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60000" cy="10692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WHO0" Type="http://schemas.openxmlformats.org/officeDocument/2006/relationships/image" Target="../media/IMG_x8_Masked_iIwbCEVI8LTrWTpIwwsSYXDj2eXspReI.PNG"/>
	<Relationship Id="rId_phBd" Type="http://schemas.openxmlformats.org/officeDocument/2006/relationships/image" Target="../media/IMG_x9_I1GN1CUQOVGP6FW1.PNG"/>
</Relationships>
</file>

<file path=ppt/slides/_rels/slide2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3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_rels/slide4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560018" cy="503987"/>
          </a:xfrm>
          <a:custGeom>
            <a:avLst/>
            <a:gdLst>
              <a:gd name="connsiteX0" fmla="*/ 0 w 7560018"/>
              <a:gd name="connsiteY0" fmla="*/ 0 h 503987"/>
              <a:gd name="connsiteX1" fmla="*/ 7560018 w 7560018"/>
              <a:gd name="connsiteY1" fmla="*/ 0 h 503987"/>
              <a:gd name="connsiteX2" fmla="*/ 7560018 w 7560018"/>
              <a:gd name="connsiteY2" fmla="*/ 503987 h 503987"/>
              <a:gd name="connsiteX3" fmla="*/ 0 w 7560018"/>
              <a:gd name="connsiteY3" fmla="*/ 503987 h 50398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560018" h="503987">
                <a:moveTo>
                  <a:pt x="0" y="0"/>
                </a:moveTo>
                <a:lnTo>
                  <a:pt x="7560018" y="0"/>
                </a:lnTo>
                <a:lnTo>
                  <a:pt x="7560018" y="503987"/>
                </a:lnTo>
                <a:lnTo>
                  <a:pt x="0" y="503987"/>
                </a:lnTo>
                <a:close/>
              </a:path>
            </a:pathLst>
          </a:custGeom>
          <a:solidFill>
            <a:srgbClr val="E9E9E9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539998" y="111405"/>
            <a:ext cx="3600806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Отклик на ваканс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ю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: «Junior/Middle User Acquisition Manager»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29 апреля 2026</a:t>
            </a:r>
          </a:p>
        </p:txBody>
      </p:sp>
      <p:pic>
        <p:nvPicPr>
          <p:cNvPr id="4" name="Picture 4"/>
          <p:cNvPicPr>
            <a:picLocks noChangeAspect="0" noChangeArrowheads="0"/>
          </p:cNvPicPr>
          <p:nvPr/>
        </p:nvPicPr>
        <p:blipFill>
          <a:blip r:embed="rId_WHO0" cstate="print"/>
          <a:srcRect/>
          <a:stretch>
            <a:fillRect/>
          </a:stretch>
        </p:blipFill>
        <p:spPr bwMode="auto">
          <a:xfrm>
            <a:off x="6292800" y="108000"/>
            <a:ext cx="806400" cy="288000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0" noChangeArrowheads="0"/>
          </p:cNvPicPr>
          <p:nvPr/>
        </p:nvPicPr>
        <p:blipFill>
          <a:blip r:embed="rId_phBd" cstate="print"/>
          <a:srcRect/>
          <a:stretch>
            <a:fillRect/>
          </a:stretch>
        </p:blipFill>
        <p:spPr bwMode="auto">
          <a:xfrm>
            <a:off x="540000" y="768600"/>
            <a:ext cx="900000" cy="900000"/>
          </a:xfrm>
          <a:prstGeom prst="rect">
            <a:avLst/>
          </a:prstGeom>
          <a:noFill/>
        </p:spPr>
      </p:pic>
      <p:sp>
        <p:nvSpPr>
          <p:cNvPr id="6" name="TextBox 6"/>
          <p:cNvSpPr txBox="1"/>
          <p:nvPr/>
        </p:nvSpPr>
        <p:spPr>
          <a:xfrm>
            <a:off x="1619994" y="752316"/>
            <a:ext cx="2976881" cy="635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500"/>
              </a:lnSpc>
              <a:spcBef>
                <a:spcPts val="0"/>
              </a:spcBef>
            </a:pPr>
            <a:r>
              <a:rPr sz="25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Цурганова Ольга</a:t>
            </a:r>
          </a:p>
          <a:p>
            <a:pPr>
              <a:lnSpc>
                <a:spcPts val="2500"/>
              </a:lnSpc>
              <a:spcBef>
                <a:spcPts val="0"/>
              </a:spcBef>
            </a:pPr>
            <a:r>
              <a:rPr sz="25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Александровна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19994" y="1430370"/>
            <a:ext cx="2733041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Женщина, 23 года, родилас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ь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25 сентября 2002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619994" y="1760570"/>
            <a:ext cx="3027247" cy="609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+375 (33) 3797537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 — предпочитаемый способ связи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lablecom@mail.ru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telegram: @miollime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Мой тг: https://t.me/miollime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19994" y="2586070"/>
            <a:ext cx="3623780" cy="444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Проживает: Минск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Гражданство: Беларусь, ест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ь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разрешение на работу: Беларусь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Готова к переезду, готова к к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мандировкам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39998" y="3391634"/>
            <a:ext cx="2006803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Сопроводитель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н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ое письмо</a:t>
            </a:r>
          </a:p>
        </p:txBody>
      </p:sp>
      <p:sp>
        <p:nvSpPr>
          <p:cNvPr id="11" name="Freeform 11"/>
          <p:cNvSpPr/>
          <p:nvPr/>
        </p:nvSpPr>
        <p:spPr>
          <a:xfrm>
            <a:off x="539750" y="35306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TextBox 12"/>
          <p:cNvSpPr txBox="1"/>
          <p:nvPr/>
        </p:nvSpPr>
        <p:spPr>
          <a:xfrm>
            <a:off x="539998" y="3661402"/>
            <a:ext cx="6561861" cy="1092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Здра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в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ствуйте !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Рас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к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ажу кратко п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навыкам :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Анг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л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ийский В2-С1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Умею строить тео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р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ии и анализировать данны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Работаю 2+ года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в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маркетинге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Бра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л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 на себя задачи от построения маркетин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г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овых стратегий и анализа рынка до автоматизации про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ц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ессов за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сче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т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ИИ , копирайт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нга , создания презентаци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й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, аналитических отчетов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39998" y="4982202"/>
            <a:ext cx="2429802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Буд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у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рада рассказать больше на звонке !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Спа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бо за ваше в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р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емя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39998" y="5622666"/>
            <a:ext cx="2387625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Желаемая должность и зарплата</a:t>
            </a:r>
          </a:p>
        </p:txBody>
      </p:sp>
      <p:sp>
        <p:nvSpPr>
          <p:cNvPr id="15" name="Freeform 15"/>
          <p:cNvSpPr/>
          <p:nvPr/>
        </p:nvSpPr>
        <p:spPr>
          <a:xfrm>
            <a:off x="539750" y="57658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539998" y="5875182"/>
            <a:ext cx="242412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Influence ma</a:t>
            </a: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rk</a:t>
            </a: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eting manager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39998" y="6106202"/>
            <a:ext cx="3387979" cy="774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Спе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ц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иализации:</a:t>
            </a:r>
          </a:p>
          <a:p>
            <a:pPr marL="179983"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—  Менеджер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п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 маркетингу, интернет-мар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к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етолог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Тип занятости: пол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ая занятость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Фор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ат работы: 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 месте работодателя, удалё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но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Жел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тельное время в пути до работы: не имеет значения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940524" y="5860710"/>
            <a:ext cx="1202068" cy="203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600"/>
              </a:lnSpc>
              <a:spcBef>
                <a:spcPts val="0"/>
              </a:spcBef>
            </a:pPr>
            <a:r>
              <a:rPr sz="16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1 00</a:t>
            </a:r>
            <a:r>
              <a:rPr sz="16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0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 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$ на руки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39998" y="7241966"/>
            <a:ext cx="2403830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Опыт работы 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—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 2 года 8 месяцев</a:t>
            </a:r>
          </a:p>
        </p:txBody>
      </p:sp>
      <p:sp>
        <p:nvSpPr>
          <p:cNvPr id="20" name="Freeform 20"/>
          <p:cNvSpPr/>
          <p:nvPr/>
        </p:nvSpPr>
        <p:spPr>
          <a:xfrm>
            <a:off x="539750" y="73787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1" name="TextBox 21"/>
          <p:cNvSpPr txBox="1"/>
          <p:nvPr/>
        </p:nvSpPr>
        <p:spPr>
          <a:xfrm>
            <a:off x="539998" y="7496253"/>
            <a:ext cx="891134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Ноябрь 2025 —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Март 2026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5 месяцев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19994" y="7494481"/>
            <a:ext cx="163134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Костёр Продакшнс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619994" y="7689485"/>
            <a:ext cx="3289185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Товары народного потребл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ния (непищевые)</a:t>
            </a:r>
          </a:p>
          <a:p>
            <a:pPr marL="179983"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• Канцтовары, расходные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материалы (производство)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619994" y="8078681"/>
            <a:ext cx="2259533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Influence Marketing Manager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619994" y="8349885"/>
            <a:ext cx="5274270" cy="1752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-Разработка маркетинговы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х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стратегий для продуктовых запусков с фокусом на Influencer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Marketing и UGC (гео EU)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-Полный цикл работы с инф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л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юенсерами - одновременное ведение 10+ креаторов: п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д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бор,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брифинг, размещение, контроль, аналитика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-Налаживание процессов Influence Marketing в компании с нуля , полный цикл запуска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-Лидогенерация и ведение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воронки креаторов через Instagram Heepsy и Insense . До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200+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лидов в месяц ручным поиском через Heepsy и Instagram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-Управление кампаниями в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Instagram ниша DIY и Lifestyle на рынок EU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-Средний охват публикаций 20к+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-Работа с Amazon Creator Connections и Shopify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-Разработка контент-матер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алов (листиклы, UGC-брифы) для поддержки кампаний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39998" y="10319969"/>
            <a:ext cx="201970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Резюме обновлено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6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мая 2026 в 15:31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19994" y="691587"/>
            <a:ext cx="4741519" cy="774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-Формирование ТЗ для дизайнеров по структурному улучшению сайта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-Анализ ключевых метрик: ER, CPM, CTR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-Подготовка отчётности и оптимизация кампаний на основе данных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-Взаимодействие со смежн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ы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ми отделами: таргетинг, дизайн, project management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-Автоматизация операционных процессов с помощью AI-инструментов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39998" y="1831855"/>
            <a:ext cx="860958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Март 2025 —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Сентябрь 2025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7 месяцев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19994" y="1830083"/>
            <a:ext cx="2268067" cy="406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Artofsales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Influence marketing manager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619994" y="2355287"/>
            <a:ext cx="5318506" cy="1917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Полный цикл работы с ин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ф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люенсерами: подбор,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брифинг, размещение, контроль, аналитика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Лидогенерация и ведение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в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оронки креаторов через Amazon Creator Connections и I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n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sense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Работа с Amazon, Amazon Creator Connections, Shopify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Анализ ключевых метрик: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E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R, CPM, CTR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Разработка стратегий раб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ты с креаторами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Контроль выполнения условий сотрудничества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Подготовка отчётности и оптимизация кампаний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Взаимодействие со смежн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ы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ми отделами: дизайн, project management, аналитики,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бренд-менеджеры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Автоматизация процессов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 помощью AI-инструментов</a:t>
            </a: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Ведение задач в Битрикс2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4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39998" y="4486155"/>
            <a:ext cx="881075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Апре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л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ь 2024 —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Ноябрь 2024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8 месяцев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19994" y="4484383"/>
            <a:ext cx="2268067" cy="406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Wootsy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Influence marketing manager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619994" y="5009587"/>
            <a:ext cx="5101449" cy="609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Поиск и подбор инфлюенс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ров для сотрудничества через Instagram и TikTok, гео — US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Полный цикл взаимодействия с креаторами на условиях бартера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Развитие узнаваемости бренда и рост продаж через интеграции у блогеров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Ведение документации по сотрудничеству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39998" y="5819655"/>
            <a:ext cx="949960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Февраль 2023 —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Январь 2024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1 год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19994" y="5817883"/>
            <a:ext cx="1911909" cy="406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ООО Диджитал Тай</a:t>
            </a: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</a:t>
            </a: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с</a:t>
            </a: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sz="12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Аккаунт менеджер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19994" y="6343087"/>
            <a:ext cx="3680815" cy="939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Ведение клиентских проектов в сфере web-3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 blockchain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Работа с документацией на английском языке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Обработка и систематизац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я больших объёмов информации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Ручное тестирование продуктов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- Командная работа в распр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делённой команде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39998" y="7643951"/>
            <a:ext cx="1053490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Образование</a:t>
            </a:r>
          </a:p>
        </p:txBody>
      </p:sp>
      <p:sp>
        <p:nvSpPr>
          <p:cNvPr id="13" name="Freeform 13"/>
          <p:cNvSpPr/>
          <p:nvPr/>
        </p:nvSpPr>
        <p:spPr>
          <a:xfrm>
            <a:off x="539750" y="77851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539998" y="7893734"/>
            <a:ext cx="1722514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Не</a:t>
            </a:r>
            <a:r>
              <a:rPr sz="11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о</a:t>
            </a:r>
            <a:r>
              <a:rPr sz="11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конченное </a:t>
            </a:r>
            <a:r>
              <a:rPr sz="11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в</a:t>
            </a:r>
            <a:r>
              <a:rPr sz="11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ысшее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39998" y="8228438"/>
            <a:ext cx="868782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202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3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Неоконченное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выс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ш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ее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19994" y="8226666"/>
            <a:ext cx="4915562" cy="330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Минский государственный лингвистический университет</a:t>
            </a: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,</a:t>
            </a:r>
          </a:p>
          <a:p>
            <a:pPr>
              <a:lnSpc>
                <a:spcPts val="14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Минск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19994" y="8599470"/>
            <a:ext cx="4043603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Переводческий, Перевод и переводоведение (лингвист, переводчик)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39998" y="9074834"/>
            <a:ext cx="2496172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Повышение кв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а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лификации, курсы</a:t>
            </a:r>
          </a:p>
        </p:txBody>
      </p:sp>
      <p:sp>
        <p:nvSpPr>
          <p:cNvPr id="19" name="Freeform 19"/>
          <p:cNvSpPr/>
          <p:nvPr/>
        </p:nvSpPr>
        <p:spPr>
          <a:xfrm>
            <a:off x="539750" y="92202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0" name="TextBox 20"/>
          <p:cNvSpPr txBox="1"/>
          <p:nvPr/>
        </p:nvSpPr>
        <p:spPr>
          <a:xfrm>
            <a:off x="539998" y="9329171"/>
            <a:ext cx="359461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202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2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619994" y="9327399"/>
            <a:ext cx="105206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00" dirty="0" b="1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Веб дизайн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19994" y="9522402"/>
            <a:ext cx="869150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Ux mindNone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39998" y="9997767"/>
            <a:ext cx="661772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Нав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ы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ки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39998" y="10319969"/>
            <a:ext cx="3021686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Цурганова Ольга  • 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Ре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зюме обновлено 6 мая 2026 в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1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5:31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39750" y="5715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539998" y="684638"/>
            <a:ext cx="881583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Знание языков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19994" y="700070"/>
            <a:ext cx="2496782" cy="444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Белорусский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 — Родной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Английский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 — B2 — Средне-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п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родвинутый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Испанский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 — A2 — Элемен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та</a:t>
            </a:r>
            <a:r>
              <a:rPr sz="9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рный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39998" y="1433938"/>
            <a:ext cx="51592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Навыки</a:t>
            </a:r>
          </a:p>
        </p:txBody>
      </p:sp>
      <p:sp>
        <p:nvSpPr>
          <p:cNvPr id="6" name="Freeform 6"/>
          <p:cNvSpPr/>
          <p:nvPr/>
        </p:nvSpPr>
        <p:spPr>
          <a:xfrm>
            <a:off x="1619999" y="1285088"/>
            <a:ext cx="5399977" cy="1371600"/>
          </a:xfrm>
          <a:custGeom>
            <a:avLst/>
            <a:gdLst>
              <a:gd name="connsiteX0" fmla="*/ 0 w 5399977"/>
              <a:gd name="connsiteY0" fmla="*/ 0 h 1371600"/>
              <a:gd name="connsiteX1" fmla="*/ 5399977 w 5399977"/>
              <a:gd name="connsiteY1" fmla="*/ 0 h 1371600"/>
              <a:gd name="connsiteX2" fmla="*/ 5399977 w 5399977"/>
              <a:gd name="connsiteY2" fmla="*/ 1371600 h 1371600"/>
              <a:gd name="connsiteX3" fmla="*/ 0 w 5399977"/>
              <a:gd name="connsiteY3" fmla="*/ 1371600 h 137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399977" h="1371600">
                <a:moveTo>
                  <a:pt x="0" y="0"/>
                </a:moveTo>
                <a:lnTo>
                  <a:pt x="5399977" y="0"/>
                </a:lnTo>
                <a:lnTo>
                  <a:pt x="5399977" y="1371600"/>
                </a:lnTo>
                <a:lnTo>
                  <a:pt x="0" y="13716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1619999" y="1399388"/>
            <a:ext cx="1399527" cy="152400"/>
          </a:xfrm>
          <a:custGeom>
            <a:avLst/>
            <a:gdLst>
              <a:gd name="connsiteX0" fmla="*/ 0 w 1399527"/>
              <a:gd name="connsiteY0" fmla="*/ 0 h 152400"/>
              <a:gd name="connsiteX1" fmla="*/ 1399527 w 1399527"/>
              <a:gd name="connsiteY1" fmla="*/ 0 h 152400"/>
              <a:gd name="connsiteX2" fmla="*/ 1399527 w 1399527"/>
              <a:gd name="connsiteY2" fmla="*/ 152400 h 152400"/>
              <a:gd name="connsiteX3" fmla="*/ 0 w 1399527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399527" h="152400">
                <a:moveTo>
                  <a:pt x="0" y="0"/>
                </a:moveTo>
                <a:lnTo>
                  <a:pt x="1399527" y="0"/>
                </a:lnTo>
                <a:lnTo>
                  <a:pt x="1399527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TextBox 8"/>
          <p:cNvSpPr txBox="1"/>
          <p:nvPr/>
        </p:nvSpPr>
        <p:spPr>
          <a:xfrm>
            <a:off x="1653014" y="1414002"/>
            <a:ext cx="162560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Медиапланирование     </a:t>
            </a:r>
          </a:p>
        </p:txBody>
      </p:sp>
      <p:sp>
        <p:nvSpPr>
          <p:cNvPr id="9" name="Freeform 9"/>
          <p:cNvSpPr/>
          <p:nvPr/>
        </p:nvSpPr>
        <p:spPr>
          <a:xfrm>
            <a:off x="3151581" y="1399388"/>
            <a:ext cx="1143495" cy="152400"/>
          </a:xfrm>
          <a:custGeom>
            <a:avLst/>
            <a:gdLst>
              <a:gd name="connsiteX0" fmla="*/ 0 w 1143495"/>
              <a:gd name="connsiteY0" fmla="*/ 0 h 152400"/>
              <a:gd name="connsiteX1" fmla="*/ 1143495 w 1143495"/>
              <a:gd name="connsiteY1" fmla="*/ 0 h 152400"/>
              <a:gd name="connsiteX2" fmla="*/ 1143495 w 1143495"/>
              <a:gd name="connsiteY2" fmla="*/ 152400 h 152400"/>
              <a:gd name="connsiteX3" fmla="*/ 0 w 1143495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143495" h="152400">
                <a:moveTo>
                  <a:pt x="0" y="0"/>
                </a:moveTo>
                <a:lnTo>
                  <a:pt x="1143495" y="0"/>
                </a:lnTo>
                <a:lnTo>
                  <a:pt x="1143495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TextBox 10"/>
          <p:cNvSpPr txBox="1"/>
          <p:nvPr/>
        </p:nvSpPr>
        <p:spPr>
          <a:xfrm>
            <a:off x="3184604" y="1414002"/>
            <a:ext cx="136956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Английский язык     </a:t>
            </a:r>
          </a:p>
        </p:txBody>
      </p:sp>
      <p:sp>
        <p:nvSpPr>
          <p:cNvPr id="11" name="Freeform 11"/>
          <p:cNvSpPr/>
          <p:nvPr/>
        </p:nvSpPr>
        <p:spPr>
          <a:xfrm>
            <a:off x="4427144" y="1399388"/>
            <a:ext cx="1098804" cy="152400"/>
          </a:xfrm>
          <a:custGeom>
            <a:avLst/>
            <a:gdLst>
              <a:gd name="connsiteX0" fmla="*/ 0 w 1098804"/>
              <a:gd name="connsiteY0" fmla="*/ 0 h 152400"/>
              <a:gd name="connsiteX1" fmla="*/ 1098804 w 1098804"/>
              <a:gd name="connsiteY1" fmla="*/ 0 h 152400"/>
              <a:gd name="connsiteX2" fmla="*/ 1098804 w 1098804"/>
              <a:gd name="connsiteY2" fmla="*/ 152400 h 152400"/>
              <a:gd name="connsiteX3" fmla="*/ 0 w 1098804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098804" h="152400">
                <a:moveTo>
                  <a:pt x="0" y="0"/>
                </a:moveTo>
                <a:lnTo>
                  <a:pt x="1098804" y="0"/>
                </a:lnTo>
                <a:lnTo>
                  <a:pt x="1098804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TextBox 12"/>
          <p:cNvSpPr txBox="1"/>
          <p:nvPr/>
        </p:nvSpPr>
        <p:spPr>
          <a:xfrm>
            <a:off x="4460161" y="1414002"/>
            <a:ext cx="1324863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Digital Marketing     </a:t>
            </a:r>
          </a:p>
        </p:txBody>
      </p:sp>
      <p:sp>
        <p:nvSpPr>
          <p:cNvPr id="13" name="Freeform 13"/>
          <p:cNvSpPr/>
          <p:nvPr/>
        </p:nvSpPr>
        <p:spPr>
          <a:xfrm>
            <a:off x="5658002" y="1399388"/>
            <a:ext cx="403073" cy="152400"/>
          </a:xfrm>
          <a:custGeom>
            <a:avLst/>
            <a:gdLst>
              <a:gd name="connsiteX0" fmla="*/ 0 w 403073"/>
              <a:gd name="connsiteY0" fmla="*/ 0 h 152400"/>
              <a:gd name="connsiteX1" fmla="*/ 403073 w 403073"/>
              <a:gd name="connsiteY1" fmla="*/ 0 h 152400"/>
              <a:gd name="connsiteX2" fmla="*/ 403073 w 403073"/>
              <a:gd name="connsiteY2" fmla="*/ 152400 h 152400"/>
              <a:gd name="connsiteX3" fmla="*/ 0 w 403073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03073" h="152400">
                <a:moveTo>
                  <a:pt x="0" y="0"/>
                </a:moveTo>
                <a:lnTo>
                  <a:pt x="403073" y="0"/>
                </a:lnTo>
                <a:lnTo>
                  <a:pt x="403073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TextBox 14"/>
          <p:cNvSpPr txBox="1"/>
          <p:nvPr/>
        </p:nvSpPr>
        <p:spPr>
          <a:xfrm>
            <a:off x="5691019" y="1414002"/>
            <a:ext cx="49707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Trello </a:t>
            </a:r>
          </a:p>
        </p:txBody>
      </p:sp>
      <p:sp>
        <p:nvSpPr>
          <p:cNvPr id="15" name="Freeform 15"/>
          <p:cNvSpPr/>
          <p:nvPr/>
        </p:nvSpPr>
        <p:spPr>
          <a:xfrm>
            <a:off x="1619999" y="1627988"/>
            <a:ext cx="719430" cy="152400"/>
          </a:xfrm>
          <a:custGeom>
            <a:avLst/>
            <a:gdLst>
              <a:gd name="connsiteX0" fmla="*/ 0 w 719430"/>
              <a:gd name="connsiteY0" fmla="*/ 0 h 152400"/>
              <a:gd name="connsiteX1" fmla="*/ 719430 w 719430"/>
              <a:gd name="connsiteY1" fmla="*/ 0 h 152400"/>
              <a:gd name="connsiteX2" fmla="*/ 719430 w 719430"/>
              <a:gd name="connsiteY2" fmla="*/ 152400 h 152400"/>
              <a:gd name="connsiteX3" fmla="*/ 0 w 719430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719430" h="152400">
                <a:moveTo>
                  <a:pt x="0" y="0"/>
                </a:moveTo>
                <a:lnTo>
                  <a:pt x="719430" y="0"/>
                </a:lnTo>
                <a:lnTo>
                  <a:pt x="719430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1653014" y="1642602"/>
            <a:ext cx="94551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Битрикс24     </a:t>
            </a:r>
          </a:p>
        </p:txBody>
      </p:sp>
      <p:sp>
        <p:nvSpPr>
          <p:cNvPr id="17" name="Freeform 17"/>
          <p:cNvSpPr/>
          <p:nvPr/>
        </p:nvSpPr>
        <p:spPr>
          <a:xfrm>
            <a:off x="2471483" y="1627988"/>
            <a:ext cx="864248" cy="152400"/>
          </a:xfrm>
          <a:custGeom>
            <a:avLst/>
            <a:gdLst>
              <a:gd name="connsiteX0" fmla="*/ 0 w 864248"/>
              <a:gd name="connsiteY0" fmla="*/ 0 h 152400"/>
              <a:gd name="connsiteX1" fmla="*/ 864248 w 864248"/>
              <a:gd name="connsiteY1" fmla="*/ 0 h 152400"/>
              <a:gd name="connsiteX2" fmla="*/ 864248 w 864248"/>
              <a:gd name="connsiteY2" fmla="*/ 152400 h 152400"/>
              <a:gd name="connsiteX3" fmla="*/ 0 w 864248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864248" h="152400">
                <a:moveTo>
                  <a:pt x="0" y="0"/>
                </a:moveTo>
                <a:lnTo>
                  <a:pt x="864248" y="0"/>
                </a:lnTo>
                <a:lnTo>
                  <a:pt x="864248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TextBox 18"/>
          <p:cNvSpPr txBox="1"/>
          <p:nvPr/>
        </p:nvSpPr>
        <p:spPr>
          <a:xfrm>
            <a:off x="2504510" y="1642602"/>
            <a:ext cx="1090296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UGC Strate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g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y     </a:t>
            </a:r>
          </a:p>
        </p:txBody>
      </p:sp>
      <p:sp>
        <p:nvSpPr>
          <p:cNvPr id="19" name="Freeform 19"/>
          <p:cNvSpPr/>
          <p:nvPr/>
        </p:nvSpPr>
        <p:spPr>
          <a:xfrm>
            <a:off x="3467798" y="1627988"/>
            <a:ext cx="1058418" cy="152400"/>
          </a:xfrm>
          <a:custGeom>
            <a:avLst/>
            <a:gdLst>
              <a:gd name="connsiteX0" fmla="*/ 0 w 1058418"/>
              <a:gd name="connsiteY0" fmla="*/ 0 h 152400"/>
              <a:gd name="connsiteX1" fmla="*/ 1058418 w 1058418"/>
              <a:gd name="connsiteY1" fmla="*/ 0 h 152400"/>
              <a:gd name="connsiteX2" fmla="*/ 1058418 w 1058418"/>
              <a:gd name="connsiteY2" fmla="*/ 152400 h 152400"/>
              <a:gd name="connsiteX3" fmla="*/ 0 w 1058418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058418" h="152400">
                <a:moveTo>
                  <a:pt x="0" y="0"/>
                </a:moveTo>
                <a:lnTo>
                  <a:pt x="1058418" y="0"/>
                </a:lnTo>
                <a:lnTo>
                  <a:pt x="1058418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0" name="TextBox 20"/>
          <p:cNvSpPr txBox="1"/>
          <p:nvPr/>
        </p:nvSpPr>
        <p:spPr>
          <a:xfrm>
            <a:off x="3500815" y="1642602"/>
            <a:ext cx="128447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Lead Generation     </a:t>
            </a:r>
          </a:p>
        </p:txBody>
      </p:sp>
      <p:sp>
        <p:nvSpPr>
          <p:cNvPr id="21" name="Freeform 21"/>
          <p:cNvSpPr/>
          <p:nvPr/>
        </p:nvSpPr>
        <p:spPr>
          <a:xfrm>
            <a:off x="4658271" y="1627988"/>
            <a:ext cx="1076071" cy="152400"/>
          </a:xfrm>
          <a:custGeom>
            <a:avLst/>
            <a:gdLst>
              <a:gd name="connsiteX0" fmla="*/ 0 w 1076071"/>
              <a:gd name="connsiteY0" fmla="*/ 0 h 152400"/>
              <a:gd name="connsiteX1" fmla="*/ 1076071 w 1076071"/>
              <a:gd name="connsiteY1" fmla="*/ 0 h 152400"/>
              <a:gd name="connsiteX2" fmla="*/ 1076071 w 1076071"/>
              <a:gd name="connsiteY2" fmla="*/ 152400 h 152400"/>
              <a:gd name="connsiteX3" fmla="*/ 0 w 1076071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076071" h="152400">
                <a:moveTo>
                  <a:pt x="0" y="0"/>
                </a:moveTo>
                <a:lnTo>
                  <a:pt x="1076071" y="0"/>
                </a:lnTo>
                <a:lnTo>
                  <a:pt x="1076071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2" name="TextBox 22"/>
          <p:cNvSpPr txBox="1"/>
          <p:nvPr/>
        </p:nvSpPr>
        <p:spPr>
          <a:xfrm>
            <a:off x="4691291" y="1642602"/>
            <a:ext cx="117005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Content Strategy </a:t>
            </a:r>
          </a:p>
        </p:txBody>
      </p:sp>
      <p:sp>
        <p:nvSpPr>
          <p:cNvPr id="23" name="Freeform 23"/>
          <p:cNvSpPr/>
          <p:nvPr/>
        </p:nvSpPr>
        <p:spPr>
          <a:xfrm>
            <a:off x="1619999" y="1856588"/>
            <a:ext cx="1396606" cy="152400"/>
          </a:xfrm>
          <a:custGeom>
            <a:avLst/>
            <a:gdLst>
              <a:gd name="connsiteX0" fmla="*/ 0 w 1396606"/>
              <a:gd name="connsiteY0" fmla="*/ 0 h 152400"/>
              <a:gd name="connsiteX1" fmla="*/ 1396606 w 1396606"/>
              <a:gd name="connsiteY1" fmla="*/ 0 h 152400"/>
              <a:gd name="connsiteX2" fmla="*/ 1396606 w 1396606"/>
              <a:gd name="connsiteY2" fmla="*/ 152400 h 152400"/>
              <a:gd name="connsiteX3" fmla="*/ 0 w 1396606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396606" h="152400">
                <a:moveTo>
                  <a:pt x="0" y="0"/>
                </a:moveTo>
                <a:lnTo>
                  <a:pt x="1396606" y="0"/>
                </a:lnTo>
                <a:lnTo>
                  <a:pt x="1396606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TextBox 24"/>
          <p:cNvSpPr txBox="1"/>
          <p:nvPr/>
        </p:nvSpPr>
        <p:spPr>
          <a:xfrm>
            <a:off x="1653014" y="1871202"/>
            <a:ext cx="162268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Go-to-Market Strategy     </a:t>
            </a:r>
          </a:p>
        </p:txBody>
      </p:sp>
      <p:sp>
        <p:nvSpPr>
          <p:cNvPr id="25" name="Freeform 25"/>
          <p:cNvSpPr/>
          <p:nvPr/>
        </p:nvSpPr>
        <p:spPr>
          <a:xfrm>
            <a:off x="3148660" y="1856588"/>
            <a:ext cx="929526" cy="152400"/>
          </a:xfrm>
          <a:custGeom>
            <a:avLst/>
            <a:gdLst>
              <a:gd name="connsiteX0" fmla="*/ 0 w 929526"/>
              <a:gd name="connsiteY0" fmla="*/ 0 h 152400"/>
              <a:gd name="connsiteX1" fmla="*/ 929526 w 929526"/>
              <a:gd name="connsiteY1" fmla="*/ 0 h 152400"/>
              <a:gd name="connsiteX2" fmla="*/ 929526 w 929526"/>
              <a:gd name="connsiteY2" fmla="*/ 152400 h 152400"/>
              <a:gd name="connsiteX3" fmla="*/ 0 w 929526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929526" h="152400">
                <a:moveTo>
                  <a:pt x="0" y="0"/>
                </a:moveTo>
                <a:lnTo>
                  <a:pt x="929526" y="0"/>
                </a:lnTo>
                <a:lnTo>
                  <a:pt x="929526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TextBox 26"/>
          <p:cNvSpPr txBox="1"/>
          <p:nvPr/>
        </p:nvSpPr>
        <p:spPr>
          <a:xfrm>
            <a:off x="3181677" y="1871202"/>
            <a:ext cx="1155573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AI Automation     </a:t>
            </a:r>
          </a:p>
        </p:txBody>
      </p:sp>
      <p:sp>
        <p:nvSpPr>
          <p:cNvPr id="27" name="Freeform 27"/>
          <p:cNvSpPr/>
          <p:nvPr/>
        </p:nvSpPr>
        <p:spPr>
          <a:xfrm>
            <a:off x="4210253" y="1856588"/>
            <a:ext cx="530975" cy="152400"/>
          </a:xfrm>
          <a:custGeom>
            <a:avLst/>
            <a:gdLst>
              <a:gd name="connsiteX0" fmla="*/ 0 w 530975"/>
              <a:gd name="connsiteY0" fmla="*/ 0 h 152400"/>
              <a:gd name="connsiteX1" fmla="*/ 530975 w 530975"/>
              <a:gd name="connsiteY1" fmla="*/ 0 h 152400"/>
              <a:gd name="connsiteX2" fmla="*/ 530975 w 530975"/>
              <a:gd name="connsiteY2" fmla="*/ 152400 h 152400"/>
              <a:gd name="connsiteX3" fmla="*/ 0 w 530975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30975" h="152400">
                <a:moveTo>
                  <a:pt x="0" y="0"/>
                </a:moveTo>
                <a:lnTo>
                  <a:pt x="530975" y="0"/>
                </a:lnTo>
                <a:lnTo>
                  <a:pt x="530975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TextBox 28"/>
          <p:cNvSpPr txBox="1"/>
          <p:nvPr/>
        </p:nvSpPr>
        <p:spPr>
          <a:xfrm>
            <a:off x="4243269" y="1871202"/>
            <a:ext cx="75704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Insense     </a:t>
            </a:r>
          </a:p>
        </p:txBody>
      </p:sp>
      <p:sp>
        <p:nvSpPr>
          <p:cNvPr id="29" name="Freeform 29"/>
          <p:cNvSpPr/>
          <p:nvPr/>
        </p:nvSpPr>
        <p:spPr>
          <a:xfrm>
            <a:off x="4873282" y="1856588"/>
            <a:ext cx="510426" cy="152400"/>
          </a:xfrm>
          <a:custGeom>
            <a:avLst/>
            <a:gdLst>
              <a:gd name="connsiteX0" fmla="*/ 0 w 510426"/>
              <a:gd name="connsiteY0" fmla="*/ 0 h 152400"/>
              <a:gd name="connsiteX1" fmla="*/ 510426 w 510426"/>
              <a:gd name="connsiteY1" fmla="*/ 0 h 152400"/>
              <a:gd name="connsiteX2" fmla="*/ 510426 w 510426"/>
              <a:gd name="connsiteY2" fmla="*/ 152400 h 152400"/>
              <a:gd name="connsiteX3" fmla="*/ 0 w 510426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10426" h="152400">
                <a:moveTo>
                  <a:pt x="0" y="0"/>
                </a:moveTo>
                <a:lnTo>
                  <a:pt x="510426" y="0"/>
                </a:lnTo>
                <a:lnTo>
                  <a:pt x="510426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TextBox 30"/>
          <p:cNvSpPr txBox="1"/>
          <p:nvPr/>
        </p:nvSpPr>
        <p:spPr>
          <a:xfrm>
            <a:off x="4906298" y="1871202"/>
            <a:ext cx="604393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Shopify </a:t>
            </a:r>
          </a:p>
        </p:txBody>
      </p:sp>
      <p:sp>
        <p:nvSpPr>
          <p:cNvPr id="31" name="Freeform 31"/>
          <p:cNvSpPr/>
          <p:nvPr/>
        </p:nvSpPr>
        <p:spPr>
          <a:xfrm>
            <a:off x="1619999" y="2085188"/>
            <a:ext cx="1370609" cy="152400"/>
          </a:xfrm>
          <a:custGeom>
            <a:avLst/>
            <a:gdLst>
              <a:gd name="connsiteX0" fmla="*/ 0 w 1370609"/>
              <a:gd name="connsiteY0" fmla="*/ 0 h 152400"/>
              <a:gd name="connsiteX1" fmla="*/ 1370609 w 1370609"/>
              <a:gd name="connsiteY1" fmla="*/ 0 h 152400"/>
              <a:gd name="connsiteX2" fmla="*/ 1370609 w 1370609"/>
              <a:gd name="connsiteY2" fmla="*/ 152400 h 152400"/>
              <a:gd name="connsiteX3" fmla="*/ 0 w 1370609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370609" h="152400">
                <a:moveTo>
                  <a:pt x="0" y="0"/>
                </a:moveTo>
                <a:lnTo>
                  <a:pt x="1370609" y="0"/>
                </a:lnTo>
                <a:lnTo>
                  <a:pt x="1370609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TextBox 32"/>
          <p:cNvSpPr txBox="1"/>
          <p:nvPr/>
        </p:nvSpPr>
        <p:spPr>
          <a:xfrm>
            <a:off x="1653014" y="2099802"/>
            <a:ext cx="159664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Amazon Web Services     </a:t>
            </a:r>
          </a:p>
        </p:txBody>
      </p:sp>
      <p:sp>
        <p:nvSpPr>
          <p:cNvPr id="33" name="Freeform 33"/>
          <p:cNvSpPr/>
          <p:nvPr/>
        </p:nvSpPr>
        <p:spPr>
          <a:xfrm>
            <a:off x="3122663" y="2085188"/>
            <a:ext cx="1810398" cy="152400"/>
          </a:xfrm>
          <a:custGeom>
            <a:avLst/>
            <a:gdLst>
              <a:gd name="connsiteX0" fmla="*/ 0 w 1810398"/>
              <a:gd name="connsiteY0" fmla="*/ 0 h 152400"/>
              <a:gd name="connsiteX1" fmla="*/ 1810398 w 1810398"/>
              <a:gd name="connsiteY1" fmla="*/ 0 h 152400"/>
              <a:gd name="connsiteX2" fmla="*/ 1810398 w 1810398"/>
              <a:gd name="connsiteY2" fmla="*/ 152400 h 152400"/>
              <a:gd name="connsiteX3" fmla="*/ 0 w 1810398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810398" h="152400">
                <a:moveTo>
                  <a:pt x="0" y="0"/>
                </a:moveTo>
                <a:lnTo>
                  <a:pt x="1810398" y="0"/>
                </a:lnTo>
                <a:lnTo>
                  <a:pt x="1810398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TextBox 34"/>
          <p:cNvSpPr txBox="1"/>
          <p:nvPr/>
        </p:nvSpPr>
        <p:spPr>
          <a:xfrm>
            <a:off x="3155682" y="2099802"/>
            <a:ext cx="203644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A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m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azon Creator Connections     </a:t>
            </a:r>
          </a:p>
        </p:txBody>
      </p:sp>
      <p:sp>
        <p:nvSpPr>
          <p:cNvPr id="35" name="Freeform 35"/>
          <p:cNvSpPr/>
          <p:nvPr/>
        </p:nvSpPr>
        <p:spPr>
          <a:xfrm>
            <a:off x="5065116" y="2085188"/>
            <a:ext cx="1076071" cy="152400"/>
          </a:xfrm>
          <a:custGeom>
            <a:avLst/>
            <a:gdLst>
              <a:gd name="connsiteX0" fmla="*/ 0 w 1076071"/>
              <a:gd name="connsiteY0" fmla="*/ 0 h 152400"/>
              <a:gd name="connsiteX1" fmla="*/ 1076071 w 1076071"/>
              <a:gd name="connsiteY1" fmla="*/ 0 h 152400"/>
              <a:gd name="connsiteX2" fmla="*/ 1076071 w 1076071"/>
              <a:gd name="connsiteY2" fmla="*/ 152400 h 152400"/>
              <a:gd name="connsiteX3" fmla="*/ 0 w 1076071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076071" h="152400">
                <a:moveTo>
                  <a:pt x="0" y="0"/>
                </a:moveTo>
                <a:lnTo>
                  <a:pt x="1076071" y="0"/>
                </a:lnTo>
                <a:lnTo>
                  <a:pt x="1076071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TextBox 36"/>
          <p:cNvSpPr txBox="1"/>
          <p:nvPr/>
        </p:nvSpPr>
        <p:spPr>
          <a:xfrm>
            <a:off x="5098137" y="2099802"/>
            <a:ext cx="117005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E-Mail Marketing </a:t>
            </a:r>
          </a:p>
        </p:txBody>
      </p:sp>
      <p:sp>
        <p:nvSpPr>
          <p:cNvPr id="37" name="Freeform 37"/>
          <p:cNvSpPr/>
          <p:nvPr/>
        </p:nvSpPr>
        <p:spPr>
          <a:xfrm>
            <a:off x="1619999" y="2313788"/>
            <a:ext cx="2043709" cy="152400"/>
          </a:xfrm>
          <a:custGeom>
            <a:avLst/>
            <a:gdLst>
              <a:gd name="connsiteX0" fmla="*/ 0 w 2043709"/>
              <a:gd name="connsiteY0" fmla="*/ 0 h 152400"/>
              <a:gd name="connsiteX1" fmla="*/ 2043709 w 2043709"/>
              <a:gd name="connsiteY1" fmla="*/ 0 h 152400"/>
              <a:gd name="connsiteX2" fmla="*/ 2043709 w 2043709"/>
              <a:gd name="connsiteY2" fmla="*/ 152400 h 152400"/>
              <a:gd name="connsiteX3" fmla="*/ 0 w 2043709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043709" h="152400">
                <a:moveTo>
                  <a:pt x="0" y="0"/>
                </a:moveTo>
                <a:lnTo>
                  <a:pt x="2043709" y="0"/>
                </a:lnTo>
                <a:lnTo>
                  <a:pt x="2043709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TextBox 38"/>
          <p:cNvSpPr txBox="1"/>
          <p:nvPr/>
        </p:nvSpPr>
        <p:spPr>
          <a:xfrm>
            <a:off x="1653014" y="2328402"/>
            <a:ext cx="226974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Маркетинговые коммуни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к</a:t>
            </a: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ации     </a:t>
            </a:r>
          </a:p>
        </p:txBody>
      </p:sp>
      <p:sp>
        <p:nvSpPr>
          <p:cNvPr id="39" name="Freeform 39"/>
          <p:cNvSpPr/>
          <p:nvPr/>
        </p:nvSpPr>
        <p:spPr>
          <a:xfrm>
            <a:off x="3795763" y="2313788"/>
            <a:ext cx="1236066" cy="152400"/>
          </a:xfrm>
          <a:custGeom>
            <a:avLst/>
            <a:gdLst>
              <a:gd name="connsiteX0" fmla="*/ 0 w 1236066"/>
              <a:gd name="connsiteY0" fmla="*/ 0 h 152400"/>
              <a:gd name="connsiteX1" fmla="*/ 1236066 w 1236066"/>
              <a:gd name="connsiteY1" fmla="*/ 0 h 152400"/>
              <a:gd name="connsiteX2" fmla="*/ 1236066 w 1236066"/>
              <a:gd name="connsiteY2" fmla="*/ 152400 h 152400"/>
              <a:gd name="connsiteX3" fmla="*/ 0 w 1236066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36066" h="152400">
                <a:moveTo>
                  <a:pt x="0" y="0"/>
                </a:moveTo>
                <a:lnTo>
                  <a:pt x="1236066" y="0"/>
                </a:lnTo>
                <a:lnTo>
                  <a:pt x="1236066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TextBox 40"/>
          <p:cNvSpPr txBox="1"/>
          <p:nvPr/>
        </p:nvSpPr>
        <p:spPr>
          <a:xfrm>
            <a:off x="3828782" y="2328402"/>
            <a:ext cx="1462151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Интернет-реклама     </a:t>
            </a:r>
          </a:p>
        </p:txBody>
      </p:sp>
      <p:sp>
        <p:nvSpPr>
          <p:cNvPr id="41" name="Freeform 41"/>
          <p:cNvSpPr/>
          <p:nvPr/>
        </p:nvSpPr>
        <p:spPr>
          <a:xfrm>
            <a:off x="5163884" y="2313788"/>
            <a:ext cx="1248918" cy="152400"/>
          </a:xfrm>
          <a:custGeom>
            <a:avLst/>
            <a:gdLst>
              <a:gd name="connsiteX0" fmla="*/ 0 w 1248918"/>
              <a:gd name="connsiteY0" fmla="*/ 0 h 152400"/>
              <a:gd name="connsiteX1" fmla="*/ 1248918 w 1248918"/>
              <a:gd name="connsiteY1" fmla="*/ 0 h 152400"/>
              <a:gd name="connsiteX2" fmla="*/ 1248918 w 1248918"/>
              <a:gd name="connsiteY2" fmla="*/ 152400 h 152400"/>
              <a:gd name="connsiteX3" fmla="*/ 0 w 1248918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48918" h="152400">
                <a:moveTo>
                  <a:pt x="0" y="0"/>
                </a:moveTo>
                <a:lnTo>
                  <a:pt x="1248918" y="0"/>
                </a:lnTo>
                <a:lnTo>
                  <a:pt x="1248918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2" name="TextBox 42"/>
          <p:cNvSpPr txBox="1"/>
          <p:nvPr/>
        </p:nvSpPr>
        <p:spPr>
          <a:xfrm>
            <a:off x="5196910" y="2328402"/>
            <a:ext cx="1342897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Creator Partnership </a:t>
            </a:r>
          </a:p>
        </p:txBody>
      </p:sp>
      <p:sp>
        <p:nvSpPr>
          <p:cNvPr id="43" name="Freeform 43"/>
          <p:cNvSpPr/>
          <p:nvPr/>
        </p:nvSpPr>
        <p:spPr>
          <a:xfrm>
            <a:off x="1619999" y="2542388"/>
            <a:ext cx="1350366" cy="152400"/>
          </a:xfrm>
          <a:custGeom>
            <a:avLst/>
            <a:gdLst>
              <a:gd name="connsiteX0" fmla="*/ 0 w 1350366"/>
              <a:gd name="connsiteY0" fmla="*/ 0 h 152400"/>
              <a:gd name="connsiteX1" fmla="*/ 1350366 w 1350366"/>
              <a:gd name="connsiteY1" fmla="*/ 0 h 152400"/>
              <a:gd name="connsiteX2" fmla="*/ 1350366 w 1350366"/>
              <a:gd name="connsiteY2" fmla="*/ 152400 h 152400"/>
              <a:gd name="connsiteX3" fmla="*/ 0 w 1350366"/>
              <a:gd name="connsiteY3" fmla="*/ 152400 h 152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350366" h="152400">
                <a:moveTo>
                  <a:pt x="0" y="0"/>
                </a:moveTo>
                <a:lnTo>
                  <a:pt x="1350366" y="0"/>
                </a:lnTo>
                <a:lnTo>
                  <a:pt x="1350366" y="152400"/>
                </a:lnTo>
                <a:lnTo>
                  <a:pt x="0" y="152400"/>
                </a:lnTo>
                <a:close/>
              </a:path>
            </a:pathLst>
          </a:custGeom>
          <a:solidFill>
            <a:srgbClr val="D4D4D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TextBox 44"/>
          <p:cNvSpPr txBox="1"/>
          <p:nvPr/>
        </p:nvSpPr>
        <p:spPr>
          <a:xfrm>
            <a:off x="1653014" y="2557002"/>
            <a:ext cx="1444371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0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Perfomance Analytics 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539998" y="3207434"/>
            <a:ext cx="2219427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До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по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лнительная информация</a:t>
            </a:r>
          </a:p>
        </p:txBody>
      </p:sp>
      <p:sp>
        <p:nvSpPr>
          <p:cNvPr id="46" name="Freeform 46"/>
          <p:cNvSpPr/>
          <p:nvPr/>
        </p:nvSpPr>
        <p:spPr>
          <a:xfrm>
            <a:off x="539750" y="33528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TextBox 47"/>
          <p:cNvSpPr txBox="1"/>
          <p:nvPr/>
        </p:nvSpPr>
        <p:spPr>
          <a:xfrm>
            <a:off x="539998" y="3461771"/>
            <a:ext cx="55290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Обо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 </a:t>
            </a: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мне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619994" y="3477203"/>
            <a:ext cx="2974214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EF SET Test C1 Advanced (69/1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0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0)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Был опыт коммерческого п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е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ревода для ресторана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39998" y="10319969"/>
            <a:ext cx="3021686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Цурганова Ольга  • 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Ре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зюме обновлено 6 мая 2026 в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1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5:31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9998" y="595451"/>
            <a:ext cx="2339709" cy="139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Ис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т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о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рия обще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н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и</a:t>
            </a:r>
            <a:r>
              <a:rPr sz="11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я с кандидатом</a:t>
            </a:r>
          </a:p>
        </p:txBody>
      </p:sp>
      <p:sp>
        <p:nvSpPr>
          <p:cNvPr id="3" name="Freeform 3"/>
          <p:cNvSpPr/>
          <p:nvPr/>
        </p:nvSpPr>
        <p:spPr>
          <a:xfrm>
            <a:off x="539750" y="736600"/>
            <a:ext cx="6479972" cy="12700"/>
          </a:xfrm>
          <a:custGeom>
            <a:avLst/>
            <a:gdLst>
              <a:gd name="connsiteX0" fmla="*/ 0 w 6479972"/>
              <a:gd name="connsiteY0" fmla="*/ 6350 h 12700"/>
              <a:gd name="connsiteX1" fmla="*/ 6479972 w 6479972"/>
              <a:gd name="connsiteY1" fmla="*/ 6350 h 12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479972" h="12700">
                <a:moveTo>
                  <a:pt x="0" y="6350"/>
                </a:moveTo>
                <a:lnTo>
                  <a:pt x="6479972" y="635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D8D8D8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TextBox 4"/>
          <p:cNvSpPr txBox="1"/>
          <p:nvPr/>
        </p:nvSpPr>
        <p:spPr>
          <a:xfrm>
            <a:off x="539998" y="849738"/>
            <a:ext cx="551586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707070"/>
                </a:solidFill>
                <a:latin typeface="Arial" pitchFamily="18"/>
                <a:cs typeface="Arial" pitchFamily="18"/>
              </a:rPr>
              <a:t>Отклики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619994" y="865170"/>
            <a:ext cx="2272298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Junior/Middle User Acquisition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 </a:t>
            </a:r>
            <a:r>
              <a:rPr sz="900" dirty="0" b="0" i="0" smtClean="0">
                <a:solidFill>
                  <a:srgbClr val="000000"/>
                </a:solidFill>
                <a:latin typeface="Arial" pitchFamily="18"/>
                <a:cs typeface="Arial" pitchFamily="18"/>
              </a:rPr>
              <a:t>Manager</a:t>
            </a: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ADADAD"/>
                </a:solidFill>
                <a:latin typeface="Arial" pitchFamily="18"/>
                <a:cs typeface="Arial" pitchFamily="18"/>
              </a:rPr>
              <a:t>29 апреля 2026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39998" y="10319969"/>
            <a:ext cx="3021686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Цурганова Ольга  • 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Ре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зюме обновлено 6 мая 2026 в 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1</a:t>
            </a:r>
            <a:r>
              <a:rPr sz="800" dirty="0" b="0" i="0" smtClean="0">
                <a:solidFill>
                  <a:srgbClr val="BCBCBC"/>
                </a:solidFill>
                <a:latin typeface="Arial" pitchFamily="18"/>
                <a:cs typeface="Arial" pitchFamily="18"/>
              </a:rPr>
              <a:t>5:31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Цурганова Ольга Александровна (1).pptx</dc:title>
  <dc:creator>Flyingbee Software Co., LTD</dc:creator>
  <cp:lastModifiedBy>61b9a759cb9846b8460809c6dac2088e</cp:lastModifiedBy>
  <cp:revision>3</cp:revision>
  <dcterms:created xsi:type="dcterms:W3CDTF">2026-06-03T05:38:44Z</dcterms:created>
  <dcterms:modified xsi:type="dcterms:W3CDTF">2026-06-03T05:38:44Z</dcterms:modified>
</cp:coreProperties>
</file>