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</Types>
</file>

<file path=_rels/.rels>&#65279;<?xml version="1.0" encoding="UTF-8" standalone="yes" ?>
<Relationships xmlns="http://schemas.openxmlformats.org/package/2006/relationships">
	<Relationship Id="rId1" Type="http://schemas.openxmlformats.org/officeDocument/2006/relationships/officeDocument" Target="ppt/presentation.xml"/>
	<Relationship Id="rId2" Type="http://schemas.openxmlformats.org/package/2006/relationships/metadata/thumbnail" Target="docProps/thumbnail.jpeg"/>
	<Relationship Id="rId3" Type="http://schemas.openxmlformats.org/package/2006/relationships/metadata/core-properties" Target="docProps/core.xml"/>
	<Relationship Id="rId4" Type="http://schemas.openxmlformats.org/officeDocument/2006/relationships/extended-properties" Target="docProps/app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2188952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slideMasters/slideMaster1.xml"/>
	<Relationship Id="rId2" Type="http://schemas.openxmlformats.org/officeDocument/2006/relationships/presProps" Target="presProps.xml"/>
	<Relationship Id="rId3" Type="http://schemas.openxmlformats.org/officeDocument/2006/relationships/viewProps" Target="viewProps.xml"/>
	<Relationship Id="rId4" Type="http://schemas.openxmlformats.org/officeDocument/2006/relationships/theme" Target="theme/theme1.xml"/>
	<Relationship Id="rId5" Type="http://schemas.openxmlformats.org/officeDocument/2006/relationships/tableStyles" Target="tableStyles.xml"/>
	<Relationship Id="rId6" Type="http://schemas.openxmlformats.org/officeDocument/2006/relationships/slide" Target="slides/slide1.xml"/>
	<Relationship Id="rId7" Type="http://schemas.openxmlformats.org/officeDocument/2006/relationships/slide" Target="slides/slide2.xml"/>
	<Relationship Id="rId8" Type="http://schemas.openxmlformats.org/officeDocument/2006/relationships/slide" Target="slides/slide3.xml"/>
	<Relationship Id="rId9" Type="http://schemas.openxmlformats.org/officeDocument/2006/relationships/slide" Target="slides/slide4.xml"/>
	<Relationship Id="rId10" Type="http://schemas.openxmlformats.org/officeDocument/2006/relationships/slide" Target="slides/slide5.xml"/>
	<Relationship Id="rId11" Type="http://schemas.openxmlformats.org/officeDocument/2006/relationships/slide" Target="slides/slide6.xml"/>
	<Relationship Id="rId12" Type="http://schemas.openxmlformats.org/officeDocument/2006/relationships/slide" Target="slides/slide7.xml"/>
	<Relationship Id="rId13" Type="http://schemas.openxmlformats.org/officeDocument/2006/relationships/slide" Target="slides/slide8.xml"/>
	<Relationship Id="rId14" Type="http://schemas.openxmlformats.org/officeDocument/2006/relationships/slide" Target="slides/slide9.xml"/>
	<Relationship Id="rId15" Type="http://schemas.openxmlformats.org/officeDocument/2006/relationships/slide" Target="slides/slide10.xml"/>
</Relationships>
</file>

<file path=ppt/slideLayouts/_rels/slideLayout1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10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11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2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3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4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5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6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7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8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9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slideLayout" Target="../slideLayouts/slideLayout2.xml"/>
	<Relationship Id="rId3" Type="http://schemas.openxmlformats.org/officeDocument/2006/relationships/slideLayout" Target="../slideLayouts/slideLayout3.xml"/>
	<Relationship Id="rId4" Type="http://schemas.openxmlformats.org/officeDocument/2006/relationships/slideLayout" Target="../slideLayouts/slideLayout4.xml"/>
	<Relationship Id="rId5" Type="http://schemas.openxmlformats.org/officeDocument/2006/relationships/slideLayout" Target="../slideLayouts/slideLayout5.xml"/>
	<Relationship Id="rId6" Type="http://schemas.openxmlformats.org/officeDocument/2006/relationships/slideLayout" Target="../slideLayouts/slideLayout6.xml"/>
	<Relationship Id="rId7" Type="http://schemas.openxmlformats.org/officeDocument/2006/relationships/slideLayout" Target="../slideLayouts/slideLayout7.xml"/>
	<Relationship Id="rId8" Type="http://schemas.openxmlformats.org/officeDocument/2006/relationships/slideLayout" Target="../slideLayouts/slideLayout8.xml"/>
	<Relationship Id="rId9" Type="http://schemas.openxmlformats.org/officeDocument/2006/relationships/slideLayout" Target="../slideLayouts/slideLayout9.xml"/>
	<Relationship Id="rId10" Type="http://schemas.openxmlformats.org/officeDocument/2006/relationships/slideLayout" Target="../slideLayouts/slideLayout10.xml"/>
	<Relationship Id="rId11" Type="http://schemas.openxmlformats.org/officeDocument/2006/relationships/slideLayout" Target="../slideLayouts/slideLayout11.xml"/>
	<Relationship Id="rId12" Type="http://schemas.openxmlformats.org/officeDocument/2006/relationships/theme" Target="../theme/theme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SYWV" Type="http://schemas.openxmlformats.org/officeDocument/2006/relationships/image" Target="../media/IMG_Image11_9UJ4E80V36WDBZ7O.JPEG"/>
</Relationships>
</file>

<file path=ppt/slides/_rels/slide10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WiEB" Type="http://schemas.openxmlformats.org/officeDocument/2006/relationships/image" Target="../media/IMG_Image52_Cliped_CnXbRCc3ZqKROeJlAYnZNgauzgnWByyA.PNG"/>
</Relationships>
</file>

<file path=ppt/slides/_rels/slide2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quMO" Type="http://schemas.openxmlformats.org/officeDocument/2006/relationships/image" Target="../media/IMG_Image14_Cliped_a7m8h8wyueHXL3wtQstfJW9e8wYGRvD5.PNG"/>
</Relationships>
</file>

<file path=ppt/slides/_rels/slide3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8m8n" Type="http://schemas.openxmlformats.org/officeDocument/2006/relationships/image" Target="../media/IMG_Image24_Cliped_SGOvcqrXgq4lI523A443KXNADEeSR2ky.PNG"/>
</Relationships>
</file>

<file path=ppt/slides/_rels/slide4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CcC5" Type="http://schemas.openxmlformats.org/officeDocument/2006/relationships/image" Target="../media/IMG_Image27_S4Z8ZO7ZKA531LZW.JPEG"/>
</Relationships>
</file>

<file path=ppt/slides/_rels/slide5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k1WF" Type="http://schemas.openxmlformats.org/officeDocument/2006/relationships/image" Target="../media/IMG_Image30_Cliped_YNB2Xdjd6UyRde99ji91QBNIKyfCVkLw.PNG"/>
</Relationships>
</file>

<file path=ppt/slides/_rels/slide6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kodB" Type="http://schemas.openxmlformats.org/officeDocument/2006/relationships/image" Target="../media/IMG_Image33_Cliped_6g1RypxMy6dTnCiriF2GvsarTTtmer2r.PNG"/>
</Relationships>
</file>

<file path=ppt/slides/_rels/slide7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OpTM" Type="http://schemas.openxmlformats.org/officeDocument/2006/relationships/image" Target="../media/IMG_Image41_Cliped_NlceVVVTzNwzZhGOPwc2zdnC73AC261d.PNG"/>
</Relationships>
</file>

<file path=ppt/slides/_rels/slide8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6qRg" Type="http://schemas.openxmlformats.org/officeDocument/2006/relationships/image" Target="../media/IMG_Image44_Cliped_Jk70yAOaL5z4t2W004yJceiGRmxFpF3k.PNG"/>
</Relationships>
</file>

<file path=ppt/slides/_rels/slide9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ECz6" Type="http://schemas.openxmlformats.org/officeDocument/2006/relationships/image" Target="../media/IMG_Image47_Cliped_hAvHJImrQHWCkdcYb8y4HZo0DQ4zbyiX.PNG"/>
	<Relationship Id="rId_YIQO" Type="http://schemas.openxmlformats.org/officeDocument/2006/relationships/image" Target="../media/IMG_Image48_Masked_fia91b5irRK85UIP5kYbx689OvkTkpOf.PN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TextBox 4"/>
          <p:cNvSpPr txBox="1"/>
          <p:nvPr/>
        </p:nvSpPr>
        <p:spPr>
          <a:xfrm>
            <a:off x="731838" y="3363449"/>
            <a:ext cx="6575292" cy="7747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6100"/>
              </a:lnSpc>
              <a:spcBef>
                <a:spcPts val="0"/>
              </a:spcBef>
            </a:pPr>
            <a:r>
              <a:rPr sz="6130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Schutz</a:t>
            </a:r>
            <a:r>
              <a:rPr sz="6130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maßnahmen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838" y="4698862"/>
            <a:ext cx="1433312" cy="292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  <a:spcBef>
                <a:spcPts val="0"/>
              </a:spcBef>
            </a:pPr>
            <a:r>
              <a:rPr sz="2381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Gewässer</a:t>
            </a:r>
          </a:p>
        </p:txBody>
      </p:sp>
      <p:sp>
        <p:nvSpPr>
          <p:cNvPr id="6" name="Freeform 6"/>
          <p:cNvSpPr/>
          <p:nvPr/>
        </p:nvSpPr>
        <p:spPr>
          <a:xfrm>
            <a:off x="713232" y="4377182"/>
            <a:ext cx="4243578" cy="77343"/>
          </a:xfrm>
          <a:custGeom>
            <a:avLst/>
            <a:gdLst>
              <a:gd name="connsiteX0" fmla="*/ 0 w 4243578"/>
              <a:gd name="connsiteY0" fmla="*/ 31369 h 77343"/>
              <a:gd name="connsiteX1" fmla="*/ 563626 w 4243578"/>
              <a:gd name="connsiteY1" fmla="*/ 31369 h 77343"/>
              <a:gd name="connsiteX2" fmla="*/ 1042543 w 4243578"/>
              <a:gd name="connsiteY2" fmla="*/ 31369 h 77343"/>
              <a:gd name="connsiteX3" fmla="*/ 1733550 w 4243578"/>
              <a:gd name="connsiteY3" fmla="*/ 31369 h 77343"/>
              <a:gd name="connsiteX4" fmla="*/ 2297176 w 4243578"/>
              <a:gd name="connsiteY4" fmla="*/ 31369 h 77343"/>
              <a:gd name="connsiteX5" fmla="*/ 2860929 w 4243578"/>
              <a:gd name="connsiteY5" fmla="*/ 31369 h 77343"/>
              <a:gd name="connsiteX6" fmla="*/ 3551809 w 4243578"/>
              <a:gd name="connsiteY6" fmla="*/ 31369 h 77343"/>
              <a:gd name="connsiteX7" fmla="*/ 4242816 w 4243578"/>
              <a:gd name="connsiteY7" fmla="*/ 31369 h 77343"/>
              <a:gd name="connsiteX8" fmla="*/ 4242816 w 4243578"/>
              <a:gd name="connsiteY8" fmla="*/ 49657 h 77343"/>
              <a:gd name="connsiteX9" fmla="*/ 3721608 w 4243578"/>
              <a:gd name="connsiteY9" fmla="*/ 49657 h 77343"/>
              <a:gd name="connsiteX10" fmla="*/ 3115437 w 4243578"/>
              <a:gd name="connsiteY10" fmla="*/ 49657 h 77343"/>
              <a:gd name="connsiteX11" fmla="*/ 2509266 w 4243578"/>
              <a:gd name="connsiteY11" fmla="*/ 49657 h 77343"/>
              <a:gd name="connsiteX12" fmla="*/ 1945640 w 4243578"/>
              <a:gd name="connsiteY12" fmla="*/ 49657 h 77343"/>
              <a:gd name="connsiteX13" fmla="*/ 1254633 w 4243578"/>
              <a:gd name="connsiteY13" fmla="*/ 49657 h 77343"/>
              <a:gd name="connsiteX14" fmla="*/ 563626 w 4243578"/>
              <a:gd name="connsiteY14" fmla="*/ 49657 h 77343"/>
              <a:gd name="connsiteX15" fmla="*/ 0 w 4243578"/>
              <a:gd name="connsiteY15" fmla="*/ 49657 h 77343"/>
              <a:gd name="connsiteX16" fmla="*/ 0 w 4243578"/>
              <a:gd name="connsiteY16" fmla="*/ 31369 h 773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4243578" h="77343">
                <a:moveTo>
                  <a:pt x="0" y="31369"/>
                </a:moveTo>
                <a:cubicBezTo>
                  <a:pt x="128143" y="48514"/>
                  <a:pt x="312598" y="32512"/>
                  <a:pt x="563626" y="31369"/>
                </a:cubicBezTo>
                <a:cubicBezTo>
                  <a:pt x="814832" y="30226"/>
                  <a:pt x="837057" y="39878"/>
                  <a:pt x="1042543" y="31369"/>
                </a:cubicBezTo>
                <a:cubicBezTo>
                  <a:pt x="1247902" y="22860"/>
                  <a:pt x="1588135" y="2413"/>
                  <a:pt x="1733550" y="31369"/>
                </a:cubicBezTo>
                <a:cubicBezTo>
                  <a:pt x="1878838" y="60198"/>
                  <a:pt x="2052447" y="37338"/>
                  <a:pt x="2297176" y="31369"/>
                </a:cubicBezTo>
                <a:cubicBezTo>
                  <a:pt x="2541905" y="25400"/>
                  <a:pt x="2699512" y="7747"/>
                  <a:pt x="2860929" y="31369"/>
                </a:cubicBezTo>
                <a:cubicBezTo>
                  <a:pt x="3022219" y="54864"/>
                  <a:pt x="3389757" y="56642"/>
                  <a:pt x="3551809" y="31369"/>
                </a:cubicBezTo>
                <a:cubicBezTo>
                  <a:pt x="3713861" y="6096"/>
                  <a:pt x="3949827" y="0"/>
                  <a:pt x="4242816" y="31369"/>
                </a:cubicBezTo>
                <a:cubicBezTo>
                  <a:pt x="4241927" y="36703"/>
                  <a:pt x="4243578" y="45339"/>
                  <a:pt x="4242816" y="49657"/>
                </a:cubicBezTo>
                <a:cubicBezTo>
                  <a:pt x="4129659" y="30099"/>
                  <a:pt x="3932047" y="73533"/>
                  <a:pt x="3721608" y="49657"/>
                </a:cubicBezTo>
                <a:cubicBezTo>
                  <a:pt x="3511042" y="25654"/>
                  <a:pt x="3269361" y="77343"/>
                  <a:pt x="3115437" y="49657"/>
                </a:cubicBezTo>
                <a:cubicBezTo>
                  <a:pt x="2961513" y="21844"/>
                  <a:pt x="2743835" y="54610"/>
                  <a:pt x="2509266" y="49657"/>
                </a:cubicBezTo>
                <a:cubicBezTo>
                  <a:pt x="2274824" y="44704"/>
                  <a:pt x="2065655" y="75057"/>
                  <a:pt x="1945640" y="49657"/>
                </a:cubicBezTo>
                <a:cubicBezTo>
                  <a:pt x="1825625" y="24257"/>
                  <a:pt x="1407033" y="43942"/>
                  <a:pt x="1254633" y="49657"/>
                </a:cubicBezTo>
                <a:cubicBezTo>
                  <a:pt x="1102233" y="55245"/>
                  <a:pt x="837819" y="62992"/>
                  <a:pt x="563626" y="49657"/>
                </a:cubicBezTo>
                <a:cubicBezTo>
                  <a:pt x="289573" y="36195"/>
                  <a:pt x="132740" y="38481"/>
                  <a:pt x="0" y="49657"/>
                </a:cubicBezTo>
                <a:cubicBezTo>
                  <a:pt x="673" y="44958"/>
                  <a:pt x="572" y="36957"/>
                  <a:pt x="0" y="31369"/>
                </a:cubicBezTo>
                <a:close/>
              </a:path>
            </a:pathLst>
          </a:custGeom>
          <a:solidFill>
            <a:srgbClr val="E97132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Freeform 7"/>
          <p:cNvSpPr/>
          <p:nvPr/>
        </p:nvSpPr>
        <p:spPr>
          <a:xfrm>
            <a:off x="712572" y="4367657"/>
            <a:ext cx="4243857" cy="81280"/>
          </a:xfrm>
          <a:custGeom>
            <a:avLst/>
            <a:gdLst>
              <a:gd name="connsiteX0" fmla="*/ 660 w 4243857"/>
              <a:gd name="connsiteY0" fmla="*/ 40894 h 81280"/>
              <a:gd name="connsiteX1" fmla="*/ 564286 w 4243857"/>
              <a:gd name="connsiteY1" fmla="*/ 40894 h 81280"/>
              <a:gd name="connsiteX2" fmla="*/ 1043203 w 4243857"/>
              <a:gd name="connsiteY2" fmla="*/ 40894 h 81280"/>
              <a:gd name="connsiteX3" fmla="*/ 1564411 w 4243857"/>
              <a:gd name="connsiteY3" fmla="*/ 40894 h 81280"/>
              <a:gd name="connsiteX4" fmla="*/ 2213000 w 4243857"/>
              <a:gd name="connsiteY4" fmla="*/ 40894 h 81280"/>
              <a:gd name="connsiteX5" fmla="*/ 2776626 w 4243857"/>
              <a:gd name="connsiteY5" fmla="*/ 40894 h 81280"/>
              <a:gd name="connsiteX6" fmla="*/ 3297961 w 4243857"/>
              <a:gd name="connsiteY6" fmla="*/ 40894 h 81280"/>
              <a:gd name="connsiteX7" fmla="*/ 4243476 w 4243857"/>
              <a:gd name="connsiteY7" fmla="*/ 40894 h 81280"/>
              <a:gd name="connsiteX8" fmla="*/ 4243476 w 4243857"/>
              <a:gd name="connsiteY8" fmla="*/ 59182 h 81280"/>
              <a:gd name="connsiteX9" fmla="*/ 3637306 w 4243857"/>
              <a:gd name="connsiteY9" fmla="*/ 59182 h 81280"/>
              <a:gd name="connsiteX10" fmla="*/ 3116097 w 4243857"/>
              <a:gd name="connsiteY10" fmla="*/ 59182 h 81280"/>
              <a:gd name="connsiteX11" fmla="*/ 2425090 w 4243857"/>
              <a:gd name="connsiteY11" fmla="*/ 59182 h 81280"/>
              <a:gd name="connsiteX12" fmla="*/ 1861464 w 4243857"/>
              <a:gd name="connsiteY12" fmla="*/ 59182 h 81280"/>
              <a:gd name="connsiteX13" fmla="*/ 1382547 w 4243857"/>
              <a:gd name="connsiteY13" fmla="*/ 59182 h 81280"/>
              <a:gd name="connsiteX14" fmla="*/ 734085 w 4243857"/>
              <a:gd name="connsiteY14" fmla="*/ 59182 h 81280"/>
              <a:gd name="connsiteX15" fmla="*/ 660 w 4243857"/>
              <a:gd name="connsiteY15" fmla="*/ 59182 h 81280"/>
              <a:gd name="connsiteX16" fmla="*/ 660 w 4243857"/>
              <a:gd name="connsiteY16" fmla="*/ 40894 h 812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4243857" h="81280">
                <a:moveTo>
                  <a:pt x="660" y="40894"/>
                </a:moveTo>
                <a:cubicBezTo>
                  <a:pt x="157988" y="25146"/>
                  <a:pt x="379463" y="35052"/>
                  <a:pt x="564286" y="40894"/>
                </a:cubicBezTo>
                <a:cubicBezTo>
                  <a:pt x="749198" y="46736"/>
                  <a:pt x="906170" y="35306"/>
                  <a:pt x="1043203" y="40894"/>
                </a:cubicBezTo>
                <a:cubicBezTo>
                  <a:pt x="1180236" y="46355"/>
                  <a:pt x="1357274" y="19558"/>
                  <a:pt x="1564411" y="40894"/>
                </a:cubicBezTo>
                <a:cubicBezTo>
                  <a:pt x="1771675" y="62103"/>
                  <a:pt x="1912391" y="66040"/>
                  <a:pt x="2213000" y="40894"/>
                </a:cubicBezTo>
                <a:cubicBezTo>
                  <a:pt x="2513609" y="15748"/>
                  <a:pt x="2515133" y="13716"/>
                  <a:pt x="2776626" y="40894"/>
                </a:cubicBezTo>
                <a:cubicBezTo>
                  <a:pt x="3038246" y="67945"/>
                  <a:pt x="3178835" y="58928"/>
                  <a:pt x="3297961" y="40894"/>
                </a:cubicBezTo>
                <a:cubicBezTo>
                  <a:pt x="3416960" y="22733"/>
                  <a:pt x="4012209" y="0"/>
                  <a:pt x="4243476" y="40894"/>
                </a:cubicBezTo>
                <a:cubicBezTo>
                  <a:pt x="4243857" y="48260"/>
                  <a:pt x="4243476" y="51689"/>
                  <a:pt x="4243476" y="59182"/>
                </a:cubicBezTo>
                <a:cubicBezTo>
                  <a:pt x="4112920" y="37973"/>
                  <a:pt x="3928008" y="42672"/>
                  <a:pt x="3637306" y="59182"/>
                </a:cubicBezTo>
                <a:cubicBezTo>
                  <a:pt x="3346729" y="75565"/>
                  <a:pt x="3254527" y="67564"/>
                  <a:pt x="3116097" y="59182"/>
                </a:cubicBezTo>
                <a:cubicBezTo>
                  <a:pt x="2977667" y="50800"/>
                  <a:pt x="2620416" y="69723"/>
                  <a:pt x="2425090" y="59182"/>
                </a:cubicBezTo>
                <a:cubicBezTo>
                  <a:pt x="2229891" y="48514"/>
                  <a:pt x="2088540" y="36957"/>
                  <a:pt x="1861464" y="59182"/>
                </a:cubicBezTo>
                <a:cubicBezTo>
                  <a:pt x="1634261" y="81280"/>
                  <a:pt x="1502816" y="40005"/>
                  <a:pt x="1382547" y="59182"/>
                </a:cubicBezTo>
                <a:cubicBezTo>
                  <a:pt x="1262405" y="78359"/>
                  <a:pt x="1045870" y="69215"/>
                  <a:pt x="734085" y="59182"/>
                </a:cubicBezTo>
                <a:cubicBezTo>
                  <a:pt x="422211" y="49022"/>
                  <a:pt x="341859" y="22479"/>
                  <a:pt x="660" y="59182"/>
                </a:cubicBezTo>
                <a:cubicBezTo>
                  <a:pt x="63" y="54102"/>
                  <a:pt x="0" y="47244"/>
                  <a:pt x="660" y="40894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E97132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8" name="Picture 8"/>
          <p:cNvPicPr>
            <a:picLocks noChangeAspect="0" noChangeArrowheads="0"/>
          </p:cNvPicPr>
          <p:nvPr/>
        </p:nvPicPr>
        <p:blipFill>
          <a:blip r:embed="rId_SYWV" cstate="print"/>
          <a:srcRect/>
          <a:stretch>
            <a:fillRect/>
          </a:stretch>
        </p:blipFill>
        <p:spPr bwMode="auto">
          <a:xfrm>
            <a:off x="7836408" y="320091"/>
            <a:ext cx="3977640" cy="5981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TextBox 4"/>
          <p:cNvSpPr txBox="1"/>
          <p:nvPr/>
        </p:nvSpPr>
        <p:spPr>
          <a:xfrm>
            <a:off x="731838" y="691324"/>
            <a:ext cx="4150349" cy="10033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3800"/>
              </a:lnSpc>
              <a:spcBef>
                <a:spcPts val="0"/>
              </a:spcBef>
            </a:pPr>
            <a:r>
              <a:rPr sz="382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Güte</a:t>
            </a:r>
            <a:r>
              <a:rPr sz="382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kl</a:t>
            </a:r>
            <a:r>
              <a:rPr sz="382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a</a:t>
            </a:r>
            <a:r>
              <a:rPr sz="382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</a:t>
            </a:r>
            <a:r>
              <a:rPr sz="382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se</a:t>
            </a:r>
            <a:r>
              <a:rPr sz="382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 4 –sehr </a:t>
            </a:r>
          </a:p>
          <a:p>
            <a:pPr>
              <a:lnSpc>
                <a:spcPts val="4100"/>
              </a:lnSpc>
              <a:spcBef>
                <a:spcPts val="0"/>
              </a:spcBef>
            </a:pP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stark</a:t>
            </a: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 ve</a:t>
            </a: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</a:t>
            </a: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</a:t>
            </a: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c</a:t>
            </a: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h</a:t>
            </a: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mutzt</a:t>
            </a:r>
          </a:p>
        </p:txBody>
      </p:sp>
      <p:sp>
        <p:nvSpPr>
          <p:cNvPr id="5" name="Freeform 5"/>
          <p:cNvSpPr/>
          <p:nvPr/>
        </p:nvSpPr>
        <p:spPr>
          <a:xfrm>
            <a:off x="643954" y="2578227"/>
            <a:ext cx="3475418" cy="61849"/>
          </a:xfrm>
          <a:custGeom>
            <a:avLst/>
            <a:gdLst>
              <a:gd name="connsiteX0" fmla="*/ 698 w 3475418"/>
              <a:gd name="connsiteY0" fmla="*/ 14732 h 61849"/>
              <a:gd name="connsiteX1" fmla="*/ 626174 w 3475418"/>
              <a:gd name="connsiteY1" fmla="*/ 14732 h 61849"/>
              <a:gd name="connsiteX2" fmla="*/ 1390586 w 3475418"/>
              <a:gd name="connsiteY2" fmla="*/ 14732 h 61849"/>
              <a:gd name="connsiteX3" fmla="*/ 1981264 w 3475418"/>
              <a:gd name="connsiteY3" fmla="*/ 14732 h 61849"/>
              <a:gd name="connsiteX4" fmla="*/ 2571940 w 3475418"/>
              <a:gd name="connsiteY4" fmla="*/ 14732 h 61849"/>
              <a:gd name="connsiteX5" fmla="*/ 3475418 w 3475418"/>
              <a:gd name="connsiteY5" fmla="*/ 14732 h 61849"/>
              <a:gd name="connsiteX6" fmla="*/ 3475418 w 3475418"/>
              <a:gd name="connsiteY6" fmla="*/ 33020 h 61849"/>
              <a:gd name="connsiteX7" fmla="*/ 2815273 w 3475418"/>
              <a:gd name="connsiteY7" fmla="*/ 33020 h 61849"/>
              <a:gd name="connsiteX8" fmla="*/ 2154999 w 3475418"/>
              <a:gd name="connsiteY8" fmla="*/ 33020 h 61849"/>
              <a:gd name="connsiteX9" fmla="*/ 1494854 w 3475418"/>
              <a:gd name="connsiteY9" fmla="*/ 33020 h 61849"/>
              <a:gd name="connsiteX10" fmla="*/ 730440 w 3475418"/>
              <a:gd name="connsiteY10" fmla="*/ 33020 h 61849"/>
              <a:gd name="connsiteX11" fmla="*/ 698 w 3475418"/>
              <a:gd name="connsiteY11" fmla="*/ 33020 h 61849"/>
              <a:gd name="connsiteX12" fmla="*/ 698 w 3475418"/>
              <a:gd name="connsiteY12" fmla="*/ 14732 h 618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3475418" h="61849">
                <a:moveTo>
                  <a:pt x="698" y="14732"/>
                </a:moveTo>
                <a:cubicBezTo>
                  <a:pt x="203022" y="0"/>
                  <a:pt x="333426" y="3302"/>
                  <a:pt x="626174" y="14732"/>
                </a:cubicBezTo>
                <a:cubicBezTo>
                  <a:pt x="918908" y="26289"/>
                  <a:pt x="1097343" y="19812"/>
                  <a:pt x="1390586" y="14732"/>
                </a:cubicBezTo>
                <a:cubicBezTo>
                  <a:pt x="1683829" y="9652"/>
                  <a:pt x="1836738" y="762"/>
                  <a:pt x="1981264" y="14732"/>
                </a:cubicBezTo>
                <a:cubicBezTo>
                  <a:pt x="2125917" y="28829"/>
                  <a:pt x="2396807" y="7493"/>
                  <a:pt x="2571940" y="14732"/>
                </a:cubicBezTo>
                <a:cubicBezTo>
                  <a:pt x="2747200" y="21971"/>
                  <a:pt x="3042349" y="2667"/>
                  <a:pt x="3475418" y="14732"/>
                </a:cubicBezTo>
                <a:cubicBezTo>
                  <a:pt x="3475292" y="19177"/>
                  <a:pt x="3475292" y="24765"/>
                  <a:pt x="3475418" y="33020"/>
                </a:cubicBezTo>
                <a:cubicBezTo>
                  <a:pt x="3325558" y="36576"/>
                  <a:pt x="3137471" y="27305"/>
                  <a:pt x="2815273" y="33020"/>
                </a:cubicBezTo>
                <a:cubicBezTo>
                  <a:pt x="2492946" y="38735"/>
                  <a:pt x="2295080" y="61849"/>
                  <a:pt x="2154999" y="33020"/>
                </a:cubicBezTo>
                <a:cubicBezTo>
                  <a:pt x="2014918" y="4191"/>
                  <a:pt x="1820989" y="48641"/>
                  <a:pt x="1494854" y="33020"/>
                </a:cubicBezTo>
                <a:cubicBezTo>
                  <a:pt x="1168590" y="17399"/>
                  <a:pt x="949135" y="29591"/>
                  <a:pt x="730440" y="33020"/>
                </a:cubicBezTo>
                <a:cubicBezTo>
                  <a:pt x="511645" y="36449"/>
                  <a:pt x="264732" y="39116"/>
                  <a:pt x="698" y="33020"/>
                </a:cubicBezTo>
                <a:cubicBezTo>
                  <a:pt x="889" y="29083"/>
                  <a:pt x="0" y="18542"/>
                  <a:pt x="698" y="14732"/>
                </a:cubicBezTo>
                <a:close/>
              </a:path>
            </a:pathLst>
          </a:custGeom>
          <a:solidFill>
            <a:srgbClr val="E97132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6" name="Freeform 6"/>
          <p:cNvSpPr/>
          <p:nvPr/>
        </p:nvSpPr>
        <p:spPr>
          <a:xfrm>
            <a:off x="644652" y="2566289"/>
            <a:ext cx="3474720" cy="71628"/>
          </a:xfrm>
          <a:custGeom>
            <a:avLst/>
            <a:gdLst>
              <a:gd name="connsiteX0" fmla="*/ 0 w 3474720"/>
              <a:gd name="connsiteY0" fmla="*/ 26670 h 71628"/>
              <a:gd name="connsiteX1" fmla="*/ 694944 w 3474720"/>
              <a:gd name="connsiteY1" fmla="*/ 26670 h 71628"/>
              <a:gd name="connsiteX2" fmla="*/ 1355090 w 3474720"/>
              <a:gd name="connsiteY2" fmla="*/ 26670 h 71628"/>
              <a:gd name="connsiteX3" fmla="*/ 2015363 w 3474720"/>
              <a:gd name="connsiteY3" fmla="*/ 26670 h 71628"/>
              <a:gd name="connsiteX4" fmla="*/ 2779776 w 3474720"/>
              <a:gd name="connsiteY4" fmla="*/ 26670 h 71628"/>
              <a:gd name="connsiteX5" fmla="*/ 3474720 w 3474720"/>
              <a:gd name="connsiteY5" fmla="*/ 26670 h 71628"/>
              <a:gd name="connsiteX6" fmla="*/ 3474720 w 3474720"/>
              <a:gd name="connsiteY6" fmla="*/ 44958 h 71628"/>
              <a:gd name="connsiteX7" fmla="*/ 2779776 w 3474720"/>
              <a:gd name="connsiteY7" fmla="*/ 44958 h 71628"/>
              <a:gd name="connsiteX8" fmla="*/ 2189099 w 3474720"/>
              <a:gd name="connsiteY8" fmla="*/ 44958 h 71628"/>
              <a:gd name="connsiteX9" fmla="*/ 1528826 w 3474720"/>
              <a:gd name="connsiteY9" fmla="*/ 44958 h 71628"/>
              <a:gd name="connsiteX10" fmla="*/ 868680 w 3474720"/>
              <a:gd name="connsiteY10" fmla="*/ 44958 h 71628"/>
              <a:gd name="connsiteX11" fmla="*/ 0 w 3474720"/>
              <a:gd name="connsiteY11" fmla="*/ 44958 h 71628"/>
              <a:gd name="connsiteX12" fmla="*/ 0 w 3474720"/>
              <a:gd name="connsiteY12" fmla="*/ 26670 h 71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3474720" h="71628">
                <a:moveTo>
                  <a:pt x="0" y="26670"/>
                </a:moveTo>
                <a:cubicBezTo>
                  <a:pt x="224460" y="12192"/>
                  <a:pt x="495402" y="53213"/>
                  <a:pt x="694944" y="26670"/>
                </a:cubicBezTo>
                <a:cubicBezTo>
                  <a:pt x="894461" y="127"/>
                  <a:pt x="1130046" y="51435"/>
                  <a:pt x="1355090" y="26670"/>
                </a:cubicBezTo>
                <a:cubicBezTo>
                  <a:pt x="1580261" y="1905"/>
                  <a:pt x="1820037" y="53340"/>
                  <a:pt x="2015363" y="26670"/>
                </a:cubicBezTo>
                <a:cubicBezTo>
                  <a:pt x="2210562" y="0"/>
                  <a:pt x="2402078" y="26797"/>
                  <a:pt x="2779776" y="26670"/>
                </a:cubicBezTo>
                <a:cubicBezTo>
                  <a:pt x="3157474" y="26543"/>
                  <a:pt x="3286887" y="11049"/>
                  <a:pt x="3474720" y="26670"/>
                </a:cubicBezTo>
                <a:cubicBezTo>
                  <a:pt x="3474339" y="34290"/>
                  <a:pt x="3474212" y="36449"/>
                  <a:pt x="3474720" y="44958"/>
                </a:cubicBezTo>
                <a:cubicBezTo>
                  <a:pt x="3233928" y="56515"/>
                  <a:pt x="2945130" y="21463"/>
                  <a:pt x="2779776" y="44958"/>
                </a:cubicBezTo>
                <a:cubicBezTo>
                  <a:pt x="2614422" y="68580"/>
                  <a:pt x="2339721" y="49403"/>
                  <a:pt x="2189099" y="44958"/>
                </a:cubicBezTo>
                <a:cubicBezTo>
                  <a:pt x="2038350" y="40513"/>
                  <a:pt x="1817497" y="21717"/>
                  <a:pt x="1528826" y="44958"/>
                </a:cubicBezTo>
                <a:cubicBezTo>
                  <a:pt x="1240282" y="68199"/>
                  <a:pt x="1042416" y="63881"/>
                  <a:pt x="868680" y="44958"/>
                </a:cubicBezTo>
                <a:cubicBezTo>
                  <a:pt x="694944" y="26035"/>
                  <a:pt x="233236" y="71628"/>
                  <a:pt x="0" y="44958"/>
                </a:cubicBezTo>
                <a:cubicBezTo>
                  <a:pt x="64" y="38354"/>
                  <a:pt x="64" y="30480"/>
                  <a:pt x="0" y="266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44450" cap="rnd">
            <a:solidFill>
              <a:srgbClr val="E97132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TextBox 7"/>
          <p:cNvSpPr txBox="1"/>
          <p:nvPr/>
        </p:nvSpPr>
        <p:spPr>
          <a:xfrm>
            <a:off x="731838" y="2921549"/>
            <a:ext cx="3188735" cy="19558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0"/>
              </a:spcBef>
            </a:pP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Seh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 w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enig Sauerstoff</a:t>
            </a:r>
          </a:p>
          <a:p>
            <a:pPr>
              <a:lnSpc>
                <a:spcPts val="3300"/>
              </a:lnSpc>
              <a:spcBef>
                <a:spcPts val="0"/>
              </a:spcBef>
            </a:pP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Min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alsalzüberschuss</a:t>
            </a:r>
          </a:p>
          <a:p>
            <a:pPr>
              <a:lnSpc>
                <a:spcPts val="3300"/>
              </a:lnSpc>
              <a:spcBef>
                <a:spcPts val="0"/>
              </a:spcBef>
            </a:pP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Rat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en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schwanzlarve</a:t>
            </a:r>
          </a:p>
          <a:p>
            <a:pPr>
              <a:lnSpc>
                <a:spcPts val="3300"/>
              </a:lnSpc>
              <a:spcBef>
                <a:spcPts val="0"/>
              </a:spcBef>
            </a:pP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Sch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lammröhrenwurm</a:t>
            </a:r>
          </a:p>
          <a:p>
            <a:pPr>
              <a:lnSpc>
                <a:spcPts val="3300"/>
              </a:lnSpc>
              <a:spcBef>
                <a:spcPts val="0"/>
              </a:spcBef>
            </a:pPr>
            <a:r>
              <a:rPr sz="223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Rote Zuckmückenlarve</a:t>
            </a:r>
          </a:p>
        </p:txBody>
      </p:sp>
      <p:pic>
        <p:nvPicPr>
          <p:cNvPr id="8" name="Picture 8"/>
          <p:cNvPicPr>
            <a:picLocks noChangeAspect="0" noChangeArrowheads="0"/>
          </p:cNvPicPr>
          <p:nvPr/>
        </p:nvPicPr>
        <p:blipFill>
          <a:blip r:embed="rId_WiEB" cstate="print"/>
          <a:srcRect/>
          <a:stretch>
            <a:fillRect/>
          </a:stretch>
        </p:blipFill>
        <p:spPr bwMode="auto">
          <a:xfrm>
            <a:off x="5308600" y="0"/>
            <a:ext cx="6883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TextBox 4"/>
          <p:cNvSpPr txBox="1"/>
          <p:nvPr/>
        </p:nvSpPr>
        <p:spPr>
          <a:xfrm>
            <a:off x="5391785" y="470117"/>
            <a:ext cx="5482777" cy="1308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900"/>
              </a:lnSpc>
              <a:spcBef>
                <a:spcPts val="0"/>
              </a:spcBef>
            </a:pPr>
            <a:r>
              <a:rPr sz="4975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Sc</a:t>
            </a:r>
            <a:r>
              <a:rPr sz="4975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h</a:t>
            </a:r>
            <a:r>
              <a:rPr sz="4975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u</a:t>
            </a:r>
            <a:r>
              <a:rPr sz="4975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tzmaßnahmen </a:t>
            </a:r>
          </a:p>
          <a:p>
            <a:pPr>
              <a:lnSpc>
                <a:spcPts val="5400"/>
              </a:lnSpc>
              <a:spcBef>
                <a:spcPts val="0"/>
              </a:spcBef>
            </a:pPr>
            <a:r>
              <a:rPr sz="4975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für G</a:t>
            </a:r>
            <a:r>
              <a:rPr sz="4975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ewässer</a:t>
            </a:r>
          </a:p>
        </p:txBody>
      </p:sp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quMO" cstate="print"/>
          <a:srcRect/>
          <a:stretch>
            <a:fillRect/>
          </a:stretch>
        </p:blipFill>
        <p:spPr bwMode="auto">
          <a:xfrm>
            <a:off x="0" y="0"/>
            <a:ext cx="4660900" cy="6858000"/>
          </a:xfrm>
          <a:prstGeom prst="rect">
            <a:avLst/>
          </a:prstGeom>
          <a:noFill/>
        </p:spPr>
      </p:pic>
      <p:sp>
        <p:nvSpPr>
          <p:cNvPr id="6" name="Freeform 6"/>
          <p:cNvSpPr/>
          <p:nvPr/>
        </p:nvSpPr>
        <p:spPr>
          <a:xfrm>
            <a:off x="5298440" y="2354580"/>
            <a:ext cx="4243324" cy="74168"/>
          </a:xfrm>
          <a:custGeom>
            <a:avLst/>
            <a:gdLst>
              <a:gd name="connsiteX0" fmla="*/ 508 w 4243324"/>
              <a:gd name="connsiteY0" fmla="*/ 28067 h 74168"/>
              <a:gd name="connsiteX1" fmla="*/ 521716 w 4243324"/>
              <a:gd name="connsiteY1" fmla="*/ 28067 h 74168"/>
              <a:gd name="connsiteX2" fmla="*/ 1000633 w 4243324"/>
              <a:gd name="connsiteY2" fmla="*/ 28067 h 74168"/>
              <a:gd name="connsiteX3" fmla="*/ 1521841 w 4243324"/>
              <a:gd name="connsiteY3" fmla="*/ 28067 h 74168"/>
              <a:gd name="connsiteX4" fmla="*/ 2128012 w 4243324"/>
              <a:gd name="connsiteY4" fmla="*/ 28067 h 74168"/>
              <a:gd name="connsiteX5" fmla="*/ 2776474 w 4243324"/>
              <a:gd name="connsiteY5" fmla="*/ 28067 h 74168"/>
              <a:gd name="connsiteX6" fmla="*/ 3467481 w 4243324"/>
              <a:gd name="connsiteY6" fmla="*/ 28067 h 74168"/>
              <a:gd name="connsiteX7" fmla="*/ 4243324 w 4243324"/>
              <a:gd name="connsiteY7" fmla="*/ 28067 h 74168"/>
              <a:gd name="connsiteX8" fmla="*/ 4243324 w 4243324"/>
              <a:gd name="connsiteY8" fmla="*/ 46355 h 74168"/>
              <a:gd name="connsiteX9" fmla="*/ 3594735 w 4243324"/>
              <a:gd name="connsiteY9" fmla="*/ 46355 h 74168"/>
              <a:gd name="connsiteX10" fmla="*/ 2903855 w 4243324"/>
              <a:gd name="connsiteY10" fmla="*/ 46355 h 74168"/>
              <a:gd name="connsiteX11" fmla="*/ 2212848 w 4243324"/>
              <a:gd name="connsiteY11" fmla="*/ 46355 h 74168"/>
              <a:gd name="connsiteX12" fmla="*/ 1734058 w 4243324"/>
              <a:gd name="connsiteY12" fmla="*/ 46355 h 74168"/>
              <a:gd name="connsiteX13" fmla="*/ 1085469 w 4243324"/>
              <a:gd name="connsiteY13" fmla="*/ 46355 h 74168"/>
              <a:gd name="connsiteX14" fmla="*/ 521716 w 4243324"/>
              <a:gd name="connsiteY14" fmla="*/ 46355 h 74168"/>
              <a:gd name="connsiteX15" fmla="*/ 508 w 4243324"/>
              <a:gd name="connsiteY15" fmla="*/ 46355 h 74168"/>
              <a:gd name="connsiteX16" fmla="*/ 508 w 4243324"/>
              <a:gd name="connsiteY16" fmla="*/ 28067 h 741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4243324" h="74168">
                <a:moveTo>
                  <a:pt x="508" y="28067"/>
                </a:moveTo>
                <a:cubicBezTo>
                  <a:pt x="144145" y="44704"/>
                  <a:pt x="267081" y="42926"/>
                  <a:pt x="521716" y="28067"/>
                </a:cubicBezTo>
                <a:cubicBezTo>
                  <a:pt x="776351" y="13208"/>
                  <a:pt x="814832" y="10668"/>
                  <a:pt x="1000633" y="28067"/>
                </a:cubicBezTo>
                <a:cubicBezTo>
                  <a:pt x="1186307" y="45339"/>
                  <a:pt x="1352803" y="4572"/>
                  <a:pt x="1521841" y="28067"/>
                </a:cubicBezTo>
                <a:cubicBezTo>
                  <a:pt x="1691005" y="51562"/>
                  <a:pt x="1889633" y="33909"/>
                  <a:pt x="2128012" y="28067"/>
                </a:cubicBezTo>
                <a:cubicBezTo>
                  <a:pt x="2366264" y="22098"/>
                  <a:pt x="2620645" y="0"/>
                  <a:pt x="2776474" y="28067"/>
                </a:cubicBezTo>
                <a:cubicBezTo>
                  <a:pt x="2932430" y="56007"/>
                  <a:pt x="3131566" y="2921"/>
                  <a:pt x="3467481" y="28067"/>
                </a:cubicBezTo>
                <a:cubicBezTo>
                  <a:pt x="3803396" y="53086"/>
                  <a:pt x="4017137" y="31115"/>
                  <a:pt x="4243324" y="28067"/>
                </a:cubicBezTo>
                <a:cubicBezTo>
                  <a:pt x="4242816" y="34163"/>
                  <a:pt x="4243197" y="39751"/>
                  <a:pt x="4243324" y="46355"/>
                </a:cubicBezTo>
                <a:cubicBezTo>
                  <a:pt x="4017645" y="22225"/>
                  <a:pt x="3834384" y="41402"/>
                  <a:pt x="3594735" y="46355"/>
                </a:cubicBezTo>
                <a:cubicBezTo>
                  <a:pt x="3355213" y="51181"/>
                  <a:pt x="3204083" y="30861"/>
                  <a:pt x="2903855" y="46355"/>
                </a:cubicBezTo>
                <a:cubicBezTo>
                  <a:pt x="2603500" y="61722"/>
                  <a:pt x="2526284" y="74168"/>
                  <a:pt x="2212848" y="46355"/>
                </a:cubicBezTo>
                <a:cubicBezTo>
                  <a:pt x="1899412" y="18415"/>
                  <a:pt x="1966468" y="57785"/>
                  <a:pt x="1734058" y="46355"/>
                </a:cubicBezTo>
                <a:cubicBezTo>
                  <a:pt x="1501521" y="34925"/>
                  <a:pt x="1343914" y="40513"/>
                  <a:pt x="1085469" y="46355"/>
                </a:cubicBezTo>
                <a:cubicBezTo>
                  <a:pt x="827024" y="52070"/>
                  <a:pt x="778510" y="63627"/>
                  <a:pt x="521716" y="46355"/>
                </a:cubicBezTo>
                <a:cubicBezTo>
                  <a:pt x="265049" y="28956"/>
                  <a:pt x="120777" y="32258"/>
                  <a:pt x="508" y="46355"/>
                </a:cubicBezTo>
                <a:cubicBezTo>
                  <a:pt x="1270" y="38862"/>
                  <a:pt x="0" y="36195"/>
                  <a:pt x="508" y="28067"/>
                </a:cubicBezTo>
                <a:close/>
              </a:path>
            </a:pathLst>
          </a:custGeom>
          <a:solidFill>
            <a:srgbClr val="E97132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Freeform 7"/>
          <p:cNvSpPr/>
          <p:nvPr/>
        </p:nvSpPr>
        <p:spPr>
          <a:xfrm>
            <a:off x="5298694" y="2353437"/>
            <a:ext cx="4243959" cy="69723"/>
          </a:xfrm>
          <a:custGeom>
            <a:avLst/>
            <a:gdLst>
              <a:gd name="connsiteX0" fmla="*/ 254 w 4243959"/>
              <a:gd name="connsiteY0" fmla="*/ 29210 h 69723"/>
              <a:gd name="connsiteX1" fmla="*/ 479044 w 4243959"/>
              <a:gd name="connsiteY1" fmla="*/ 29210 h 69723"/>
              <a:gd name="connsiteX2" fmla="*/ 957961 w 4243959"/>
              <a:gd name="connsiteY2" fmla="*/ 29210 h 69723"/>
              <a:gd name="connsiteX3" fmla="*/ 1521587 w 4243959"/>
              <a:gd name="connsiteY3" fmla="*/ 29210 h 69723"/>
              <a:gd name="connsiteX4" fmla="*/ 2212594 w 4243959"/>
              <a:gd name="connsiteY4" fmla="*/ 29210 h 69723"/>
              <a:gd name="connsiteX5" fmla="*/ 2733802 w 4243959"/>
              <a:gd name="connsiteY5" fmla="*/ 29210 h 69723"/>
              <a:gd name="connsiteX6" fmla="*/ 3255137 w 4243959"/>
              <a:gd name="connsiteY6" fmla="*/ 29210 h 69723"/>
              <a:gd name="connsiteX7" fmla="*/ 4243070 w 4243959"/>
              <a:gd name="connsiteY7" fmla="*/ 29210 h 69723"/>
              <a:gd name="connsiteX8" fmla="*/ 4243070 w 4243959"/>
              <a:gd name="connsiteY8" fmla="*/ 47498 h 69723"/>
              <a:gd name="connsiteX9" fmla="*/ 3594481 w 4243959"/>
              <a:gd name="connsiteY9" fmla="*/ 47498 h 69723"/>
              <a:gd name="connsiteX10" fmla="*/ 3073273 w 4243959"/>
              <a:gd name="connsiteY10" fmla="*/ 47498 h 69723"/>
              <a:gd name="connsiteX11" fmla="*/ 2552065 w 4243959"/>
              <a:gd name="connsiteY11" fmla="*/ 47498 h 69723"/>
              <a:gd name="connsiteX12" fmla="*/ 1903476 w 4243959"/>
              <a:gd name="connsiteY12" fmla="*/ 47498 h 69723"/>
              <a:gd name="connsiteX13" fmla="*/ 1212469 w 4243959"/>
              <a:gd name="connsiteY13" fmla="*/ 47498 h 69723"/>
              <a:gd name="connsiteX14" fmla="*/ 733679 w 4243959"/>
              <a:gd name="connsiteY14" fmla="*/ 47498 h 69723"/>
              <a:gd name="connsiteX15" fmla="*/ 254 w 4243959"/>
              <a:gd name="connsiteY15" fmla="*/ 47498 h 69723"/>
              <a:gd name="connsiteX16" fmla="*/ 254 w 4243959"/>
              <a:gd name="connsiteY16" fmla="*/ 29210 h 697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4243959" h="69723">
                <a:moveTo>
                  <a:pt x="254" y="29210"/>
                </a:moveTo>
                <a:cubicBezTo>
                  <a:pt x="213614" y="8128"/>
                  <a:pt x="307594" y="11049"/>
                  <a:pt x="479044" y="29210"/>
                </a:cubicBezTo>
                <a:cubicBezTo>
                  <a:pt x="650494" y="47244"/>
                  <a:pt x="831215" y="7874"/>
                  <a:pt x="957961" y="29210"/>
                </a:cubicBezTo>
                <a:cubicBezTo>
                  <a:pt x="1084580" y="50419"/>
                  <a:pt x="1301750" y="54356"/>
                  <a:pt x="1521587" y="29210"/>
                </a:cubicBezTo>
                <a:cubicBezTo>
                  <a:pt x="1741551" y="4064"/>
                  <a:pt x="1970151" y="0"/>
                  <a:pt x="2212594" y="29210"/>
                </a:cubicBezTo>
                <a:cubicBezTo>
                  <a:pt x="2455037" y="58293"/>
                  <a:pt x="2558669" y="24384"/>
                  <a:pt x="2733802" y="29210"/>
                </a:cubicBezTo>
                <a:cubicBezTo>
                  <a:pt x="2909062" y="33909"/>
                  <a:pt x="3096895" y="15748"/>
                  <a:pt x="3255137" y="29210"/>
                </a:cubicBezTo>
                <a:cubicBezTo>
                  <a:pt x="3413252" y="42545"/>
                  <a:pt x="3979545" y="19050"/>
                  <a:pt x="4243070" y="29210"/>
                </a:cubicBezTo>
                <a:cubicBezTo>
                  <a:pt x="4243959" y="38100"/>
                  <a:pt x="4242562" y="38481"/>
                  <a:pt x="4243070" y="47498"/>
                </a:cubicBezTo>
                <a:cubicBezTo>
                  <a:pt x="4058285" y="60452"/>
                  <a:pt x="3909949" y="32385"/>
                  <a:pt x="3594481" y="47498"/>
                </a:cubicBezTo>
                <a:cubicBezTo>
                  <a:pt x="3279140" y="62611"/>
                  <a:pt x="3319653" y="25146"/>
                  <a:pt x="3073273" y="47498"/>
                </a:cubicBezTo>
                <a:cubicBezTo>
                  <a:pt x="2826893" y="69723"/>
                  <a:pt x="2767076" y="30988"/>
                  <a:pt x="2552065" y="47498"/>
                </a:cubicBezTo>
                <a:cubicBezTo>
                  <a:pt x="2336927" y="63881"/>
                  <a:pt x="2181733" y="48641"/>
                  <a:pt x="1903476" y="47498"/>
                </a:cubicBezTo>
                <a:cubicBezTo>
                  <a:pt x="1625219" y="46228"/>
                  <a:pt x="1557655" y="53340"/>
                  <a:pt x="1212469" y="47498"/>
                </a:cubicBezTo>
                <a:cubicBezTo>
                  <a:pt x="867283" y="41529"/>
                  <a:pt x="874522" y="44831"/>
                  <a:pt x="733679" y="47498"/>
                </a:cubicBezTo>
                <a:cubicBezTo>
                  <a:pt x="592836" y="50165"/>
                  <a:pt x="183642" y="43942"/>
                  <a:pt x="254" y="47498"/>
                </a:cubicBezTo>
                <a:cubicBezTo>
                  <a:pt x="0" y="43434"/>
                  <a:pt x="762" y="34925"/>
                  <a:pt x="254" y="2921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44450" cap="rnd">
            <a:solidFill>
              <a:srgbClr val="E97132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8" name="TextBox 8"/>
          <p:cNvSpPr txBox="1"/>
          <p:nvPr/>
        </p:nvSpPr>
        <p:spPr>
          <a:xfrm>
            <a:off x="5391785" y="2749856"/>
            <a:ext cx="5978830" cy="16510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3500"/>
              </a:lnSpc>
              <a:spcBef>
                <a:spcPts val="0"/>
              </a:spcBef>
            </a:pP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</a:t>
            </a:r>
            <a:r>
              <a:rPr sz="353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Mü</a:t>
            </a:r>
            <a:r>
              <a:rPr sz="353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ll vermeiden</a:t>
            </a:r>
          </a:p>
          <a:p>
            <a:pPr>
              <a:lnSpc>
                <a:spcPts val="4800"/>
              </a:lnSpc>
              <a:spcBef>
                <a:spcPts val="0"/>
              </a:spcBef>
            </a:pP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K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ein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 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Abfall ins Wasser werfen</a:t>
            </a:r>
          </a:p>
          <a:p>
            <a:pPr>
              <a:lnSpc>
                <a:spcPts val="4700"/>
              </a:lnSpc>
              <a:spcBef>
                <a:spcPts val="0"/>
              </a:spcBef>
            </a:pP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P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l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a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ikverbrauch reduzieren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TextBox 4"/>
          <p:cNvSpPr txBox="1"/>
          <p:nvPr/>
        </p:nvSpPr>
        <p:spPr>
          <a:xfrm>
            <a:off x="731838" y="888836"/>
            <a:ext cx="2803074" cy="1308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900"/>
              </a:lnSpc>
              <a:spcBef>
                <a:spcPts val="0"/>
              </a:spcBef>
            </a:pPr>
            <a:r>
              <a:rPr sz="4975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Sauber</a:t>
            </a:r>
            <a:r>
              <a:rPr sz="4975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es</a:t>
            </a:r>
          </a:p>
          <a:p>
            <a:pPr>
              <a:lnSpc>
                <a:spcPts val="5400"/>
              </a:lnSpc>
              <a:spcBef>
                <a:spcPts val="0"/>
              </a:spcBef>
            </a:pPr>
            <a:r>
              <a:rPr sz="4978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A</a:t>
            </a:r>
            <a:r>
              <a:rPr sz="4978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b</a:t>
            </a:r>
            <a:r>
              <a:rPr sz="4978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wass</a:t>
            </a:r>
            <a:r>
              <a:rPr sz="4978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</a:t>
            </a:r>
            <a:r>
              <a:rPr sz="4978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</a:t>
            </a:r>
          </a:p>
        </p:txBody>
      </p:sp>
      <p:sp>
        <p:nvSpPr>
          <p:cNvPr id="5" name="Freeform 5"/>
          <p:cNvSpPr/>
          <p:nvPr/>
        </p:nvSpPr>
        <p:spPr>
          <a:xfrm>
            <a:off x="643954" y="2578227"/>
            <a:ext cx="3475418" cy="61849"/>
          </a:xfrm>
          <a:custGeom>
            <a:avLst/>
            <a:gdLst>
              <a:gd name="connsiteX0" fmla="*/ 698 w 3475418"/>
              <a:gd name="connsiteY0" fmla="*/ 14732 h 61849"/>
              <a:gd name="connsiteX1" fmla="*/ 626174 w 3475418"/>
              <a:gd name="connsiteY1" fmla="*/ 14732 h 61849"/>
              <a:gd name="connsiteX2" fmla="*/ 1390586 w 3475418"/>
              <a:gd name="connsiteY2" fmla="*/ 14732 h 61849"/>
              <a:gd name="connsiteX3" fmla="*/ 1981264 w 3475418"/>
              <a:gd name="connsiteY3" fmla="*/ 14732 h 61849"/>
              <a:gd name="connsiteX4" fmla="*/ 2571940 w 3475418"/>
              <a:gd name="connsiteY4" fmla="*/ 14732 h 61849"/>
              <a:gd name="connsiteX5" fmla="*/ 3475418 w 3475418"/>
              <a:gd name="connsiteY5" fmla="*/ 14732 h 61849"/>
              <a:gd name="connsiteX6" fmla="*/ 3475418 w 3475418"/>
              <a:gd name="connsiteY6" fmla="*/ 33020 h 61849"/>
              <a:gd name="connsiteX7" fmla="*/ 2815273 w 3475418"/>
              <a:gd name="connsiteY7" fmla="*/ 33020 h 61849"/>
              <a:gd name="connsiteX8" fmla="*/ 2154999 w 3475418"/>
              <a:gd name="connsiteY8" fmla="*/ 33020 h 61849"/>
              <a:gd name="connsiteX9" fmla="*/ 1494854 w 3475418"/>
              <a:gd name="connsiteY9" fmla="*/ 33020 h 61849"/>
              <a:gd name="connsiteX10" fmla="*/ 730440 w 3475418"/>
              <a:gd name="connsiteY10" fmla="*/ 33020 h 61849"/>
              <a:gd name="connsiteX11" fmla="*/ 698 w 3475418"/>
              <a:gd name="connsiteY11" fmla="*/ 33020 h 61849"/>
              <a:gd name="connsiteX12" fmla="*/ 698 w 3475418"/>
              <a:gd name="connsiteY12" fmla="*/ 14732 h 618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3475418" h="61849">
                <a:moveTo>
                  <a:pt x="698" y="14732"/>
                </a:moveTo>
                <a:cubicBezTo>
                  <a:pt x="203022" y="0"/>
                  <a:pt x="333426" y="3302"/>
                  <a:pt x="626174" y="14732"/>
                </a:cubicBezTo>
                <a:cubicBezTo>
                  <a:pt x="918908" y="26289"/>
                  <a:pt x="1097343" y="19812"/>
                  <a:pt x="1390586" y="14732"/>
                </a:cubicBezTo>
                <a:cubicBezTo>
                  <a:pt x="1683829" y="9652"/>
                  <a:pt x="1836738" y="762"/>
                  <a:pt x="1981264" y="14732"/>
                </a:cubicBezTo>
                <a:cubicBezTo>
                  <a:pt x="2125917" y="28829"/>
                  <a:pt x="2396807" y="7493"/>
                  <a:pt x="2571940" y="14732"/>
                </a:cubicBezTo>
                <a:cubicBezTo>
                  <a:pt x="2747200" y="21971"/>
                  <a:pt x="3042349" y="2667"/>
                  <a:pt x="3475418" y="14732"/>
                </a:cubicBezTo>
                <a:cubicBezTo>
                  <a:pt x="3475292" y="19177"/>
                  <a:pt x="3475292" y="24765"/>
                  <a:pt x="3475418" y="33020"/>
                </a:cubicBezTo>
                <a:cubicBezTo>
                  <a:pt x="3325558" y="36576"/>
                  <a:pt x="3137471" y="27305"/>
                  <a:pt x="2815273" y="33020"/>
                </a:cubicBezTo>
                <a:cubicBezTo>
                  <a:pt x="2492946" y="38735"/>
                  <a:pt x="2295080" y="61849"/>
                  <a:pt x="2154999" y="33020"/>
                </a:cubicBezTo>
                <a:cubicBezTo>
                  <a:pt x="2014918" y="4191"/>
                  <a:pt x="1820989" y="48641"/>
                  <a:pt x="1494854" y="33020"/>
                </a:cubicBezTo>
                <a:cubicBezTo>
                  <a:pt x="1168590" y="17399"/>
                  <a:pt x="949135" y="29591"/>
                  <a:pt x="730440" y="33020"/>
                </a:cubicBezTo>
                <a:cubicBezTo>
                  <a:pt x="511645" y="36449"/>
                  <a:pt x="264732" y="39116"/>
                  <a:pt x="698" y="33020"/>
                </a:cubicBezTo>
                <a:cubicBezTo>
                  <a:pt x="889" y="29083"/>
                  <a:pt x="0" y="18542"/>
                  <a:pt x="698" y="14732"/>
                </a:cubicBezTo>
                <a:close/>
              </a:path>
            </a:pathLst>
          </a:custGeom>
          <a:solidFill>
            <a:srgbClr val="E97132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6" name="Freeform 6"/>
          <p:cNvSpPr/>
          <p:nvPr/>
        </p:nvSpPr>
        <p:spPr>
          <a:xfrm>
            <a:off x="644652" y="2566289"/>
            <a:ext cx="3474720" cy="71628"/>
          </a:xfrm>
          <a:custGeom>
            <a:avLst/>
            <a:gdLst>
              <a:gd name="connsiteX0" fmla="*/ 0 w 3474720"/>
              <a:gd name="connsiteY0" fmla="*/ 26670 h 71628"/>
              <a:gd name="connsiteX1" fmla="*/ 694944 w 3474720"/>
              <a:gd name="connsiteY1" fmla="*/ 26670 h 71628"/>
              <a:gd name="connsiteX2" fmla="*/ 1355090 w 3474720"/>
              <a:gd name="connsiteY2" fmla="*/ 26670 h 71628"/>
              <a:gd name="connsiteX3" fmla="*/ 2015363 w 3474720"/>
              <a:gd name="connsiteY3" fmla="*/ 26670 h 71628"/>
              <a:gd name="connsiteX4" fmla="*/ 2779776 w 3474720"/>
              <a:gd name="connsiteY4" fmla="*/ 26670 h 71628"/>
              <a:gd name="connsiteX5" fmla="*/ 3474720 w 3474720"/>
              <a:gd name="connsiteY5" fmla="*/ 26670 h 71628"/>
              <a:gd name="connsiteX6" fmla="*/ 3474720 w 3474720"/>
              <a:gd name="connsiteY6" fmla="*/ 44958 h 71628"/>
              <a:gd name="connsiteX7" fmla="*/ 2779776 w 3474720"/>
              <a:gd name="connsiteY7" fmla="*/ 44958 h 71628"/>
              <a:gd name="connsiteX8" fmla="*/ 2189099 w 3474720"/>
              <a:gd name="connsiteY8" fmla="*/ 44958 h 71628"/>
              <a:gd name="connsiteX9" fmla="*/ 1528826 w 3474720"/>
              <a:gd name="connsiteY9" fmla="*/ 44958 h 71628"/>
              <a:gd name="connsiteX10" fmla="*/ 868680 w 3474720"/>
              <a:gd name="connsiteY10" fmla="*/ 44958 h 71628"/>
              <a:gd name="connsiteX11" fmla="*/ 0 w 3474720"/>
              <a:gd name="connsiteY11" fmla="*/ 44958 h 71628"/>
              <a:gd name="connsiteX12" fmla="*/ 0 w 3474720"/>
              <a:gd name="connsiteY12" fmla="*/ 26670 h 71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3474720" h="71628">
                <a:moveTo>
                  <a:pt x="0" y="26670"/>
                </a:moveTo>
                <a:cubicBezTo>
                  <a:pt x="224460" y="12192"/>
                  <a:pt x="495402" y="53213"/>
                  <a:pt x="694944" y="26670"/>
                </a:cubicBezTo>
                <a:cubicBezTo>
                  <a:pt x="894461" y="127"/>
                  <a:pt x="1130046" y="51435"/>
                  <a:pt x="1355090" y="26670"/>
                </a:cubicBezTo>
                <a:cubicBezTo>
                  <a:pt x="1580261" y="1905"/>
                  <a:pt x="1820037" y="53340"/>
                  <a:pt x="2015363" y="26670"/>
                </a:cubicBezTo>
                <a:cubicBezTo>
                  <a:pt x="2210562" y="0"/>
                  <a:pt x="2402078" y="26797"/>
                  <a:pt x="2779776" y="26670"/>
                </a:cubicBezTo>
                <a:cubicBezTo>
                  <a:pt x="3157474" y="26543"/>
                  <a:pt x="3286887" y="11049"/>
                  <a:pt x="3474720" y="26670"/>
                </a:cubicBezTo>
                <a:cubicBezTo>
                  <a:pt x="3474339" y="34290"/>
                  <a:pt x="3474212" y="36449"/>
                  <a:pt x="3474720" y="44958"/>
                </a:cubicBezTo>
                <a:cubicBezTo>
                  <a:pt x="3233928" y="56515"/>
                  <a:pt x="2945130" y="21463"/>
                  <a:pt x="2779776" y="44958"/>
                </a:cubicBezTo>
                <a:cubicBezTo>
                  <a:pt x="2614422" y="68580"/>
                  <a:pt x="2339721" y="49403"/>
                  <a:pt x="2189099" y="44958"/>
                </a:cubicBezTo>
                <a:cubicBezTo>
                  <a:pt x="2038350" y="40513"/>
                  <a:pt x="1817497" y="21717"/>
                  <a:pt x="1528826" y="44958"/>
                </a:cubicBezTo>
                <a:cubicBezTo>
                  <a:pt x="1240282" y="68199"/>
                  <a:pt x="1042416" y="63881"/>
                  <a:pt x="868680" y="44958"/>
                </a:cubicBezTo>
                <a:cubicBezTo>
                  <a:pt x="694944" y="26035"/>
                  <a:pt x="233236" y="71628"/>
                  <a:pt x="0" y="44958"/>
                </a:cubicBezTo>
                <a:cubicBezTo>
                  <a:pt x="64" y="38354"/>
                  <a:pt x="64" y="30480"/>
                  <a:pt x="0" y="266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44450" cap="rnd">
            <a:solidFill>
              <a:srgbClr val="E97132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TextBox 7"/>
          <p:cNvSpPr txBox="1"/>
          <p:nvPr/>
        </p:nvSpPr>
        <p:spPr>
          <a:xfrm>
            <a:off x="731838" y="2922052"/>
            <a:ext cx="4100480" cy="26289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3300"/>
              </a:lnSpc>
              <a:spcBef>
                <a:spcPts val="0"/>
              </a:spcBef>
            </a:pP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•Kläranlage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 n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utz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</a:t>
            </a:r>
          </a:p>
          <a:p>
            <a:pPr>
              <a:lnSpc>
                <a:spcPts val="4600"/>
              </a:lnSpc>
              <a:spcBef>
                <a:spcPts val="0"/>
              </a:spcBef>
            </a:pP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•A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b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wasser 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rei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ni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ge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</a:t>
            </a:r>
          </a:p>
          <a:p>
            <a:pPr>
              <a:lnSpc>
                <a:spcPts val="4600"/>
              </a:lnSpc>
              <a:spcBef>
                <a:spcPts val="0"/>
              </a:spcBef>
            </a:pP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•Schadstof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f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 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f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i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l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te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rn</a:t>
            </a:r>
          </a:p>
          <a:p>
            <a:pPr>
              <a:lnSpc>
                <a:spcPts val="4600"/>
              </a:lnSpc>
              <a:spcBef>
                <a:spcPts val="0"/>
              </a:spcBef>
            </a:pP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•Illegale Ein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le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i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tu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ge</a:t>
            </a: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 </a:t>
            </a:r>
          </a:p>
          <a:p>
            <a:pPr marL="228918">
              <a:lnSpc>
                <a:spcPts val="3600"/>
              </a:lnSpc>
              <a:spcBef>
                <a:spcPts val="0"/>
              </a:spcBef>
            </a:pPr>
            <a:r>
              <a:rPr sz="338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verhindern</a:t>
            </a:r>
          </a:p>
        </p:txBody>
      </p:sp>
      <p:pic>
        <p:nvPicPr>
          <p:cNvPr id="8" name="Picture 8"/>
          <p:cNvPicPr>
            <a:picLocks noChangeAspect="0" noChangeArrowheads="0"/>
          </p:cNvPicPr>
          <p:nvPr/>
        </p:nvPicPr>
        <p:blipFill>
          <a:blip r:embed="rId_8m8n" cstate="print"/>
          <a:srcRect/>
          <a:stretch>
            <a:fillRect/>
          </a:stretch>
        </p:blipFill>
        <p:spPr bwMode="auto">
          <a:xfrm>
            <a:off x="5308600" y="0"/>
            <a:ext cx="6883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TextBox 4"/>
          <p:cNvSpPr txBox="1"/>
          <p:nvPr/>
        </p:nvSpPr>
        <p:spPr>
          <a:xfrm>
            <a:off x="722693" y="1414743"/>
            <a:ext cx="4184275" cy="6223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900"/>
              </a:lnSpc>
              <a:spcBef>
                <a:spcPts val="0"/>
              </a:spcBef>
            </a:pPr>
            <a:r>
              <a:rPr sz="4975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Landwir</a:t>
            </a:r>
            <a:r>
              <a:rPr sz="4975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ts</a:t>
            </a:r>
            <a:r>
              <a:rPr sz="4975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chaft</a:t>
            </a:r>
          </a:p>
        </p:txBody>
      </p:sp>
      <p:sp>
        <p:nvSpPr>
          <p:cNvPr id="5" name="Freeform 5"/>
          <p:cNvSpPr/>
          <p:nvPr/>
        </p:nvSpPr>
        <p:spPr>
          <a:xfrm>
            <a:off x="640080" y="2347595"/>
            <a:ext cx="3255645" cy="63754"/>
          </a:xfrm>
          <a:custGeom>
            <a:avLst/>
            <a:gdLst>
              <a:gd name="connsiteX0" fmla="*/ 0 w 3255645"/>
              <a:gd name="connsiteY0" fmla="*/ 21336 h 63754"/>
              <a:gd name="connsiteX1" fmla="*/ 618503 w 3255645"/>
              <a:gd name="connsiteY1" fmla="*/ 21336 h 63754"/>
              <a:gd name="connsiteX2" fmla="*/ 1171956 w 3255645"/>
              <a:gd name="connsiteY2" fmla="*/ 21336 h 63754"/>
              <a:gd name="connsiteX3" fmla="*/ 1888109 w 3255645"/>
              <a:gd name="connsiteY3" fmla="*/ 21336 h 63754"/>
              <a:gd name="connsiteX4" fmla="*/ 2506599 w 3255645"/>
              <a:gd name="connsiteY4" fmla="*/ 21336 h 63754"/>
              <a:gd name="connsiteX5" fmla="*/ 3255264 w 3255645"/>
              <a:gd name="connsiteY5" fmla="*/ 21336 h 63754"/>
              <a:gd name="connsiteX6" fmla="*/ 3255264 w 3255645"/>
              <a:gd name="connsiteY6" fmla="*/ 39624 h 63754"/>
              <a:gd name="connsiteX7" fmla="*/ 2604262 w 3255645"/>
              <a:gd name="connsiteY7" fmla="*/ 39624 h 63754"/>
              <a:gd name="connsiteX8" fmla="*/ 1888109 w 3255645"/>
              <a:gd name="connsiteY8" fmla="*/ 39624 h 63754"/>
              <a:gd name="connsiteX9" fmla="*/ 1334643 w 3255645"/>
              <a:gd name="connsiteY9" fmla="*/ 39624 h 63754"/>
              <a:gd name="connsiteX10" fmla="*/ 683641 w 3255645"/>
              <a:gd name="connsiteY10" fmla="*/ 39624 h 63754"/>
              <a:gd name="connsiteX11" fmla="*/ 0 w 3255645"/>
              <a:gd name="connsiteY11" fmla="*/ 39624 h 63754"/>
              <a:gd name="connsiteX12" fmla="*/ 0 w 3255645"/>
              <a:gd name="connsiteY12" fmla="*/ 21336 h 637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3255645" h="63754">
                <a:moveTo>
                  <a:pt x="0" y="21336"/>
                </a:moveTo>
                <a:cubicBezTo>
                  <a:pt x="291986" y="40767"/>
                  <a:pt x="363169" y="29845"/>
                  <a:pt x="618503" y="21336"/>
                </a:cubicBezTo>
                <a:cubicBezTo>
                  <a:pt x="873887" y="12700"/>
                  <a:pt x="904494" y="1778"/>
                  <a:pt x="1171956" y="21336"/>
                </a:cubicBezTo>
                <a:cubicBezTo>
                  <a:pt x="1439291" y="40767"/>
                  <a:pt x="1744472" y="31115"/>
                  <a:pt x="1888109" y="21336"/>
                </a:cubicBezTo>
                <a:cubicBezTo>
                  <a:pt x="2031619" y="11557"/>
                  <a:pt x="2346452" y="42545"/>
                  <a:pt x="2506599" y="21336"/>
                </a:cubicBezTo>
                <a:cubicBezTo>
                  <a:pt x="2666619" y="0"/>
                  <a:pt x="2990469" y="51689"/>
                  <a:pt x="3255264" y="21336"/>
                </a:cubicBezTo>
                <a:cubicBezTo>
                  <a:pt x="3255010" y="25781"/>
                  <a:pt x="3255645" y="30734"/>
                  <a:pt x="3255264" y="39624"/>
                </a:cubicBezTo>
                <a:cubicBezTo>
                  <a:pt x="3120898" y="37973"/>
                  <a:pt x="2759710" y="63754"/>
                  <a:pt x="2604262" y="39624"/>
                </a:cubicBezTo>
                <a:cubicBezTo>
                  <a:pt x="2448687" y="15367"/>
                  <a:pt x="2184400" y="40894"/>
                  <a:pt x="1888109" y="39624"/>
                </a:cubicBezTo>
                <a:cubicBezTo>
                  <a:pt x="1591691" y="38227"/>
                  <a:pt x="1548892" y="28194"/>
                  <a:pt x="1334643" y="39624"/>
                </a:cubicBezTo>
                <a:cubicBezTo>
                  <a:pt x="1120394" y="51054"/>
                  <a:pt x="996061" y="30988"/>
                  <a:pt x="683641" y="39624"/>
                </a:cubicBezTo>
                <a:cubicBezTo>
                  <a:pt x="371145" y="48260"/>
                  <a:pt x="198691" y="37465"/>
                  <a:pt x="0" y="39624"/>
                </a:cubicBezTo>
                <a:cubicBezTo>
                  <a:pt x="838" y="30861"/>
                  <a:pt x="368" y="28194"/>
                  <a:pt x="0" y="21336"/>
                </a:cubicBezTo>
                <a:close/>
              </a:path>
            </a:pathLst>
          </a:custGeom>
          <a:solidFill>
            <a:srgbClr val="E97132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6" name="Freeform 6"/>
          <p:cNvSpPr/>
          <p:nvPr/>
        </p:nvSpPr>
        <p:spPr>
          <a:xfrm>
            <a:off x="639877" y="2346706"/>
            <a:ext cx="3255467" cy="67691"/>
          </a:xfrm>
          <a:custGeom>
            <a:avLst/>
            <a:gdLst>
              <a:gd name="connsiteX0" fmla="*/ 203 w 3255467"/>
              <a:gd name="connsiteY0" fmla="*/ 22225 h 67691"/>
              <a:gd name="connsiteX1" fmla="*/ 618706 w 3255467"/>
              <a:gd name="connsiteY1" fmla="*/ 22225 h 67691"/>
              <a:gd name="connsiteX2" fmla="*/ 1269695 w 3255467"/>
              <a:gd name="connsiteY2" fmla="*/ 22225 h 67691"/>
              <a:gd name="connsiteX3" fmla="*/ 1953336 w 3255467"/>
              <a:gd name="connsiteY3" fmla="*/ 22225 h 67691"/>
              <a:gd name="connsiteX4" fmla="*/ 2636977 w 3255467"/>
              <a:gd name="connsiteY4" fmla="*/ 22225 h 67691"/>
              <a:gd name="connsiteX5" fmla="*/ 3255467 w 3255467"/>
              <a:gd name="connsiteY5" fmla="*/ 22225 h 67691"/>
              <a:gd name="connsiteX6" fmla="*/ 3255467 w 3255467"/>
              <a:gd name="connsiteY6" fmla="*/ 40513 h 67691"/>
              <a:gd name="connsiteX7" fmla="*/ 2539314 w 3255467"/>
              <a:gd name="connsiteY7" fmla="*/ 40513 h 67691"/>
              <a:gd name="connsiteX8" fmla="*/ 1823161 w 3255467"/>
              <a:gd name="connsiteY8" fmla="*/ 40513 h 67691"/>
              <a:gd name="connsiteX9" fmla="*/ 1172159 w 3255467"/>
              <a:gd name="connsiteY9" fmla="*/ 40513 h 67691"/>
              <a:gd name="connsiteX10" fmla="*/ 203 w 3255467"/>
              <a:gd name="connsiteY10" fmla="*/ 40513 h 67691"/>
              <a:gd name="connsiteX11" fmla="*/ 203 w 3255467"/>
              <a:gd name="connsiteY11" fmla="*/ 22225 h 676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3255467" h="67691">
                <a:moveTo>
                  <a:pt x="203" y="22225"/>
                </a:moveTo>
                <a:cubicBezTo>
                  <a:pt x="240411" y="0"/>
                  <a:pt x="462242" y="2540"/>
                  <a:pt x="618706" y="22225"/>
                </a:cubicBezTo>
                <a:cubicBezTo>
                  <a:pt x="775157" y="41783"/>
                  <a:pt x="974928" y="24257"/>
                  <a:pt x="1269695" y="22225"/>
                </a:cubicBezTo>
                <a:cubicBezTo>
                  <a:pt x="1564462" y="20193"/>
                  <a:pt x="1733880" y="32766"/>
                  <a:pt x="1953336" y="22225"/>
                </a:cubicBezTo>
                <a:cubicBezTo>
                  <a:pt x="2172792" y="11557"/>
                  <a:pt x="2454351" y="36195"/>
                  <a:pt x="2636977" y="22225"/>
                </a:cubicBezTo>
                <a:cubicBezTo>
                  <a:pt x="2819603" y="8128"/>
                  <a:pt x="3121736" y="27559"/>
                  <a:pt x="3255467" y="22225"/>
                </a:cubicBezTo>
                <a:cubicBezTo>
                  <a:pt x="3254705" y="30353"/>
                  <a:pt x="3255086" y="34290"/>
                  <a:pt x="3255467" y="40513"/>
                </a:cubicBezTo>
                <a:cubicBezTo>
                  <a:pt x="3088970" y="45339"/>
                  <a:pt x="2687777" y="29591"/>
                  <a:pt x="2539314" y="40513"/>
                </a:cubicBezTo>
                <a:cubicBezTo>
                  <a:pt x="2390851" y="51308"/>
                  <a:pt x="2137740" y="13208"/>
                  <a:pt x="1823161" y="40513"/>
                </a:cubicBezTo>
                <a:cubicBezTo>
                  <a:pt x="1508582" y="67691"/>
                  <a:pt x="1466672" y="42545"/>
                  <a:pt x="1172159" y="40513"/>
                </a:cubicBezTo>
                <a:cubicBezTo>
                  <a:pt x="877519" y="38354"/>
                  <a:pt x="561327" y="59817"/>
                  <a:pt x="203" y="40513"/>
                </a:cubicBezTo>
                <a:cubicBezTo>
                  <a:pt x="152" y="34671"/>
                  <a:pt x="0" y="28702"/>
                  <a:pt x="203" y="22225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E97132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TextBox 7"/>
          <p:cNvSpPr txBox="1"/>
          <p:nvPr/>
        </p:nvSpPr>
        <p:spPr>
          <a:xfrm>
            <a:off x="722693" y="2703507"/>
            <a:ext cx="4289191" cy="26035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3500"/>
              </a:lnSpc>
              <a:spcBef>
                <a:spcPts val="0"/>
              </a:spcBef>
            </a:pPr>
            <a:r>
              <a:rPr sz="353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</a:t>
            </a:r>
            <a:r>
              <a:rPr sz="353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Dü</a:t>
            </a:r>
            <a:r>
              <a:rPr sz="353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nger vermeiden </a:t>
            </a:r>
          </a:p>
          <a:p>
            <a:pPr>
              <a:lnSpc>
                <a:spcPts val="4800"/>
              </a:lnSpc>
              <a:spcBef>
                <a:spcPts val="0"/>
              </a:spcBef>
            </a:pPr>
            <a:r>
              <a:rPr sz="353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</a:t>
            </a:r>
            <a:r>
              <a:rPr sz="353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P</a:t>
            </a:r>
            <a:r>
              <a:rPr sz="353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estizide reduzieren </a:t>
            </a:r>
          </a:p>
          <a:p>
            <a:pPr>
              <a:lnSpc>
                <a:spcPts val="4700"/>
              </a:lnSpc>
              <a:spcBef>
                <a:spcPts val="0"/>
              </a:spcBef>
            </a:pPr>
            <a:r>
              <a:rPr sz="353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</a:t>
            </a:r>
            <a:r>
              <a:rPr sz="353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Um</a:t>
            </a:r>
            <a:r>
              <a:rPr sz="353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weltfreundliche </a:t>
            </a:r>
          </a:p>
          <a:p>
            <a:pPr marL="228918">
              <a:lnSpc>
                <a:spcPts val="3800"/>
              </a:lnSpc>
              <a:spcBef>
                <a:spcPts val="0"/>
              </a:spcBef>
            </a:pP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A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baume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th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o</a:t>
            </a: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den </a:t>
            </a:r>
          </a:p>
          <a:p>
            <a:pPr marL="228918">
              <a:lnSpc>
                <a:spcPts val="3700"/>
              </a:lnSpc>
              <a:spcBef>
                <a:spcPts val="0"/>
              </a:spcBef>
            </a:pPr>
            <a:r>
              <a:rPr sz="353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benutzen </a:t>
            </a:r>
          </a:p>
        </p:txBody>
      </p:sp>
      <p:pic>
        <p:nvPicPr>
          <p:cNvPr id="8" name="Picture 8"/>
          <p:cNvPicPr>
            <a:picLocks noChangeAspect="0" noChangeArrowheads="0"/>
          </p:cNvPicPr>
          <p:nvPr/>
        </p:nvPicPr>
        <p:blipFill>
          <a:blip r:embed="rId_CcC5" cstate="print"/>
          <a:srcRect/>
          <a:stretch>
            <a:fillRect/>
          </a:stretch>
        </p:blipFill>
        <p:spPr bwMode="auto">
          <a:xfrm>
            <a:off x="6099048" y="695084"/>
            <a:ext cx="5458968" cy="5460365"/>
          </a:xfrm>
          <a:prstGeom prst="rect">
            <a:avLst/>
          </a:prstGeom>
          <a:noFill/>
        </p:spPr>
      </p:pic>
      <p:sp>
        <p:nvSpPr>
          <p:cNvPr id="9" name="Freeform 9"/>
          <p:cNvSpPr/>
          <p:nvPr/>
        </p:nvSpPr>
        <p:spPr>
          <a:xfrm>
            <a:off x="6089904" y="695071"/>
            <a:ext cx="5726430" cy="5509311"/>
          </a:xfrm>
          <a:custGeom>
            <a:avLst/>
            <a:gdLst>
              <a:gd name="connsiteX0" fmla="*/ 0 w 5726430"/>
              <a:gd name="connsiteY0" fmla="*/ 0 h 5509311"/>
              <a:gd name="connsiteX1" fmla="*/ 5726430 w 5726430"/>
              <a:gd name="connsiteY1" fmla="*/ 5509311 h 55093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726430" h="5509311">
                <a:moveTo>
                  <a:pt x="0" y="0"/>
                </a:moveTo>
                <a:lnTo>
                  <a:pt x="5726430" y="5509311"/>
                </a:lnTo>
              </a:path>
            </a:pathLst>
          </a:custGeom>
          <a:solidFill>
            <a:srgbClr val="000000">
              <a:alpha val="0"/>
            </a:srgbClr>
          </a:solidFill>
          <a:ln w="19050" cap="flat">
            <a:solidFill>
              <a:srgbClr val="FF0000">
                <a:alpha val="100000"/>
              </a:srgbClr>
            </a:solidFill>
            <a:prstDash val="lgDash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0" name="Freeform 10"/>
          <p:cNvSpPr/>
          <p:nvPr/>
        </p:nvSpPr>
        <p:spPr>
          <a:xfrm>
            <a:off x="6089904" y="695071"/>
            <a:ext cx="5463667" cy="5518455"/>
          </a:xfrm>
          <a:custGeom>
            <a:avLst/>
            <a:gdLst>
              <a:gd name="connsiteX0" fmla="*/ 0 w 5463667"/>
              <a:gd name="connsiteY0" fmla="*/ 5518455 h 5518455"/>
              <a:gd name="connsiteX1" fmla="*/ 5463667 w 5463667"/>
              <a:gd name="connsiteY1" fmla="*/ 0 h 55184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463667" h="5518455">
                <a:moveTo>
                  <a:pt x="0" y="5518455"/>
                </a:moveTo>
                <a:lnTo>
                  <a:pt x="5463667" y="0"/>
                </a:lnTo>
              </a:path>
            </a:pathLst>
          </a:custGeom>
          <a:solidFill>
            <a:srgbClr val="000000">
              <a:alpha val="0"/>
            </a:srgbClr>
          </a:solidFill>
          <a:ln w="19050" cap="flat">
            <a:solidFill>
              <a:srgbClr val="FF0000">
                <a:alpha val="100000"/>
              </a:srgbClr>
            </a:solidFill>
            <a:prstDash val="lgDash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TextBox 4"/>
          <p:cNvSpPr txBox="1"/>
          <p:nvPr/>
        </p:nvSpPr>
        <p:spPr>
          <a:xfrm>
            <a:off x="731838" y="1840684"/>
            <a:ext cx="4295425" cy="3810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sz="3029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Gew</a:t>
            </a:r>
            <a:r>
              <a:rPr sz="3029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äs</a:t>
            </a:r>
            <a:r>
              <a:rPr sz="3029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</a:t>
            </a:r>
            <a:r>
              <a:rPr sz="3029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erve</a:t>
            </a:r>
            <a:r>
              <a:rPr sz="3029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</a:t>
            </a:r>
            <a:r>
              <a:rPr sz="3029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</a:t>
            </a:r>
            <a:r>
              <a:rPr sz="3029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c</a:t>
            </a:r>
            <a:r>
              <a:rPr sz="3029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hmutzung</a:t>
            </a:r>
          </a:p>
        </p:txBody>
      </p:sp>
      <p:sp>
        <p:nvSpPr>
          <p:cNvPr id="5" name="Freeform 5"/>
          <p:cNvSpPr/>
          <p:nvPr/>
        </p:nvSpPr>
        <p:spPr>
          <a:xfrm>
            <a:off x="643954" y="2578227"/>
            <a:ext cx="3475418" cy="61849"/>
          </a:xfrm>
          <a:custGeom>
            <a:avLst/>
            <a:gdLst>
              <a:gd name="connsiteX0" fmla="*/ 698 w 3475418"/>
              <a:gd name="connsiteY0" fmla="*/ 14732 h 61849"/>
              <a:gd name="connsiteX1" fmla="*/ 626174 w 3475418"/>
              <a:gd name="connsiteY1" fmla="*/ 14732 h 61849"/>
              <a:gd name="connsiteX2" fmla="*/ 1390586 w 3475418"/>
              <a:gd name="connsiteY2" fmla="*/ 14732 h 61849"/>
              <a:gd name="connsiteX3" fmla="*/ 1981264 w 3475418"/>
              <a:gd name="connsiteY3" fmla="*/ 14732 h 61849"/>
              <a:gd name="connsiteX4" fmla="*/ 2571940 w 3475418"/>
              <a:gd name="connsiteY4" fmla="*/ 14732 h 61849"/>
              <a:gd name="connsiteX5" fmla="*/ 3475418 w 3475418"/>
              <a:gd name="connsiteY5" fmla="*/ 14732 h 61849"/>
              <a:gd name="connsiteX6" fmla="*/ 3475418 w 3475418"/>
              <a:gd name="connsiteY6" fmla="*/ 33020 h 61849"/>
              <a:gd name="connsiteX7" fmla="*/ 2815273 w 3475418"/>
              <a:gd name="connsiteY7" fmla="*/ 33020 h 61849"/>
              <a:gd name="connsiteX8" fmla="*/ 2154999 w 3475418"/>
              <a:gd name="connsiteY8" fmla="*/ 33020 h 61849"/>
              <a:gd name="connsiteX9" fmla="*/ 1494854 w 3475418"/>
              <a:gd name="connsiteY9" fmla="*/ 33020 h 61849"/>
              <a:gd name="connsiteX10" fmla="*/ 730440 w 3475418"/>
              <a:gd name="connsiteY10" fmla="*/ 33020 h 61849"/>
              <a:gd name="connsiteX11" fmla="*/ 698 w 3475418"/>
              <a:gd name="connsiteY11" fmla="*/ 33020 h 61849"/>
              <a:gd name="connsiteX12" fmla="*/ 698 w 3475418"/>
              <a:gd name="connsiteY12" fmla="*/ 14732 h 618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3475418" h="61849">
                <a:moveTo>
                  <a:pt x="698" y="14732"/>
                </a:moveTo>
                <a:cubicBezTo>
                  <a:pt x="203022" y="0"/>
                  <a:pt x="333426" y="3302"/>
                  <a:pt x="626174" y="14732"/>
                </a:cubicBezTo>
                <a:cubicBezTo>
                  <a:pt x="918908" y="26289"/>
                  <a:pt x="1097343" y="19812"/>
                  <a:pt x="1390586" y="14732"/>
                </a:cubicBezTo>
                <a:cubicBezTo>
                  <a:pt x="1683829" y="9652"/>
                  <a:pt x="1836738" y="762"/>
                  <a:pt x="1981264" y="14732"/>
                </a:cubicBezTo>
                <a:cubicBezTo>
                  <a:pt x="2125917" y="28829"/>
                  <a:pt x="2396807" y="7493"/>
                  <a:pt x="2571940" y="14732"/>
                </a:cubicBezTo>
                <a:cubicBezTo>
                  <a:pt x="2747200" y="21971"/>
                  <a:pt x="3042349" y="2667"/>
                  <a:pt x="3475418" y="14732"/>
                </a:cubicBezTo>
                <a:cubicBezTo>
                  <a:pt x="3475292" y="19177"/>
                  <a:pt x="3475292" y="24765"/>
                  <a:pt x="3475418" y="33020"/>
                </a:cubicBezTo>
                <a:cubicBezTo>
                  <a:pt x="3325558" y="36576"/>
                  <a:pt x="3137471" y="27305"/>
                  <a:pt x="2815273" y="33020"/>
                </a:cubicBezTo>
                <a:cubicBezTo>
                  <a:pt x="2492946" y="38735"/>
                  <a:pt x="2295080" y="61849"/>
                  <a:pt x="2154999" y="33020"/>
                </a:cubicBezTo>
                <a:cubicBezTo>
                  <a:pt x="2014918" y="4191"/>
                  <a:pt x="1820989" y="48641"/>
                  <a:pt x="1494854" y="33020"/>
                </a:cubicBezTo>
                <a:cubicBezTo>
                  <a:pt x="1168590" y="17399"/>
                  <a:pt x="949135" y="29591"/>
                  <a:pt x="730440" y="33020"/>
                </a:cubicBezTo>
                <a:cubicBezTo>
                  <a:pt x="511645" y="36449"/>
                  <a:pt x="264732" y="39116"/>
                  <a:pt x="698" y="33020"/>
                </a:cubicBezTo>
                <a:cubicBezTo>
                  <a:pt x="889" y="29083"/>
                  <a:pt x="0" y="18542"/>
                  <a:pt x="698" y="14732"/>
                </a:cubicBezTo>
                <a:close/>
              </a:path>
            </a:pathLst>
          </a:custGeom>
          <a:solidFill>
            <a:srgbClr val="E97132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6" name="Freeform 6"/>
          <p:cNvSpPr/>
          <p:nvPr/>
        </p:nvSpPr>
        <p:spPr>
          <a:xfrm>
            <a:off x="644652" y="2566289"/>
            <a:ext cx="3474720" cy="71628"/>
          </a:xfrm>
          <a:custGeom>
            <a:avLst/>
            <a:gdLst>
              <a:gd name="connsiteX0" fmla="*/ 0 w 3474720"/>
              <a:gd name="connsiteY0" fmla="*/ 26670 h 71628"/>
              <a:gd name="connsiteX1" fmla="*/ 694944 w 3474720"/>
              <a:gd name="connsiteY1" fmla="*/ 26670 h 71628"/>
              <a:gd name="connsiteX2" fmla="*/ 1355090 w 3474720"/>
              <a:gd name="connsiteY2" fmla="*/ 26670 h 71628"/>
              <a:gd name="connsiteX3" fmla="*/ 2015363 w 3474720"/>
              <a:gd name="connsiteY3" fmla="*/ 26670 h 71628"/>
              <a:gd name="connsiteX4" fmla="*/ 2779776 w 3474720"/>
              <a:gd name="connsiteY4" fmla="*/ 26670 h 71628"/>
              <a:gd name="connsiteX5" fmla="*/ 3474720 w 3474720"/>
              <a:gd name="connsiteY5" fmla="*/ 26670 h 71628"/>
              <a:gd name="connsiteX6" fmla="*/ 3474720 w 3474720"/>
              <a:gd name="connsiteY6" fmla="*/ 44958 h 71628"/>
              <a:gd name="connsiteX7" fmla="*/ 2779776 w 3474720"/>
              <a:gd name="connsiteY7" fmla="*/ 44958 h 71628"/>
              <a:gd name="connsiteX8" fmla="*/ 2189099 w 3474720"/>
              <a:gd name="connsiteY8" fmla="*/ 44958 h 71628"/>
              <a:gd name="connsiteX9" fmla="*/ 1528826 w 3474720"/>
              <a:gd name="connsiteY9" fmla="*/ 44958 h 71628"/>
              <a:gd name="connsiteX10" fmla="*/ 868680 w 3474720"/>
              <a:gd name="connsiteY10" fmla="*/ 44958 h 71628"/>
              <a:gd name="connsiteX11" fmla="*/ 0 w 3474720"/>
              <a:gd name="connsiteY11" fmla="*/ 44958 h 71628"/>
              <a:gd name="connsiteX12" fmla="*/ 0 w 3474720"/>
              <a:gd name="connsiteY12" fmla="*/ 26670 h 71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3474720" h="71628">
                <a:moveTo>
                  <a:pt x="0" y="26670"/>
                </a:moveTo>
                <a:cubicBezTo>
                  <a:pt x="224460" y="12192"/>
                  <a:pt x="495402" y="53213"/>
                  <a:pt x="694944" y="26670"/>
                </a:cubicBezTo>
                <a:cubicBezTo>
                  <a:pt x="894461" y="127"/>
                  <a:pt x="1130046" y="51435"/>
                  <a:pt x="1355090" y="26670"/>
                </a:cubicBezTo>
                <a:cubicBezTo>
                  <a:pt x="1580261" y="1905"/>
                  <a:pt x="1820037" y="53340"/>
                  <a:pt x="2015363" y="26670"/>
                </a:cubicBezTo>
                <a:cubicBezTo>
                  <a:pt x="2210562" y="0"/>
                  <a:pt x="2402078" y="26797"/>
                  <a:pt x="2779776" y="26670"/>
                </a:cubicBezTo>
                <a:cubicBezTo>
                  <a:pt x="3157474" y="26543"/>
                  <a:pt x="3286887" y="11049"/>
                  <a:pt x="3474720" y="26670"/>
                </a:cubicBezTo>
                <a:cubicBezTo>
                  <a:pt x="3474339" y="34290"/>
                  <a:pt x="3474212" y="36449"/>
                  <a:pt x="3474720" y="44958"/>
                </a:cubicBezTo>
                <a:cubicBezTo>
                  <a:pt x="3233928" y="56515"/>
                  <a:pt x="2945130" y="21463"/>
                  <a:pt x="2779776" y="44958"/>
                </a:cubicBezTo>
                <a:cubicBezTo>
                  <a:pt x="2614422" y="68580"/>
                  <a:pt x="2339721" y="49403"/>
                  <a:pt x="2189099" y="44958"/>
                </a:cubicBezTo>
                <a:cubicBezTo>
                  <a:pt x="2038350" y="40513"/>
                  <a:pt x="1817497" y="21717"/>
                  <a:pt x="1528826" y="44958"/>
                </a:cubicBezTo>
                <a:cubicBezTo>
                  <a:pt x="1240282" y="68199"/>
                  <a:pt x="1042416" y="63881"/>
                  <a:pt x="868680" y="44958"/>
                </a:cubicBezTo>
                <a:cubicBezTo>
                  <a:pt x="694944" y="26035"/>
                  <a:pt x="233236" y="71628"/>
                  <a:pt x="0" y="44958"/>
                </a:cubicBezTo>
                <a:cubicBezTo>
                  <a:pt x="64" y="38354"/>
                  <a:pt x="64" y="30480"/>
                  <a:pt x="0" y="266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44450" cap="rnd">
            <a:solidFill>
              <a:srgbClr val="E97132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TextBox 7"/>
          <p:cNvSpPr txBox="1"/>
          <p:nvPr/>
        </p:nvSpPr>
        <p:spPr>
          <a:xfrm>
            <a:off x="731838" y="2919293"/>
            <a:ext cx="4189632" cy="32639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sz="252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Wir</a:t>
            </a:r>
            <a:r>
              <a:rPr sz="252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d </a:t>
            </a:r>
            <a:r>
              <a:rPr sz="252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ein Gewässer  zu stark </a:t>
            </a:r>
          </a:p>
          <a:p>
            <a:pPr marL="228918">
              <a:lnSpc>
                <a:spcPts val="2700"/>
              </a:lnSpc>
              <a:spcBef>
                <a:spcPts val="0"/>
              </a:spcBef>
            </a:pPr>
            <a:r>
              <a:rPr sz="252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gedüngt -&gt;Algenwachstum </a:t>
            </a:r>
          </a:p>
          <a:p>
            <a:pPr>
              <a:lnSpc>
                <a:spcPts val="3600"/>
              </a:lnSpc>
              <a:spcBef>
                <a:spcPts val="0"/>
              </a:spcBef>
            </a:pPr>
            <a:r>
              <a:rPr sz="252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Einspülen von </a:t>
            </a:r>
          </a:p>
          <a:p>
            <a:pPr marL="228918">
              <a:lnSpc>
                <a:spcPts val="2700"/>
              </a:lnSpc>
              <a:spcBef>
                <a:spcPts val="0"/>
              </a:spcBef>
            </a:pPr>
            <a:r>
              <a:rPr sz="252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Dü</a:t>
            </a:r>
            <a:r>
              <a:rPr sz="252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</a:t>
            </a:r>
            <a:r>
              <a:rPr sz="252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</a:t>
            </a:r>
            <a:r>
              <a:rPr sz="252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emitteln führt zur </a:t>
            </a:r>
          </a:p>
          <a:p>
            <a:pPr marL="228918">
              <a:lnSpc>
                <a:spcPts val="2600"/>
              </a:lnSpc>
              <a:spcBef>
                <a:spcPts val="0"/>
              </a:spcBef>
            </a:pPr>
            <a:r>
              <a:rPr sz="2522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Nä</a:t>
            </a:r>
            <a:r>
              <a:rPr sz="252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hrstoffeinreicherung </a:t>
            </a:r>
          </a:p>
          <a:p>
            <a:pPr>
              <a:lnSpc>
                <a:spcPts val="3600"/>
              </a:lnSpc>
              <a:spcBef>
                <a:spcPts val="0"/>
              </a:spcBef>
            </a:pPr>
            <a:r>
              <a:rPr sz="252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Das Wachstum der Algen u. </a:t>
            </a:r>
          </a:p>
          <a:p>
            <a:pPr marL="228918">
              <a:lnSpc>
                <a:spcPts val="2700"/>
              </a:lnSpc>
              <a:spcBef>
                <a:spcPts val="0"/>
              </a:spcBef>
            </a:pPr>
            <a:r>
              <a:rPr sz="2522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Bakt</a:t>
            </a:r>
            <a:r>
              <a:rPr sz="2523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erien nimmt zu weil sie </a:t>
            </a:r>
          </a:p>
          <a:p>
            <a:pPr marL="228918">
              <a:lnSpc>
                <a:spcPts val="2600"/>
              </a:lnSpc>
              <a:spcBef>
                <a:spcPts val="0"/>
              </a:spcBef>
            </a:pPr>
            <a:r>
              <a:rPr sz="252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tote Biomasse abbauen </a:t>
            </a:r>
          </a:p>
          <a:p>
            <a:pPr marL="228918">
              <a:lnSpc>
                <a:spcPts val="2700"/>
              </a:lnSpc>
              <a:spcBef>
                <a:spcPts val="0"/>
              </a:spcBef>
            </a:pPr>
            <a:r>
              <a:rPr sz="252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müssen </a:t>
            </a:r>
          </a:p>
        </p:txBody>
      </p:sp>
      <p:pic>
        <p:nvPicPr>
          <p:cNvPr id="8" name="Picture 8"/>
          <p:cNvPicPr>
            <a:picLocks noChangeAspect="0" noChangeArrowheads="0"/>
          </p:cNvPicPr>
          <p:nvPr/>
        </p:nvPicPr>
        <p:blipFill>
          <a:blip r:embed="rId_k1WF" cstate="print"/>
          <a:srcRect/>
          <a:stretch>
            <a:fillRect/>
          </a:stretch>
        </p:blipFill>
        <p:spPr bwMode="auto">
          <a:xfrm>
            <a:off x="5308600" y="0"/>
            <a:ext cx="6883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TextBox 4"/>
          <p:cNvSpPr txBox="1"/>
          <p:nvPr/>
        </p:nvSpPr>
        <p:spPr>
          <a:xfrm>
            <a:off x="731838" y="1071632"/>
            <a:ext cx="4319744" cy="546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300"/>
              </a:lnSpc>
              <a:spcBef>
                <a:spcPts val="0"/>
              </a:spcBef>
            </a:pPr>
            <a:r>
              <a:rPr sz="4327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Z</a:t>
            </a:r>
            <a:r>
              <a:rPr sz="4327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</a:t>
            </a:r>
            <a:r>
              <a:rPr sz="4327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igerorga</a:t>
            </a:r>
            <a:r>
              <a:rPr sz="4327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nismen</a:t>
            </a:r>
          </a:p>
        </p:txBody>
      </p:sp>
      <p:sp>
        <p:nvSpPr>
          <p:cNvPr id="5" name="Freeform 5"/>
          <p:cNvSpPr/>
          <p:nvPr/>
        </p:nvSpPr>
        <p:spPr>
          <a:xfrm>
            <a:off x="643954" y="2578227"/>
            <a:ext cx="3475418" cy="61849"/>
          </a:xfrm>
          <a:custGeom>
            <a:avLst/>
            <a:gdLst>
              <a:gd name="connsiteX0" fmla="*/ 698 w 3475418"/>
              <a:gd name="connsiteY0" fmla="*/ 14732 h 61849"/>
              <a:gd name="connsiteX1" fmla="*/ 626174 w 3475418"/>
              <a:gd name="connsiteY1" fmla="*/ 14732 h 61849"/>
              <a:gd name="connsiteX2" fmla="*/ 1390586 w 3475418"/>
              <a:gd name="connsiteY2" fmla="*/ 14732 h 61849"/>
              <a:gd name="connsiteX3" fmla="*/ 1981264 w 3475418"/>
              <a:gd name="connsiteY3" fmla="*/ 14732 h 61849"/>
              <a:gd name="connsiteX4" fmla="*/ 2571940 w 3475418"/>
              <a:gd name="connsiteY4" fmla="*/ 14732 h 61849"/>
              <a:gd name="connsiteX5" fmla="*/ 3475418 w 3475418"/>
              <a:gd name="connsiteY5" fmla="*/ 14732 h 61849"/>
              <a:gd name="connsiteX6" fmla="*/ 3475418 w 3475418"/>
              <a:gd name="connsiteY6" fmla="*/ 33020 h 61849"/>
              <a:gd name="connsiteX7" fmla="*/ 2815273 w 3475418"/>
              <a:gd name="connsiteY7" fmla="*/ 33020 h 61849"/>
              <a:gd name="connsiteX8" fmla="*/ 2154999 w 3475418"/>
              <a:gd name="connsiteY8" fmla="*/ 33020 h 61849"/>
              <a:gd name="connsiteX9" fmla="*/ 1494854 w 3475418"/>
              <a:gd name="connsiteY9" fmla="*/ 33020 h 61849"/>
              <a:gd name="connsiteX10" fmla="*/ 730440 w 3475418"/>
              <a:gd name="connsiteY10" fmla="*/ 33020 h 61849"/>
              <a:gd name="connsiteX11" fmla="*/ 698 w 3475418"/>
              <a:gd name="connsiteY11" fmla="*/ 33020 h 61849"/>
              <a:gd name="connsiteX12" fmla="*/ 698 w 3475418"/>
              <a:gd name="connsiteY12" fmla="*/ 14732 h 618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3475418" h="61849">
                <a:moveTo>
                  <a:pt x="698" y="14732"/>
                </a:moveTo>
                <a:cubicBezTo>
                  <a:pt x="203022" y="0"/>
                  <a:pt x="333426" y="3302"/>
                  <a:pt x="626174" y="14732"/>
                </a:cubicBezTo>
                <a:cubicBezTo>
                  <a:pt x="918908" y="26289"/>
                  <a:pt x="1097343" y="19812"/>
                  <a:pt x="1390586" y="14732"/>
                </a:cubicBezTo>
                <a:cubicBezTo>
                  <a:pt x="1683829" y="9652"/>
                  <a:pt x="1836738" y="762"/>
                  <a:pt x="1981264" y="14732"/>
                </a:cubicBezTo>
                <a:cubicBezTo>
                  <a:pt x="2125917" y="28829"/>
                  <a:pt x="2396807" y="7493"/>
                  <a:pt x="2571940" y="14732"/>
                </a:cubicBezTo>
                <a:cubicBezTo>
                  <a:pt x="2747200" y="21971"/>
                  <a:pt x="3042349" y="2667"/>
                  <a:pt x="3475418" y="14732"/>
                </a:cubicBezTo>
                <a:cubicBezTo>
                  <a:pt x="3475292" y="19177"/>
                  <a:pt x="3475292" y="24765"/>
                  <a:pt x="3475418" y="33020"/>
                </a:cubicBezTo>
                <a:cubicBezTo>
                  <a:pt x="3325558" y="36576"/>
                  <a:pt x="3137471" y="27305"/>
                  <a:pt x="2815273" y="33020"/>
                </a:cubicBezTo>
                <a:cubicBezTo>
                  <a:pt x="2492946" y="38735"/>
                  <a:pt x="2295080" y="61849"/>
                  <a:pt x="2154999" y="33020"/>
                </a:cubicBezTo>
                <a:cubicBezTo>
                  <a:pt x="2014918" y="4191"/>
                  <a:pt x="1820989" y="48641"/>
                  <a:pt x="1494854" y="33020"/>
                </a:cubicBezTo>
                <a:cubicBezTo>
                  <a:pt x="1168590" y="17399"/>
                  <a:pt x="949135" y="29591"/>
                  <a:pt x="730440" y="33020"/>
                </a:cubicBezTo>
                <a:cubicBezTo>
                  <a:pt x="511645" y="36449"/>
                  <a:pt x="264732" y="39116"/>
                  <a:pt x="698" y="33020"/>
                </a:cubicBezTo>
                <a:cubicBezTo>
                  <a:pt x="889" y="29083"/>
                  <a:pt x="0" y="18542"/>
                  <a:pt x="698" y="14732"/>
                </a:cubicBezTo>
                <a:close/>
              </a:path>
            </a:pathLst>
          </a:custGeom>
          <a:solidFill>
            <a:srgbClr val="E97132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6" name="Freeform 6"/>
          <p:cNvSpPr/>
          <p:nvPr/>
        </p:nvSpPr>
        <p:spPr>
          <a:xfrm>
            <a:off x="644652" y="2566289"/>
            <a:ext cx="3474720" cy="71628"/>
          </a:xfrm>
          <a:custGeom>
            <a:avLst/>
            <a:gdLst>
              <a:gd name="connsiteX0" fmla="*/ 0 w 3474720"/>
              <a:gd name="connsiteY0" fmla="*/ 26670 h 71628"/>
              <a:gd name="connsiteX1" fmla="*/ 694944 w 3474720"/>
              <a:gd name="connsiteY1" fmla="*/ 26670 h 71628"/>
              <a:gd name="connsiteX2" fmla="*/ 1355090 w 3474720"/>
              <a:gd name="connsiteY2" fmla="*/ 26670 h 71628"/>
              <a:gd name="connsiteX3" fmla="*/ 2015363 w 3474720"/>
              <a:gd name="connsiteY3" fmla="*/ 26670 h 71628"/>
              <a:gd name="connsiteX4" fmla="*/ 2779776 w 3474720"/>
              <a:gd name="connsiteY4" fmla="*/ 26670 h 71628"/>
              <a:gd name="connsiteX5" fmla="*/ 3474720 w 3474720"/>
              <a:gd name="connsiteY5" fmla="*/ 26670 h 71628"/>
              <a:gd name="connsiteX6" fmla="*/ 3474720 w 3474720"/>
              <a:gd name="connsiteY6" fmla="*/ 44958 h 71628"/>
              <a:gd name="connsiteX7" fmla="*/ 2779776 w 3474720"/>
              <a:gd name="connsiteY7" fmla="*/ 44958 h 71628"/>
              <a:gd name="connsiteX8" fmla="*/ 2189099 w 3474720"/>
              <a:gd name="connsiteY8" fmla="*/ 44958 h 71628"/>
              <a:gd name="connsiteX9" fmla="*/ 1528826 w 3474720"/>
              <a:gd name="connsiteY9" fmla="*/ 44958 h 71628"/>
              <a:gd name="connsiteX10" fmla="*/ 868680 w 3474720"/>
              <a:gd name="connsiteY10" fmla="*/ 44958 h 71628"/>
              <a:gd name="connsiteX11" fmla="*/ 0 w 3474720"/>
              <a:gd name="connsiteY11" fmla="*/ 44958 h 71628"/>
              <a:gd name="connsiteX12" fmla="*/ 0 w 3474720"/>
              <a:gd name="connsiteY12" fmla="*/ 26670 h 71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3474720" h="71628">
                <a:moveTo>
                  <a:pt x="0" y="26670"/>
                </a:moveTo>
                <a:cubicBezTo>
                  <a:pt x="224460" y="12192"/>
                  <a:pt x="495402" y="53213"/>
                  <a:pt x="694944" y="26670"/>
                </a:cubicBezTo>
                <a:cubicBezTo>
                  <a:pt x="894461" y="127"/>
                  <a:pt x="1130046" y="51435"/>
                  <a:pt x="1355090" y="26670"/>
                </a:cubicBezTo>
                <a:cubicBezTo>
                  <a:pt x="1580261" y="1905"/>
                  <a:pt x="1820037" y="53340"/>
                  <a:pt x="2015363" y="26670"/>
                </a:cubicBezTo>
                <a:cubicBezTo>
                  <a:pt x="2210562" y="0"/>
                  <a:pt x="2402078" y="26797"/>
                  <a:pt x="2779776" y="26670"/>
                </a:cubicBezTo>
                <a:cubicBezTo>
                  <a:pt x="3157474" y="26543"/>
                  <a:pt x="3286887" y="11049"/>
                  <a:pt x="3474720" y="26670"/>
                </a:cubicBezTo>
                <a:cubicBezTo>
                  <a:pt x="3474339" y="34290"/>
                  <a:pt x="3474212" y="36449"/>
                  <a:pt x="3474720" y="44958"/>
                </a:cubicBezTo>
                <a:cubicBezTo>
                  <a:pt x="3233928" y="56515"/>
                  <a:pt x="2945130" y="21463"/>
                  <a:pt x="2779776" y="44958"/>
                </a:cubicBezTo>
                <a:cubicBezTo>
                  <a:pt x="2614422" y="68580"/>
                  <a:pt x="2339721" y="49403"/>
                  <a:pt x="2189099" y="44958"/>
                </a:cubicBezTo>
                <a:cubicBezTo>
                  <a:pt x="2038350" y="40513"/>
                  <a:pt x="1817497" y="21717"/>
                  <a:pt x="1528826" y="44958"/>
                </a:cubicBezTo>
                <a:cubicBezTo>
                  <a:pt x="1240282" y="68199"/>
                  <a:pt x="1042416" y="63881"/>
                  <a:pt x="868680" y="44958"/>
                </a:cubicBezTo>
                <a:cubicBezTo>
                  <a:pt x="694944" y="26035"/>
                  <a:pt x="233236" y="71628"/>
                  <a:pt x="0" y="44958"/>
                </a:cubicBezTo>
                <a:cubicBezTo>
                  <a:pt x="64" y="38354"/>
                  <a:pt x="64" y="30480"/>
                  <a:pt x="0" y="266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44450" cap="rnd">
            <a:solidFill>
              <a:srgbClr val="E97132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TextBox 7"/>
          <p:cNvSpPr txBox="1"/>
          <p:nvPr/>
        </p:nvSpPr>
        <p:spPr>
          <a:xfrm>
            <a:off x="731838" y="2921015"/>
            <a:ext cx="4094745" cy="15113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sz="259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Tiere und Pflanzen, die die </a:t>
            </a:r>
          </a:p>
          <a:p>
            <a:pPr marL="228918">
              <a:lnSpc>
                <a:spcPts val="2800"/>
              </a:lnSpc>
              <a:spcBef>
                <a:spcPts val="0"/>
              </a:spcBef>
            </a:pPr>
            <a:r>
              <a:rPr sz="259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Wasserqualität anzeigen</a:t>
            </a:r>
          </a:p>
          <a:p>
            <a:pPr>
              <a:lnSpc>
                <a:spcPts val="3800"/>
              </a:lnSpc>
              <a:spcBef>
                <a:spcPts val="0"/>
              </a:spcBef>
            </a:pPr>
            <a:r>
              <a:rPr sz="259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Mi</a:t>
            </a:r>
            <a:r>
              <a:rPr sz="259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</a:t>
            </a:r>
            <a:r>
              <a:rPr sz="259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 ihnen kann man die </a:t>
            </a:r>
          </a:p>
          <a:p>
            <a:pPr marL="228918">
              <a:lnSpc>
                <a:spcPts val="2800"/>
              </a:lnSpc>
              <a:spcBef>
                <a:spcPts val="0"/>
              </a:spcBef>
            </a:pPr>
            <a:r>
              <a:rPr sz="259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Gewässergüte bestimmen</a:t>
            </a:r>
          </a:p>
        </p:txBody>
      </p:sp>
      <p:pic>
        <p:nvPicPr>
          <p:cNvPr id="8" name="Picture 8"/>
          <p:cNvPicPr>
            <a:picLocks noChangeAspect="0" noChangeArrowheads="0"/>
          </p:cNvPicPr>
          <p:nvPr/>
        </p:nvPicPr>
        <p:blipFill>
          <a:blip r:embed="rId_kodB" cstate="print"/>
          <a:srcRect/>
          <a:stretch>
            <a:fillRect/>
          </a:stretch>
        </p:blipFill>
        <p:spPr bwMode="auto">
          <a:xfrm>
            <a:off x="5308600" y="0"/>
            <a:ext cx="6883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TextBox 4"/>
          <p:cNvSpPr txBox="1"/>
          <p:nvPr/>
        </p:nvSpPr>
        <p:spPr>
          <a:xfrm>
            <a:off x="5391785" y="934293"/>
            <a:ext cx="5964141" cy="10922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100"/>
              </a:lnSpc>
              <a:spcBef>
                <a:spcPts val="0"/>
              </a:spcBef>
            </a:pPr>
            <a:r>
              <a:rPr sz="418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Gü</a:t>
            </a:r>
            <a:r>
              <a:rPr sz="418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</a:t>
            </a:r>
            <a:r>
              <a:rPr sz="418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eklasse 1 – sauber bis </a:t>
            </a:r>
          </a:p>
          <a:p>
            <a:pPr>
              <a:lnSpc>
                <a:spcPts val="4500"/>
              </a:lnSpc>
              <a:spcBef>
                <a:spcPts val="0"/>
              </a:spcBef>
            </a:pPr>
            <a:r>
              <a:rPr sz="418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sehr </a:t>
            </a:r>
            <a:r>
              <a:rPr sz="418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l</a:t>
            </a:r>
            <a:r>
              <a:rPr sz="418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eicht verschmutzt</a:t>
            </a:r>
          </a:p>
        </p:txBody>
      </p:sp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OpTM" cstate="print"/>
          <a:srcRect/>
          <a:stretch>
            <a:fillRect/>
          </a:stretch>
        </p:blipFill>
        <p:spPr bwMode="auto">
          <a:xfrm>
            <a:off x="0" y="0"/>
            <a:ext cx="4660900" cy="6858000"/>
          </a:xfrm>
          <a:prstGeom prst="rect">
            <a:avLst/>
          </a:prstGeom>
          <a:noFill/>
        </p:spPr>
      </p:pic>
      <p:sp>
        <p:nvSpPr>
          <p:cNvPr id="6" name="Freeform 6"/>
          <p:cNvSpPr/>
          <p:nvPr/>
        </p:nvSpPr>
        <p:spPr>
          <a:xfrm>
            <a:off x="5298440" y="2354580"/>
            <a:ext cx="4243324" cy="74168"/>
          </a:xfrm>
          <a:custGeom>
            <a:avLst/>
            <a:gdLst>
              <a:gd name="connsiteX0" fmla="*/ 508 w 4243324"/>
              <a:gd name="connsiteY0" fmla="*/ 28067 h 74168"/>
              <a:gd name="connsiteX1" fmla="*/ 521716 w 4243324"/>
              <a:gd name="connsiteY1" fmla="*/ 28067 h 74168"/>
              <a:gd name="connsiteX2" fmla="*/ 1000633 w 4243324"/>
              <a:gd name="connsiteY2" fmla="*/ 28067 h 74168"/>
              <a:gd name="connsiteX3" fmla="*/ 1521841 w 4243324"/>
              <a:gd name="connsiteY3" fmla="*/ 28067 h 74168"/>
              <a:gd name="connsiteX4" fmla="*/ 2128012 w 4243324"/>
              <a:gd name="connsiteY4" fmla="*/ 28067 h 74168"/>
              <a:gd name="connsiteX5" fmla="*/ 2776474 w 4243324"/>
              <a:gd name="connsiteY5" fmla="*/ 28067 h 74168"/>
              <a:gd name="connsiteX6" fmla="*/ 3467481 w 4243324"/>
              <a:gd name="connsiteY6" fmla="*/ 28067 h 74168"/>
              <a:gd name="connsiteX7" fmla="*/ 4243324 w 4243324"/>
              <a:gd name="connsiteY7" fmla="*/ 28067 h 74168"/>
              <a:gd name="connsiteX8" fmla="*/ 4243324 w 4243324"/>
              <a:gd name="connsiteY8" fmla="*/ 46355 h 74168"/>
              <a:gd name="connsiteX9" fmla="*/ 3594735 w 4243324"/>
              <a:gd name="connsiteY9" fmla="*/ 46355 h 74168"/>
              <a:gd name="connsiteX10" fmla="*/ 2903855 w 4243324"/>
              <a:gd name="connsiteY10" fmla="*/ 46355 h 74168"/>
              <a:gd name="connsiteX11" fmla="*/ 2212848 w 4243324"/>
              <a:gd name="connsiteY11" fmla="*/ 46355 h 74168"/>
              <a:gd name="connsiteX12" fmla="*/ 1734058 w 4243324"/>
              <a:gd name="connsiteY12" fmla="*/ 46355 h 74168"/>
              <a:gd name="connsiteX13" fmla="*/ 1085469 w 4243324"/>
              <a:gd name="connsiteY13" fmla="*/ 46355 h 74168"/>
              <a:gd name="connsiteX14" fmla="*/ 521716 w 4243324"/>
              <a:gd name="connsiteY14" fmla="*/ 46355 h 74168"/>
              <a:gd name="connsiteX15" fmla="*/ 508 w 4243324"/>
              <a:gd name="connsiteY15" fmla="*/ 46355 h 74168"/>
              <a:gd name="connsiteX16" fmla="*/ 508 w 4243324"/>
              <a:gd name="connsiteY16" fmla="*/ 28067 h 741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4243324" h="74168">
                <a:moveTo>
                  <a:pt x="508" y="28067"/>
                </a:moveTo>
                <a:cubicBezTo>
                  <a:pt x="144145" y="44704"/>
                  <a:pt x="267081" y="42926"/>
                  <a:pt x="521716" y="28067"/>
                </a:cubicBezTo>
                <a:cubicBezTo>
                  <a:pt x="776351" y="13208"/>
                  <a:pt x="814832" y="10668"/>
                  <a:pt x="1000633" y="28067"/>
                </a:cubicBezTo>
                <a:cubicBezTo>
                  <a:pt x="1186307" y="45339"/>
                  <a:pt x="1352803" y="4572"/>
                  <a:pt x="1521841" y="28067"/>
                </a:cubicBezTo>
                <a:cubicBezTo>
                  <a:pt x="1691005" y="51562"/>
                  <a:pt x="1889633" y="33909"/>
                  <a:pt x="2128012" y="28067"/>
                </a:cubicBezTo>
                <a:cubicBezTo>
                  <a:pt x="2366264" y="22098"/>
                  <a:pt x="2620645" y="0"/>
                  <a:pt x="2776474" y="28067"/>
                </a:cubicBezTo>
                <a:cubicBezTo>
                  <a:pt x="2932430" y="56007"/>
                  <a:pt x="3131566" y="2921"/>
                  <a:pt x="3467481" y="28067"/>
                </a:cubicBezTo>
                <a:cubicBezTo>
                  <a:pt x="3803396" y="53086"/>
                  <a:pt x="4017137" y="31115"/>
                  <a:pt x="4243324" y="28067"/>
                </a:cubicBezTo>
                <a:cubicBezTo>
                  <a:pt x="4242816" y="34163"/>
                  <a:pt x="4243197" y="39751"/>
                  <a:pt x="4243324" y="46355"/>
                </a:cubicBezTo>
                <a:cubicBezTo>
                  <a:pt x="4017645" y="22225"/>
                  <a:pt x="3834384" y="41402"/>
                  <a:pt x="3594735" y="46355"/>
                </a:cubicBezTo>
                <a:cubicBezTo>
                  <a:pt x="3355213" y="51181"/>
                  <a:pt x="3204083" y="30861"/>
                  <a:pt x="2903855" y="46355"/>
                </a:cubicBezTo>
                <a:cubicBezTo>
                  <a:pt x="2603500" y="61722"/>
                  <a:pt x="2526284" y="74168"/>
                  <a:pt x="2212848" y="46355"/>
                </a:cubicBezTo>
                <a:cubicBezTo>
                  <a:pt x="1899412" y="18415"/>
                  <a:pt x="1966468" y="57785"/>
                  <a:pt x="1734058" y="46355"/>
                </a:cubicBezTo>
                <a:cubicBezTo>
                  <a:pt x="1501521" y="34925"/>
                  <a:pt x="1343914" y="40513"/>
                  <a:pt x="1085469" y="46355"/>
                </a:cubicBezTo>
                <a:cubicBezTo>
                  <a:pt x="827024" y="52070"/>
                  <a:pt x="778510" y="63627"/>
                  <a:pt x="521716" y="46355"/>
                </a:cubicBezTo>
                <a:cubicBezTo>
                  <a:pt x="265049" y="28956"/>
                  <a:pt x="120777" y="32258"/>
                  <a:pt x="508" y="46355"/>
                </a:cubicBezTo>
                <a:cubicBezTo>
                  <a:pt x="1270" y="38862"/>
                  <a:pt x="0" y="36195"/>
                  <a:pt x="508" y="28067"/>
                </a:cubicBezTo>
                <a:close/>
              </a:path>
            </a:pathLst>
          </a:custGeom>
          <a:solidFill>
            <a:srgbClr val="E97132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Freeform 7"/>
          <p:cNvSpPr/>
          <p:nvPr/>
        </p:nvSpPr>
        <p:spPr>
          <a:xfrm>
            <a:off x="5298694" y="2353437"/>
            <a:ext cx="4243959" cy="69723"/>
          </a:xfrm>
          <a:custGeom>
            <a:avLst/>
            <a:gdLst>
              <a:gd name="connsiteX0" fmla="*/ 254 w 4243959"/>
              <a:gd name="connsiteY0" fmla="*/ 29210 h 69723"/>
              <a:gd name="connsiteX1" fmla="*/ 479044 w 4243959"/>
              <a:gd name="connsiteY1" fmla="*/ 29210 h 69723"/>
              <a:gd name="connsiteX2" fmla="*/ 957961 w 4243959"/>
              <a:gd name="connsiteY2" fmla="*/ 29210 h 69723"/>
              <a:gd name="connsiteX3" fmla="*/ 1521587 w 4243959"/>
              <a:gd name="connsiteY3" fmla="*/ 29210 h 69723"/>
              <a:gd name="connsiteX4" fmla="*/ 2212594 w 4243959"/>
              <a:gd name="connsiteY4" fmla="*/ 29210 h 69723"/>
              <a:gd name="connsiteX5" fmla="*/ 2733802 w 4243959"/>
              <a:gd name="connsiteY5" fmla="*/ 29210 h 69723"/>
              <a:gd name="connsiteX6" fmla="*/ 3255137 w 4243959"/>
              <a:gd name="connsiteY6" fmla="*/ 29210 h 69723"/>
              <a:gd name="connsiteX7" fmla="*/ 4243070 w 4243959"/>
              <a:gd name="connsiteY7" fmla="*/ 29210 h 69723"/>
              <a:gd name="connsiteX8" fmla="*/ 4243070 w 4243959"/>
              <a:gd name="connsiteY8" fmla="*/ 47498 h 69723"/>
              <a:gd name="connsiteX9" fmla="*/ 3594481 w 4243959"/>
              <a:gd name="connsiteY9" fmla="*/ 47498 h 69723"/>
              <a:gd name="connsiteX10" fmla="*/ 3073273 w 4243959"/>
              <a:gd name="connsiteY10" fmla="*/ 47498 h 69723"/>
              <a:gd name="connsiteX11" fmla="*/ 2552065 w 4243959"/>
              <a:gd name="connsiteY11" fmla="*/ 47498 h 69723"/>
              <a:gd name="connsiteX12" fmla="*/ 1903476 w 4243959"/>
              <a:gd name="connsiteY12" fmla="*/ 47498 h 69723"/>
              <a:gd name="connsiteX13" fmla="*/ 1212469 w 4243959"/>
              <a:gd name="connsiteY13" fmla="*/ 47498 h 69723"/>
              <a:gd name="connsiteX14" fmla="*/ 733679 w 4243959"/>
              <a:gd name="connsiteY14" fmla="*/ 47498 h 69723"/>
              <a:gd name="connsiteX15" fmla="*/ 254 w 4243959"/>
              <a:gd name="connsiteY15" fmla="*/ 47498 h 69723"/>
              <a:gd name="connsiteX16" fmla="*/ 254 w 4243959"/>
              <a:gd name="connsiteY16" fmla="*/ 29210 h 697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4243959" h="69723">
                <a:moveTo>
                  <a:pt x="254" y="29210"/>
                </a:moveTo>
                <a:cubicBezTo>
                  <a:pt x="213614" y="8128"/>
                  <a:pt x="307594" y="11049"/>
                  <a:pt x="479044" y="29210"/>
                </a:cubicBezTo>
                <a:cubicBezTo>
                  <a:pt x="650494" y="47244"/>
                  <a:pt x="831215" y="7874"/>
                  <a:pt x="957961" y="29210"/>
                </a:cubicBezTo>
                <a:cubicBezTo>
                  <a:pt x="1084580" y="50419"/>
                  <a:pt x="1301750" y="54356"/>
                  <a:pt x="1521587" y="29210"/>
                </a:cubicBezTo>
                <a:cubicBezTo>
                  <a:pt x="1741551" y="4064"/>
                  <a:pt x="1970151" y="0"/>
                  <a:pt x="2212594" y="29210"/>
                </a:cubicBezTo>
                <a:cubicBezTo>
                  <a:pt x="2455037" y="58293"/>
                  <a:pt x="2558669" y="24384"/>
                  <a:pt x="2733802" y="29210"/>
                </a:cubicBezTo>
                <a:cubicBezTo>
                  <a:pt x="2909062" y="33909"/>
                  <a:pt x="3096895" y="15748"/>
                  <a:pt x="3255137" y="29210"/>
                </a:cubicBezTo>
                <a:cubicBezTo>
                  <a:pt x="3413252" y="42545"/>
                  <a:pt x="3979545" y="19050"/>
                  <a:pt x="4243070" y="29210"/>
                </a:cubicBezTo>
                <a:cubicBezTo>
                  <a:pt x="4243959" y="38100"/>
                  <a:pt x="4242562" y="38481"/>
                  <a:pt x="4243070" y="47498"/>
                </a:cubicBezTo>
                <a:cubicBezTo>
                  <a:pt x="4058285" y="60452"/>
                  <a:pt x="3909949" y="32385"/>
                  <a:pt x="3594481" y="47498"/>
                </a:cubicBezTo>
                <a:cubicBezTo>
                  <a:pt x="3279140" y="62611"/>
                  <a:pt x="3319653" y="25146"/>
                  <a:pt x="3073273" y="47498"/>
                </a:cubicBezTo>
                <a:cubicBezTo>
                  <a:pt x="2826893" y="69723"/>
                  <a:pt x="2767076" y="30988"/>
                  <a:pt x="2552065" y="47498"/>
                </a:cubicBezTo>
                <a:cubicBezTo>
                  <a:pt x="2336927" y="63881"/>
                  <a:pt x="2181733" y="48641"/>
                  <a:pt x="1903476" y="47498"/>
                </a:cubicBezTo>
                <a:cubicBezTo>
                  <a:pt x="1625219" y="46228"/>
                  <a:pt x="1557655" y="53340"/>
                  <a:pt x="1212469" y="47498"/>
                </a:cubicBezTo>
                <a:cubicBezTo>
                  <a:pt x="867283" y="41529"/>
                  <a:pt x="874522" y="44831"/>
                  <a:pt x="733679" y="47498"/>
                </a:cubicBezTo>
                <a:cubicBezTo>
                  <a:pt x="592836" y="50165"/>
                  <a:pt x="183642" y="43942"/>
                  <a:pt x="254" y="47498"/>
                </a:cubicBezTo>
                <a:cubicBezTo>
                  <a:pt x="0" y="43434"/>
                  <a:pt x="762" y="34925"/>
                  <a:pt x="254" y="2921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44450" cap="rnd">
            <a:solidFill>
              <a:srgbClr val="E97132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8" name="TextBox 8"/>
          <p:cNvSpPr txBox="1"/>
          <p:nvPr/>
        </p:nvSpPr>
        <p:spPr>
          <a:xfrm>
            <a:off x="5391785" y="2755309"/>
            <a:ext cx="3617442" cy="19558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0"/>
              </a:spcBef>
            </a:pPr>
            <a:r>
              <a:rPr sz="2235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Hoher</a:t>
            </a:r>
            <a:r>
              <a:rPr sz="2234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 Sauerstoffgehalt</a:t>
            </a:r>
          </a:p>
          <a:p>
            <a:pPr>
              <a:lnSpc>
                <a:spcPts val="3300"/>
              </a:lnSpc>
              <a:spcBef>
                <a:spcPts val="0"/>
              </a:spcBef>
            </a:pP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Gerin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er Mineralsalzgehalt</a:t>
            </a:r>
          </a:p>
          <a:p>
            <a:pPr>
              <a:lnSpc>
                <a:spcPts val="3300"/>
              </a:lnSpc>
              <a:spcBef>
                <a:spcPts val="0"/>
              </a:spcBef>
            </a:pP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Eintagsfliegenlarve</a:t>
            </a:r>
          </a:p>
          <a:p>
            <a:pPr>
              <a:lnSpc>
                <a:spcPts val="3300"/>
              </a:lnSpc>
              <a:spcBef>
                <a:spcPts val="0"/>
              </a:spcBef>
            </a:pP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Steinf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l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iegenlarve</a:t>
            </a:r>
          </a:p>
          <a:p>
            <a:pPr>
              <a:lnSpc>
                <a:spcPts val="3300"/>
              </a:lnSpc>
              <a:spcBef>
                <a:spcPts val="0"/>
              </a:spcBef>
            </a:pP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Alpens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</a:t>
            </a:r>
            <a:r>
              <a:rPr sz="2237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rudelwurm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TextBox 4"/>
          <p:cNvSpPr txBox="1"/>
          <p:nvPr/>
        </p:nvSpPr>
        <p:spPr>
          <a:xfrm>
            <a:off x="731838" y="691324"/>
            <a:ext cx="4081011" cy="10033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3800"/>
              </a:lnSpc>
              <a:spcBef>
                <a:spcPts val="0"/>
              </a:spcBef>
            </a:pPr>
            <a:r>
              <a:rPr sz="382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Güte</a:t>
            </a:r>
            <a:r>
              <a:rPr sz="382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kl</a:t>
            </a:r>
            <a:r>
              <a:rPr sz="382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a</a:t>
            </a:r>
            <a:r>
              <a:rPr sz="382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</a:t>
            </a:r>
            <a:r>
              <a:rPr sz="382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se</a:t>
            </a:r>
            <a:r>
              <a:rPr sz="382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 2 –</a:t>
            </a:r>
          </a:p>
          <a:p>
            <a:pPr>
              <a:lnSpc>
                <a:spcPts val="4100"/>
              </a:lnSpc>
              <a:spcBef>
                <a:spcPts val="0"/>
              </a:spcBef>
            </a:pP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mä</a:t>
            </a: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ßig </a:t>
            </a: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ve</a:t>
            </a: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</a:t>
            </a: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sch</a:t>
            </a:r>
            <a:r>
              <a:rPr sz="3823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mutzt</a:t>
            </a:r>
          </a:p>
        </p:txBody>
      </p:sp>
      <p:sp>
        <p:nvSpPr>
          <p:cNvPr id="5" name="Freeform 5"/>
          <p:cNvSpPr/>
          <p:nvPr/>
        </p:nvSpPr>
        <p:spPr>
          <a:xfrm>
            <a:off x="643954" y="2578227"/>
            <a:ext cx="3475418" cy="61849"/>
          </a:xfrm>
          <a:custGeom>
            <a:avLst/>
            <a:gdLst>
              <a:gd name="connsiteX0" fmla="*/ 698 w 3475418"/>
              <a:gd name="connsiteY0" fmla="*/ 14732 h 61849"/>
              <a:gd name="connsiteX1" fmla="*/ 626174 w 3475418"/>
              <a:gd name="connsiteY1" fmla="*/ 14732 h 61849"/>
              <a:gd name="connsiteX2" fmla="*/ 1390586 w 3475418"/>
              <a:gd name="connsiteY2" fmla="*/ 14732 h 61849"/>
              <a:gd name="connsiteX3" fmla="*/ 1981264 w 3475418"/>
              <a:gd name="connsiteY3" fmla="*/ 14732 h 61849"/>
              <a:gd name="connsiteX4" fmla="*/ 2571940 w 3475418"/>
              <a:gd name="connsiteY4" fmla="*/ 14732 h 61849"/>
              <a:gd name="connsiteX5" fmla="*/ 3475418 w 3475418"/>
              <a:gd name="connsiteY5" fmla="*/ 14732 h 61849"/>
              <a:gd name="connsiteX6" fmla="*/ 3475418 w 3475418"/>
              <a:gd name="connsiteY6" fmla="*/ 33020 h 61849"/>
              <a:gd name="connsiteX7" fmla="*/ 2815273 w 3475418"/>
              <a:gd name="connsiteY7" fmla="*/ 33020 h 61849"/>
              <a:gd name="connsiteX8" fmla="*/ 2154999 w 3475418"/>
              <a:gd name="connsiteY8" fmla="*/ 33020 h 61849"/>
              <a:gd name="connsiteX9" fmla="*/ 1494854 w 3475418"/>
              <a:gd name="connsiteY9" fmla="*/ 33020 h 61849"/>
              <a:gd name="connsiteX10" fmla="*/ 730440 w 3475418"/>
              <a:gd name="connsiteY10" fmla="*/ 33020 h 61849"/>
              <a:gd name="connsiteX11" fmla="*/ 698 w 3475418"/>
              <a:gd name="connsiteY11" fmla="*/ 33020 h 61849"/>
              <a:gd name="connsiteX12" fmla="*/ 698 w 3475418"/>
              <a:gd name="connsiteY12" fmla="*/ 14732 h 618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3475418" h="61849">
                <a:moveTo>
                  <a:pt x="698" y="14732"/>
                </a:moveTo>
                <a:cubicBezTo>
                  <a:pt x="203022" y="0"/>
                  <a:pt x="333426" y="3302"/>
                  <a:pt x="626174" y="14732"/>
                </a:cubicBezTo>
                <a:cubicBezTo>
                  <a:pt x="918908" y="26289"/>
                  <a:pt x="1097343" y="19812"/>
                  <a:pt x="1390586" y="14732"/>
                </a:cubicBezTo>
                <a:cubicBezTo>
                  <a:pt x="1683829" y="9652"/>
                  <a:pt x="1836738" y="762"/>
                  <a:pt x="1981264" y="14732"/>
                </a:cubicBezTo>
                <a:cubicBezTo>
                  <a:pt x="2125917" y="28829"/>
                  <a:pt x="2396807" y="7493"/>
                  <a:pt x="2571940" y="14732"/>
                </a:cubicBezTo>
                <a:cubicBezTo>
                  <a:pt x="2747200" y="21971"/>
                  <a:pt x="3042349" y="2667"/>
                  <a:pt x="3475418" y="14732"/>
                </a:cubicBezTo>
                <a:cubicBezTo>
                  <a:pt x="3475292" y="19177"/>
                  <a:pt x="3475292" y="24765"/>
                  <a:pt x="3475418" y="33020"/>
                </a:cubicBezTo>
                <a:cubicBezTo>
                  <a:pt x="3325558" y="36576"/>
                  <a:pt x="3137471" y="27305"/>
                  <a:pt x="2815273" y="33020"/>
                </a:cubicBezTo>
                <a:cubicBezTo>
                  <a:pt x="2492946" y="38735"/>
                  <a:pt x="2295080" y="61849"/>
                  <a:pt x="2154999" y="33020"/>
                </a:cubicBezTo>
                <a:cubicBezTo>
                  <a:pt x="2014918" y="4191"/>
                  <a:pt x="1820989" y="48641"/>
                  <a:pt x="1494854" y="33020"/>
                </a:cubicBezTo>
                <a:cubicBezTo>
                  <a:pt x="1168590" y="17399"/>
                  <a:pt x="949135" y="29591"/>
                  <a:pt x="730440" y="33020"/>
                </a:cubicBezTo>
                <a:cubicBezTo>
                  <a:pt x="511645" y="36449"/>
                  <a:pt x="264732" y="39116"/>
                  <a:pt x="698" y="33020"/>
                </a:cubicBezTo>
                <a:cubicBezTo>
                  <a:pt x="889" y="29083"/>
                  <a:pt x="0" y="18542"/>
                  <a:pt x="698" y="14732"/>
                </a:cubicBezTo>
                <a:close/>
              </a:path>
            </a:pathLst>
          </a:custGeom>
          <a:solidFill>
            <a:srgbClr val="E97132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6" name="Freeform 6"/>
          <p:cNvSpPr/>
          <p:nvPr/>
        </p:nvSpPr>
        <p:spPr>
          <a:xfrm>
            <a:off x="644652" y="2566289"/>
            <a:ext cx="3474720" cy="71628"/>
          </a:xfrm>
          <a:custGeom>
            <a:avLst/>
            <a:gdLst>
              <a:gd name="connsiteX0" fmla="*/ 0 w 3474720"/>
              <a:gd name="connsiteY0" fmla="*/ 26670 h 71628"/>
              <a:gd name="connsiteX1" fmla="*/ 694944 w 3474720"/>
              <a:gd name="connsiteY1" fmla="*/ 26670 h 71628"/>
              <a:gd name="connsiteX2" fmla="*/ 1355090 w 3474720"/>
              <a:gd name="connsiteY2" fmla="*/ 26670 h 71628"/>
              <a:gd name="connsiteX3" fmla="*/ 2015363 w 3474720"/>
              <a:gd name="connsiteY3" fmla="*/ 26670 h 71628"/>
              <a:gd name="connsiteX4" fmla="*/ 2779776 w 3474720"/>
              <a:gd name="connsiteY4" fmla="*/ 26670 h 71628"/>
              <a:gd name="connsiteX5" fmla="*/ 3474720 w 3474720"/>
              <a:gd name="connsiteY5" fmla="*/ 26670 h 71628"/>
              <a:gd name="connsiteX6" fmla="*/ 3474720 w 3474720"/>
              <a:gd name="connsiteY6" fmla="*/ 44958 h 71628"/>
              <a:gd name="connsiteX7" fmla="*/ 2779776 w 3474720"/>
              <a:gd name="connsiteY7" fmla="*/ 44958 h 71628"/>
              <a:gd name="connsiteX8" fmla="*/ 2189099 w 3474720"/>
              <a:gd name="connsiteY8" fmla="*/ 44958 h 71628"/>
              <a:gd name="connsiteX9" fmla="*/ 1528826 w 3474720"/>
              <a:gd name="connsiteY9" fmla="*/ 44958 h 71628"/>
              <a:gd name="connsiteX10" fmla="*/ 868680 w 3474720"/>
              <a:gd name="connsiteY10" fmla="*/ 44958 h 71628"/>
              <a:gd name="connsiteX11" fmla="*/ 0 w 3474720"/>
              <a:gd name="connsiteY11" fmla="*/ 44958 h 71628"/>
              <a:gd name="connsiteX12" fmla="*/ 0 w 3474720"/>
              <a:gd name="connsiteY12" fmla="*/ 26670 h 71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3474720" h="71628">
                <a:moveTo>
                  <a:pt x="0" y="26670"/>
                </a:moveTo>
                <a:cubicBezTo>
                  <a:pt x="224460" y="12192"/>
                  <a:pt x="495402" y="53213"/>
                  <a:pt x="694944" y="26670"/>
                </a:cubicBezTo>
                <a:cubicBezTo>
                  <a:pt x="894461" y="127"/>
                  <a:pt x="1130046" y="51435"/>
                  <a:pt x="1355090" y="26670"/>
                </a:cubicBezTo>
                <a:cubicBezTo>
                  <a:pt x="1580261" y="1905"/>
                  <a:pt x="1820037" y="53340"/>
                  <a:pt x="2015363" y="26670"/>
                </a:cubicBezTo>
                <a:cubicBezTo>
                  <a:pt x="2210562" y="0"/>
                  <a:pt x="2402078" y="26797"/>
                  <a:pt x="2779776" y="26670"/>
                </a:cubicBezTo>
                <a:cubicBezTo>
                  <a:pt x="3157474" y="26543"/>
                  <a:pt x="3286887" y="11049"/>
                  <a:pt x="3474720" y="26670"/>
                </a:cubicBezTo>
                <a:cubicBezTo>
                  <a:pt x="3474339" y="34290"/>
                  <a:pt x="3474212" y="36449"/>
                  <a:pt x="3474720" y="44958"/>
                </a:cubicBezTo>
                <a:cubicBezTo>
                  <a:pt x="3233928" y="56515"/>
                  <a:pt x="2945130" y="21463"/>
                  <a:pt x="2779776" y="44958"/>
                </a:cubicBezTo>
                <a:cubicBezTo>
                  <a:pt x="2614422" y="68580"/>
                  <a:pt x="2339721" y="49403"/>
                  <a:pt x="2189099" y="44958"/>
                </a:cubicBezTo>
                <a:cubicBezTo>
                  <a:pt x="2038350" y="40513"/>
                  <a:pt x="1817497" y="21717"/>
                  <a:pt x="1528826" y="44958"/>
                </a:cubicBezTo>
                <a:cubicBezTo>
                  <a:pt x="1240282" y="68199"/>
                  <a:pt x="1042416" y="63881"/>
                  <a:pt x="868680" y="44958"/>
                </a:cubicBezTo>
                <a:cubicBezTo>
                  <a:pt x="694944" y="26035"/>
                  <a:pt x="233236" y="71628"/>
                  <a:pt x="0" y="44958"/>
                </a:cubicBezTo>
                <a:cubicBezTo>
                  <a:pt x="64" y="38354"/>
                  <a:pt x="64" y="30480"/>
                  <a:pt x="0" y="2667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44450" cap="rnd">
            <a:solidFill>
              <a:srgbClr val="E97132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TextBox 7"/>
          <p:cNvSpPr txBox="1"/>
          <p:nvPr/>
        </p:nvSpPr>
        <p:spPr>
          <a:xfrm>
            <a:off x="731838" y="2925784"/>
            <a:ext cx="2902496" cy="30099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000"/>
              </a:lnSpc>
              <a:spcBef>
                <a:spcPts val="0"/>
              </a:spcBef>
            </a:pP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Wen</a:t>
            </a:r>
            <a:r>
              <a:rPr sz="201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i</a:t>
            </a: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ger Sauerstoff</a:t>
            </a:r>
          </a:p>
          <a:p>
            <a:pPr>
              <a:lnSpc>
                <a:spcPts val="3100"/>
              </a:lnSpc>
              <a:spcBef>
                <a:spcPts val="0"/>
              </a:spcBef>
            </a:pP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Meh</a:t>
            </a:r>
            <a:r>
              <a:rPr sz="201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 </a:t>
            </a: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Mineralsalze</a:t>
            </a:r>
          </a:p>
          <a:p>
            <a:pPr>
              <a:lnSpc>
                <a:spcPts val="3100"/>
              </a:lnSpc>
              <a:spcBef>
                <a:spcPts val="0"/>
              </a:spcBef>
            </a:pP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Meh</a:t>
            </a:r>
            <a:r>
              <a:rPr sz="201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 </a:t>
            </a: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Pflanzenbewuchs</a:t>
            </a:r>
          </a:p>
          <a:p>
            <a:pPr>
              <a:lnSpc>
                <a:spcPts val="3100"/>
              </a:lnSpc>
              <a:spcBef>
                <a:spcPts val="0"/>
              </a:spcBef>
            </a:pP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Köc</a:t>
            </a:r>
            <a:r>
              <a:rPr sz="201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h</a:t>
            </a: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erfliegenlarve</a:t>
            </a:r>
          </a:p>
          <a:p>
            <a:pPr>
              <a:lnSpc>
                <a:spcPts val="3100"/>
              </a:lnSpc>
              <a:spcBef>
                <a:spcPts val="0"/>
              </a:spcBef>
            </a:pP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Bachflohkrebs</a:t>
            </a:r>
          </a:p>
          <a:p>
            <a:pPr>
              <a:lnSpc>
                <a:spcPts val="3100"/>
              </a:lnSpc>
              <a:spcBef>
                <a:spcPts val="0"/>
              </a:spcBef>
            </a:pP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Flussnapfschnecke</a:t>
            </a:r>
          </a:p>
          <a:p>
            <a:pPr>
              <a:lnSpc>
                <a:spcPts val="3100"/>
              </a:lnSpc>
              <a:spcBef>
                <a:spcPts val="0"/>
              </a:spcBef>
            </a:pP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Wass</a:t>
            </a:r>
            <a:r>
              <a:rPr sz="201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</a:t>
            </a: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rpest</a:t>
            </a:r>
          </a:p>
          <a:p>
            <a:pPr>
              <a:lnSpc>
                <a:spcPts val="3100"/>
              </a:lnSpc>
              <a:spcBef>
                <a:spcPts val="0"/>
              </a:spcBef>
            </a:pP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Laich</a:t>
            </a:r>
            <a:r>
              <a:rPr sz="201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k</a:t>
            </a:r>
            <a:r>
              <a:rPr sz="2018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raut</a:t>
            </a:r>
          </a:p>
        </p:txBody>
      </p:sp>
      <p:pic>
        <p:nvPicPr>
          <p:cNvPr id="8" name="Picture 8"/>
          <p:cNvPicPr>
            <a:picLocks noChangeAspect="0" noChangeArrowheads="0"/>
          </p:cNvPicPr>
          <p:nvPr/>
        </p:nvPicPr>
        <p:blipFill>
          <a:blip r:embed="rId_6qRg" cstate="print"/>
          <a:srcRect/>
          <a:stretch>
            <a:fillRect/>
          </a:stretch>
        </p:blipFill>
        <p:spPr bwMode="auto">
          <a:xfrm>
            <a:off x="5308600" y="0"/>
            <a:ext cx="6883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-63"/>
            <a:ext cx="12188952" cy="6859778"/>
          </a:xfrm>
          <a:custGeom>
            <a:avLst/>
            <a:gdLst>
              <a:gd name="connsiteX0" fmla="*/ 0 w 12188952"/>
              <a:gd name="connsiteY0" fmla="*/ 6859778 h 6859778"/>
              <a:gd name="connsiteX1" fmla="*/ 12188952 w 12188952"/>
              <a:gd name="connsiteY1" fmla="*/ 6859778 h 6859778"/>
              <a:gd name="connsiteX2" fmla="*/ 12188952 w 12188952"/>
              <a:gd name="connsiteY2" fmla="*/ 0 h 6859778"/>
              <a:gd name="connsiteX3" fmla="*/ 0 w 12188952"/>
              <a:gd name="connsiteY3" fmla="*/ 0 h 68597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2188952" h="6859778">
                <a:moveTo>
                  <a:pt x="0" y="6859778"/>
                </a:moveTo>
                <a:lnTo>
                  <a:pt x="12188952" y="6859778"/>
                </a:lnTo>
                <a:lnTo>
                  <a:pt x="121889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4" name="Picture 4"/>
          <p:cNvPicPr>
            <a:picLocks noChangeAspect="0" noChangeArrowheads="0"/>
          </p:cNvPicPr>
          <p:nvPr/>
        </p:nvPicPr>
        <p:blipFill>
          <a:blip r:embed="rId_ECz6" cstate="print"/>
          <a:srcRect/>
          <a:stretch>
            <a:fillRect/>
          </a:stretch>
        </p:blipFill>
        <p:spPr bwMode="auto">
          <a:xfrm>
            <a:off x="3251200" y="0"/>
            <a:ext cx="8940800" cy="6858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YIQO" cstate="print"/>
          <a:srcRect/>
          <a:stretch>
            <a:fillRect/>
          </a:stretch>
        </p:blipFill>
        <p:spPr bwMode="auto">
          <a:xfrm>
            <a:off x="-27432" y="-54864"/>
            <a:ext cx="4585716" cy="6963156"/>
          </a:xfrm>
          <a:prstGeom prst="rect">
            <a:avLst/>
          </a:prstGeom>
          <a:noFill/>
        </p:spPr>
      </p:pic>
      <p:sp>
        <p:nvSpPr>
          <p:cNvPr id="6" name="Freeform 6"/>
          <p:cNvSpPr/>
          <p:nvPr/>
        </p:nvSpPr>
        <p:spPr>
          <a:xfrm>
            <a:off x="4572" y="4572"/>
            <a:ext cx="4453128" cy="6859717"/>
          </a:xfrm>
          <a:custGeom>
            <a:avLst/>
            <a:gdLst>
              <a:gd name="connsiteX0" fmla="*/ 0 w 4453128"/>
              <a:gd name="connsiteY0" fmla="*/ 0 h 6859717"/>
              <a:gd name="connsiteX1" fmla="*/ 3240786 w 4453128"/>
              <a:gd name="connsiteY1" fmla="*/ 0 h 6859717"/>
              <a:gd name="connsiteX2" fmla="*/ 3303778 w 4453128"/>
              <a:gd name="connsiteY2" fmla="*/ 69342 h 6859717"/>
              <a:gd name="connsiteX3" fmla="*/ 4453128 w 4453128"/>
              <a:gd name="connsiteY3" fmla="*/ 3429889 h 6859717"/>
              <a:gd name="connsiteX4" fmla="*/ 3303778 w 4453128"/>
              <a:gd name="connsiteY4" fmla="*/ 6790429 h 6859717"/>
              <a:gd name="connsiteX5" fmla="*/ 3240786 w 4453128"/>
              <a:gd name="connsiteY5" fmla="*/ 6859717 h 6859717"/>
              <a:gd name="connsiteX6" fmla="*/ 0 w 4453128"/>
              <a:gd name="connsiteY6" fmla="*/ 6859717 h 68597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453128" h="6859717">
                <a:moveTo>
                  <a:pt x="0" y="0"/>
                </a:moveTo>
                <a:lnTo>
                  <a:pt x="3240786" y="0"/>
                </a:lnTo>
                <a:lnTo>
                  <a:pt x="3303778" y="69342"/>
                </a:lnTo>
                <a:cubicBezTo>
                  <a:pt x="4013962" y="929386"/>
                  <a:pt x="4453128" y="2117471"/>
                  <a:pt x="4453128" y="3429889"/>
                </a:cubicBezTo>
                <a:cubicBezTo>
                  <a:pt x="4453128" y="4742180"/>
                  <a:pt x="4013962" y="5930379"/>
                  <a:pt x="3303778" y="6790429"/>
                </a:cubicBezTo>
                <a:lnTo>
                  <a:pt x="3240786" y="6859717"/>
                </a:lnTo>
                <a:lnTo>
                  <a:pt x="0" y="6859717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Freeform 7"/>
          <p:cNvSpPr/>
          <p:nvPr/>
        </p:nvSpPr>
        <p:spPr>
          <a:xfrm>
            <a:off x="4572" y="4572"/>
            <a:ext cx="4453128" cy="6859717"/>
          </a:xfrm>
          <a:custGeom>
            <a:avLst/>
            <a:gdLst>
              <a:gd name="connsiteX0" fmla="*/ 0 w 4453128"/>
              <a:gd name="connsiteY0" fmla="*/ 0 h 6859717"/>
              <a:gd name="connsiteX1" fmla="*/ 3240786 w 4453128"/>
              <a:gd name="connsiteY1" fmla="*/ 0 h 6859717"/>
              <a:gd name="connsiteX2" fmla="*/ 3303778 w 4453128"/>
              <a:gd name="connsiteY2" fmla="*/ 69342 h 6859717"/>
              <a:gd name="connsiteX3" fmla="*/ 4453128 w 4453128"/>
              <a:gd name="connsiteY3" fmla="*/ 3429889 h 6859717"/>
              <a:gd name="connsiteX4" fmla="*/ 3303778 w 4453128"/>
              <a:gd name="connsiteY4" fmla="*/ 6790429 h 6859717"/>
              <a:gd name="connsiteX5" fmla="*/ 3240786 w 4453128"/>
              <a:gd name="connsiteY5" fmla="*/ 6859717 h 6859717"/>
              <a:gd name="connsiteX6" fmla="*/ 0 w 4453128"/>
              <a:gd name="connsiteY6" fmla="*/ 6859717 h 68597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453128" h="6859717">
                <a:moveTo>
                  <a:pt x="0" y="0"/>
                </a:moveTo>
                <a:lnTo>
                  <a:pt x="3240786" y="0"/>
                </a:lnTo>
                <a:lnTo>
                  <a:pt x="3303778" y="69342"/>
                </a:lnTo>
                <a:cubicBezTo>
                  <a:pt x="4013962" y="929386"/>
                  <a:pt x="4453128" y="2117471"/>
                  <a:pt x="4453128" y="3429889"/>
                </a:cubicBezTo>
                <a:cubicBezTo>
                  <a:pt x="4453128" y="4742180"/>
                  <a:pt x="4013962" y="5930379"/>
                  <a:pt x="3303778" y="6790429"/>
                </a:cubicBezTo>
                <a:lnTo>
                  <a:pt x="3240786" y="6859717"/>
                </a:lnTo>
                <a:lnTo>
                  <a:pt x="0" y="685971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9525" cap="flat">
            <a:solidFill>
              <a:srgbClr val="D5D5D5">
                <a:alpha val="10000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4443984" cy="6859715"/>
          </a:xfrm>
          <a:custGeom>
            <a:avLst/>
            <a:gdLst>
              <a:gd name="connsiteX0" fmla="*/ 0 w 4443984"/>
              <a:gd name="connsiteY0" fmla="*/ 0 h 6859715"/>
              <a:gd name="connsiteX1" fmla="*/ 3231642 w 4443984"/>
              <a:gd name="connsiteY1" fmla="*/ 0 h 6859715"/>
              <a:gd name="connsiteX2" fmla="*/ 3294634 w 4443984"/>
              <a:gd name="connsiteY2" fmla="*/ 69342 h 6859715"/>
              <a:gd name="connsiteX3" fmla="*/ 4443984 w 4443984"/>
              <a:gd name="connsiteY3" fmla="*/ 3429889 h 6859715"/>
              <a:gd name="connsiteX4" fmla="*/ 3294634 w 4443984"/>
              <a:gd name="connsiteY4" fmla="*/ 6790427 h 6859715"/>
              <a:gd name="connsiteX5" fmla="*/ 3231642 w 4443984"/>
              <a:gd name="connsiteY5" fmla="*/ 6859715 h 6859715"/>
              <a:gd name="connsiteX6" fmla="*/ 0 w 4443984"/>
              <a:gd name="connsiteY6" fmla="*/ 6859715 h 68597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443984" h="6859715">
                <a:moveTo>
                  <a:pt x="0" y="0"/>
                </a:moveTo>
                <a:lnTo>
                  <a:pt x="3231642" y="0"/>
                </a:lnTo>
                <a:lnTo>
                  <a:pt x="3294634" y="69342"/>
                </a:lnTo>
                <a:cubicBezTo>
                  <a:pt x="4004818" y="929386"/>
                  <a:pt x="4443984" y="2117471"/>
                  <a:pt x="4443984" y="3429889"/>
                </a:cubicBezTo>
                <a:cubicBezTo>
                  <a:pt x="4443984" y="4742180"/>
                  <a:pt x="4004818" y="5930379"/>
                  <a:pt x="3294634" y="6790427"/>
                </a:cubicBezTo>
                <a:lnTo>
                  <a:pt x="3231642" y="6859715"/>
                </a:lnTo>
                <a:lnTo>
                  <a:pt x="0" y="685971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9" name="TextBox 9"/>
          <p:cNvSpPr txBox="1"/>
          <p:nvPr/>
        </p:nvSpPr>
        <p:spPr>
          <a:xfrm>
            <a:off x="462877" y="1268338"/>
            <a:ext cx="2780749" cy="6096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300"/>
              </a:lnSpc>
              <a:spcBef>
                <a:spcPts val="0"/>
              </a:spcBef>
            </a:pPr>
            <a:r>
              <a:rPr sz="238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Gütekl</a:t>
            </a:r>
            <a:r>
              <a:rPr sz="238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a</a:t>
            </a:r>
            <a:r>
              <a:rPr sz="238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sse 3 – stark</a:t>
            </a:r>
            <a:r>
              <a:rPr sz="2381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sz="2378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b</a:t>
            </a:r>
            <a:r>
              <a:rPr sz="2379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</a:t>
            </a:r>
            <a:r>
              <a:rPr sz="2378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la</a:t>
            </a:r>
            <a:r>
              <a:rPr sz="2379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</a:t>
            </a:r>
            <a:r>
              <a:rPr sz="2378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</a:t>
            </a:r>
            <a:r>
              <a:rPr sz="2379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</a:t>
            </a:r>
            <a:r>
              <a:rPr sz="2378" dirty="0" b="1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t</a:t>
            </a:r>
          </a:p>
        </p:txBody>
      </p:sp>
      <p:sp>
        <p:nvSpPr>
          <p:cNvPr id="10" name="Freeform 10"/>
          <p:cNvSpPr/>
          <p:nvPr/>
        </p:nvSpPr>
        <p:spPr>
          <a:xfrm>
            <a:off x="420624" y="841483"/>
            <a:ext cx="548640" cy="73171"/>
          </a:xfrm>
          <a:custGeom>
            <a:avLst/>
            <a:gdLst>
              <a:gd name="connsiteX0" fmla="*/ 0 w 548640"/>
              <a:gd name="connsiteY0" fmla="*/ 73171 h 73171"/>
              <a:gd name="connsiteX1" fmla="*/ 548640 w 548640"/>
              <a:gd name="connsiteY1" fmla="*/ 73171 h 73171"/>
              <a:gd name="connsiteX2" fmla="*/ 548640 w 548640"/>
              <a:gd name="connsiteY2" fmla="*/ 0 h 73171"/>
              <a:gd name="connsiteX3" fmla="*/ 0 w 548640"/>
              <a:gd name="connsiteY3" fmla="*/ 0 h 731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548640" h="73171">
                <a:moveTo>
                  <a:pt x="0" y="73171"/>
                </a:moveTo>
                <a:lnTo>
                  <a:pt x="548640" y="73171"/>
                </a:lnTo>
                <a:lnTo>
                  <a:pt x="548640" y="0"/>
                </a:lnTo>
                <a:lnTo>
                  <a:pt x="0" y="0"/>
                </a:lnTo>
                <a:close/>
              </a:path>
            </a:pathLst>
          </a:custGeom>
          <a:solidFill>
            <a:srgbClr val="E97132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1" name="Freeform 11"/>
          <p:cNvSpPr/>
          <p:nvPr/>
        </p:nvSpPr>
        <p:spPr>
          <a:xfrm>
            <a:off x="429768" y="2442079"/>
            <a:ext cx="3337560" cy="18292"/>
          </a:xfrm>
          <a:custGeom>
            <a:avLst/>
            <a:gdLst>
              <a:gd name="connsiteX0" fmla="*/ 0 w 3337560"/>
              <a:gd name="connsiteY0" fmla="*/ 18292 h 18292"/>
              <a:gd name="connsiteX1" fmla="*/ 3337560 w 3337560"/>
              <a:gd name="connsiteY1" fmla="*/ 18292 h 18292"/>
              <a:gd name="connsiteX2" fmla="*/ 3337560 w 3337560"/>
              <a:gd name="connsiteY2" fmla="*/ 0 h 18292"/>
              <a:gd name="connsiteX3" fmla="*/ 0 w 3337560"/>
              <a:gd name="connsiteY3" fmla="*/ 0 h 182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337560" h="18292">
                <a:moveTo>
                  <a:pt x="0" y="18292"/>
                </a:moveTo>
                <a:lnTo>
                  <a:pt x="3337560" y="18292"/>
                </a:lnTo>
                <a:lnTo>
                  <a:pt x="3337560" y="0"/>
                </a:lnTo>
                <a:lnTo>
                  <a:pt x="0" y="0"/>
                </a:lnTo>
                <a:close/>
              </a:path>
            </a:pathLst>
          </a:custGeom>
          <a:solidFill>
            <a:srgbClr val="D5D5D5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TextBox 12"/>
          <p:cNvSpPr txBox="1"/>
          <p:nvPr/>
        </p:nvSpPr>
        <p:spPr>
          <a:xfrm>
            <a:off x="462877" y="2763828"/>
            <a:ext cx="2823401" cy="16383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700"/>
              </a:lnSpc>
              <a:spcBef>
                <a:spcPts val="0"/>
              </a:spcBef>
            </a:pPr>
            <a:r>
              <a:rPr sz="1731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 Niedriger</a:t>
            </a:r>
            <a:r>
              <a:rPr sz="1731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 </a:t>
            </a:r>
            <a:r>
              <a:rPr sz="1730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Sau</a:t>
            </a:r>
            <a:r>
              <a:rPr sz="1731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er</a:t>
            </a:r>
            <a:r>
              <a:rPr sz="1730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stoffgehalt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sz="1731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 Hoher M</a:t>
            </a:r>
            <a:r>
              <a:rPr sz="1730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i</a:t>
            </a:r>
            <a:r>
              <a:rPr sz="1731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</a:t>
            </a:r>
            <a:r>
              <a:rPr sz="1730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er</a:t>
            </a:r>
            <a:r>
              <a:rPr sz="1731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al</a:t>
            </a:r>
            <a:r>
              <a:rPr sz="1730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salzgehalt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sz="1731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 Wassera</a:t>
            </a:r>
            <a:r>
              <a:rPr sz="1730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ssel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sz="1731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 Rollegel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sz="1731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•   Quellbla</a:t>
            </a:r>
            <a:r>
              <a:rPr sz="1730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sensc</a:t>
            </a:r>
            <a:r>
              <a:rPr sz="1731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h</a:t>
            </a:r>
            <a:r>
              <a:rPr sz="1730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necke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otalTime>7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Manager>Microsoft</Manager>
  <Company>Flyingbee Software Co., LTD, Powered by Flyingbee PDF SDK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(1)22+9.pptx</dc:title>
  <dc:creator>Flyingbee Software Co., LTD</dc:creator>
  <cp:lastModifiedBy>61b9a759cb9846b8460809c6dac2088e</cp:lastModifiedBy>
  <cp:revision>3</cp:revision>
  <dcterms:created xsi:type="dcterms:W3CDTF">2026-06-01T21:14:16Z</dcterms:created>
  <dcterms:modified xsi:type="dcterms:W3CDTF">2026-06-01T21:14:16Z</dcterms:modified>
</cp:coreProperties>
</file>