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&#65279;<?xml version="1.0" encoding="UTF-8" standalone="yes" ?>
<Relationships xmlns="http://schemas.openxmlformats.org/package/2006/relationships">
	<Relationship Id="rId1" Type="http://schemas.openxmlformats.org/officeDocument/2006/relationships/officeDocument" Target="ppt/presentation.xml"/>
	<Relationship Id="rId2" Type="http://schemas.openxmlformats.org/package/2006/relationships/metadata/thumbnail" Target="docProps/thumbnail.jpeg"/>
	<Relationship Id="rId3" Type="http://schemas.openxmlformats.org/package/2006/relationships/metadata/core-properties" Target="docProps/core.xml"/>
	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slideMasters/slideMaster1.xml"/>
	<Relationship Id="rId2" Type="http://schemas.openxmlformats.org/officeDocument/2006/relationships/presProps" Target="presProps.xml"/>
	<Relationship Id="rId3" Type="http://schemas.openxmlformats.org/officeDocument/2006/relationships/viewProps" Target="viewProps.xml"/>
	<Relationship Id="rId4" Type="http://schemas.openxmlformats.org/officeDocument/2006/relationships/theme" Target="theme/theme1.xml"/>
	<Relationship Id="rId5" Type="http://schemas.openxmlformats.org/officeDocument/2006/relationships/tableStyles" Target="tableStyles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	<Relationship Id="rId11" Type="http://schemas.openxmlformats.org/officeDocument/2006/relationships/slide" Target="slides/slide6.xml"/>
	<Relationship Id="rId12" Type="http://schemas.openxmlformats.org/officeDocument/2006/relationships/slide" Target="slides/slide7.xml"/>
	<Relationship Id="rId13" Type="http://schemas.openxmlformats.org/officeDocument/2006/relationships/slide" Target="slides/slide8.xml"/>
	<Relationship Id="rId14" Type="http://schemas.openxmlformats.org/officeDocument/2006/relationships/slide" Target="slides/slide9.xml"/>
	<Relationship Id="rId15" Type="http://schemas.openxmlformats.org/officeDocument/2006/relationships/slide" Target="slides/slide10.xml"/>
</Relationships>
</file>

<file path=ppt/slideLayouts/_rels/slideLayout1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0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1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2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3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4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5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6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7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8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9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</Relationships>
</file>

<file path=ppt/slides/_rels/slide10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wzZX" Type="http://schemas.openxmlformats.org/officeDocument/2006/relationships/image" Target="../media/IMG_Image31_Masked_hD0W7vlPWGVo3WPj3S6jkwf7kb3GAudZ.PNG"/>
	<Relationship Id="rId_ymEa" Type="http://schemas.openxmlformats.org/officeDocument/2006/relationships/image" Target="../media/IMG_Image95_Masked_z84gl6RY36NtiIm7cVTjpuJcpiGJYQtS.PNG"/>
</Relationships>
</file>

<file path=ppt/slides/_rels/slide2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NI9H" Type="http://schemas.openxmlformats.org/officeDocument/2006/relationships/image" Target="../media/IMG_Image31_Masked_djBMJBJXg1PKJIeAuwK6H4YzjVwqPZ0D.PNG"/>
	<Relationship Id="rId_byAn" Type="http://schemas.openxmlformats.org/officeDocument/2006/relationships/image" Target="../media/IMG_Image33_Masked_k0FYv6UK7WiGXtzJeqmqP9kJKXM13ZV6.PNG"/>
</Relationships>
</file>

<file path=ppt/slides/_rels/slide3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SMHl" Type="http://schemas.openxmlformats.org/officeDocument/2006/relationships/image" Target="../media/IMG_Image31_Masked_YlFO8V7BTfHu24l382Gt6e6Dl0mQW24l.PNG"/>
	<Relationship Id="rId_rTbJ" Type="http://schemas.openxmlformats.org/officeDocument/2006/relationships/image" Target="../media/IMG_Image52_Masked_o7tRuldGEINuMgnpPQsKEF3nt1jWU3CQ.PNG"/>
	<Relationship Id="rId_aD47" Type="http://schemas.openxmlformats.org/officeDocument/2006/relationships/image" Target="../media/IMG_Image54_Masked_YVEW4aBYzXz3IzIXc6digIG5MeySBb8X.PNG"/>
</Relationships>
</file>

<file path=ppt/slides/_rels/slide4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Hf0y" Type="http://schemas.openxmlformats.org/officeDocument/2006/relationships/image" Target="../media/IMG_Image31_Masked_4DuUpaVZRoi7SRHkC6KmtPzXoqhCLBUC.PNG"/>
	<Relationship Id="rId_QTFv" Type="http://schemas.openxmlformats.org/officeDocument/2006/relationships/image" Target="../media/IMG_Image59_Masked_py7mJnbbVrBdAgpUpNXJ0hq2xnhtcIXe.PNG"/>
</Relationships>
</file>

<file path=ppt/slides/_rels/slide5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K1tu" Type="http://schemas.openxmlformats.org/officeDocument/2006/relationships/image" Target="../media/IMG_Image31_Masked_MMXTqBrcH3tUrEVXks3gx8E2fzuRmOFJ.PNG"/>
</Relationships>
</file>

<file path=ppt/slides/_rels/slide6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JsxW" Type="http://schemas.openxmlformats.org/officeDocument/2006/relationships/image" Target="../media/IMG_Image31_Masked_ymVkBnG7ph66M4pJsPJnjiO76og3CyNI.PNG"/>
	<Relationship Id="rId_ORX2" Type="http://schemas.openxmlformats.org/officeDocument/2006/relationships/image" Target="../media/IMG_Image77_Masked_1RZ2HpWNZzCLJwYGMQQzVnPwmi4FhYxo.PNG"/>
</Relationships>
</file>

<file path=ppt/slides/_rels/slide7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gRGH" Type="http://schemas.openxmlformats.org/officeDocument/2006/relationships/image" Target="../media/IMG_Image31_Masked_zrI6OL7AMRjUkcfzSgSPHcK7qOFXbKrz.PNG"/>
</Relationships>
</file>

<file path=ppt/slides/_rels/slide8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0ZC5" Type="http://schemas.openxmlformats.org/officeDocument/2006/relationships/image" Target="../media/IMG_Image31_Masked_PiEjj2IwjgR60NcSODbXSj4z64SbfFRw.PNG"/>
	<Relationship Id="rId_qDbW" Type="http://schemas.openxmlformats.org/officeDocument/2006/relationships/image" Target="../media/IMG_Image85_Masked_WAD7DnwUadowyPA3NIlxeeg5lQrD17Sd.PNG"/>
</Relationships>
</file>

<file path=ppt/slides/_rels/slide9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cnxz" Type="http://schemas.openxmlformats.org/officeDocument/2006/relationships/image" Target="../media/IMG_Image31_Masked_jgO8PraVSBdjgJ0685yH6AupH88Xuhse.PNG"/>
	<Relationship Id="rId_NWyW" Type="http://schemas.openxmlformats.org/officeDocument/2006/relationships/image" Target="../media/IMG_Image90_Masked_nWFFjPK6u3Y9mb0pYVU8UMsnFwWxnMqc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TextBox 3"/>
          <p:cNvSpPr txBox="1"/>
          <p:nvPr/>
        </p:nvSpPr>
        <p:spPr>
          <a:xfrm>
            <a:off x="5595493" y="3740913"/>
            <a:ext cx="3402061" cy="1079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6" dirty="0" b="1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Выполнил: Трушель Николай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sz="1356" dirty="0" b="1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Михайлович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sz="1356" dirty="0" b="1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Номер п</a:t>
            </a:r>
            <a:r>
              <a:rPr sz="1356" dirty="0" b="1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о</a:t>
            </a:r>
            <a:r>
              <a:rPr sz="1356" dirty="0" b="1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тока: НС ИИ-800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sz="1358" dirty="0" b="1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Пр</a:t>
            </a:r>
            <a:r>
              <a:rPr sz="1358" dirty="0" b="1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еподаватель: Тушканов Евгений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sz="1356" dirty="0" b="1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Васильев</a:t>
            </a:r>
            <a:r>
              <a:rPr sz="1356" dirty="0" b="1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и</a:t>
            </a:r>
            <a:r>
              <a:rPr sz="1356" dirty="0" b="1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5854" y="1549492"/>
            <a:ext cx="6407557" cy="157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705866">
              <a:lnSpc>
                <a:spcPts val="1800"/>
              </a:lnSpc>
              <a:spcBef>
                <a:spcPts val="0"/>
              </a:spcBef>
            </a:pPr>
            <a:r>
              <a:rPr sz="1802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ИТОГО</a:t>
            </a:r>
            <a:r>
              <a:rPr sz="1802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ВАЯ АТТЕСТАЦИОННАЯ РАБОТА </a:t>
            </a:r>
          </a:p>
          <a:p>
            <a:pPr>
              <a:lnSpc>
                <a:spcPts val="4300"/>
              </a:lnSpc>
              <a:spcBef>
                <a:spcPts val="0"/>
              </a:spcBef>
            </a:pPr>
            <a:r>
              <a:rPr sz="1800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по дополнительной профессиональной программе </a:t>
            </a:r>
          </a:p>
          <a:p>
            <a:pPr marL="1483106">
              <a:lnSpc>
                <a:spcPts val="2100"/>
              </a:lnSpc>
              <a:spcBef>
                <a:spcPts val="0"/>
              </a:spcBef>
            </a:pPr>
            <a:r>
              <a:rPr sz="1800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п</a:t>
            </a:r>
            <a:r>
              <a:rPr sz="1800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овышения квалификации</a:t>
            </a:r>
          </a:p>
          <a:p>
            <a:pPr marL="155448">
              <a:lnSpc>
                <a:spcPts val="2100"/>
              </a:lnSpc>
              <a:spcBef>
                <a:spcPts val="0"/>
              </a:spcBef>
            </a:pPr>
            <a:r>
              <a:rPr sz="1802" dirty="0" b="1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Нейросети</a:t>
            </a:r>
            <a:r>
              <a:rPr sz="1802" dirty="0" b="1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: специалист по работе с системами </a:t>
            </a:r>
          </a:p>
          <a:p>
            <a:pPr marL="1358138">
              <a:lnSpc>
                <a:spcPts val="21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искусственного интеллекта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AF9F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TextBox 4"/>
          <p:cNvSpPr txBox="1"/>
          <p:nvPr/>
        </p:nvSpPr>
        <p:spPr>
          <a:xfrm>
            <a:off x="8029702" y="4846777"/>
            <a:ext cx="228591" cy="38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"/>
              </a:lnSpc>
              <a:spcBef>
                <a:spcPts val="0"/>
              </a:spcBef>
            </a:pPr>
            <a:r>
              <a:rPr sz="300" dirty="0" b="0" i="0" smtClean="0">
                <a:solidFill>
                  <a:srgbClr val="E6E6E6"/>
                </a:solidFill>
                <a:latin typeface="Calibri" pitchFamily="18"/>
                <a:cs typeface="Calibri" pitchFamily="18"/>
              </a:rPr>
              <a:t>preencoded.png</a:t>
            </a:r>
          </a:p>
        </p:txBody>
      </p:sp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_wzZX" cstate="print"/>
          <a:srcRect/>
          <a:stretch>
            <a:fillRect/>
          </a:stretch>
        </p:blipFill>
        <p:spPr bwMode="auto">
          <a:xfrm>
            <a:off x="8029194" y="4844490"/>
            <a:ext cx="1071842" cy="256032"/>
          </a:xfrm>
          <a:prstGeom prst="rect">
            <a:avLst/>
          </a:prstGeom>
          <a:noFill/>
        </p:spPr>
      </p:pic>
      <p:sp>
        <p:nvSpPr>
          <p:cNvPr id="6" name="TextBox 6"/>
          <p:cNvSpPr txBox="1"/>
          <p:nvPr/>
        </p:nvSpPr>
        <p:spPr>
          <a:xfrm>
            <a:off x="496214" y="1073531"/>
            <a:ext cx="1028530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6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Во</a:t>
            </a:r>
            <a:r>
              <a:rPr sz="1356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зражения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6214" y="1382375"/>
            <a:ext cx="6624087" cy="342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sz="27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По</a:t>
            </a:r>
            <a:r>
              <a:rPr sz="27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чему это рабо</a:t>
            </a:r>
            <a:r>
              <a:rPr sz="27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т</a:t>
            </a:r>
            <a:r>
              <a:rPr sz="27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а</a:t>
            </a:r>
            <a:r>
              <a:rPr sz="27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ет</a:t>
            </a:r>
            <a:r>
              <a:rPr sz="2748" dirty="0" b="0" i="0" smtClean="0">
                <a:solidFill>
                  <a:srgbClr val="2E3C4E"/>
                </a:solidFill>
                <a:latin typeface="Arial" pitchFamily="18"/>
                <a:cs typeface="Arial" pitchFamily="18"/>
              </a:rPr>
              <a:t> —</a:t>
            </a:r>
            <a:r>
              <a:rPr sz="27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 ответы на сом</a:t>
            </a:r>
            <a:r>
              <a:rPr sz="27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нения</a:t>
            </a:r>
          </a:p>
        </p:txBody>
      </p:sp>
      <p:sp>
        <p:nvSpPr>
          <p:cNvPr id="8" name="Freeform 8"/>
          <p:cNvSpPr/>
          <p:nvPr/>
        </p:nvSpPr>
        <p:spPr>
          <a:xfrm>
            <a:off x="496113" y="1975993"/>
            <a:ext cx="2622753" cy="2125193"/>
          </a:xfrm>
          <a:custGeom>
            <a:avLst/>
            <a:gdLst>
              <a:gd name="connsiteX0" fmla="*/ 0 w 2622753"/>
              <a:gd name="connsiteY0" fmla="*/ 91440 h 2125193"/>
              <a:gd name="connsiteX1" fmla="*/ 91453 w 2622753"/>
              <a:gd name="connsiteY1" fmla="*/ 0 h 2125193"/>
              <a:gd name="connsiteX2" fmla="*/ 2531313 w 2622753"/>
              <a:gd name="connsiteY2" fmla="*/ 0 h 2125193"/>
              <a:gd name="connsiteX3" fmla="*/ 2622753 w 2622753"/>
              <a:gd name="connsiteY3" fmla="*/ 91440 h 2125193"/>
              <a:gd name="connsiteX4" fmla="*/ 2622753 w 2622753"/>
              <a:gd name="connsiteY4" fmla="*/ 2033740 h 2125193"/>
              <a:gd name="connsiteX5" fmla="*/ 2531313 w 2622753"/>
              <a:gd name="connsiteY5" fmla="*/ 2125193 h 2125193"/>
              <a:gd name="connsiteX6" fmla="*/ 91453 w 2622753"/>
              <a:gd name="connsiteY6" fmla="*/ 2125193 h 2125193"/>
              <a:gd name="connsiteX7" fmla="*/ 0 w 2622753"/>
              <a:gd name="connsiteY7" fmla="*/ 2033740 h 2125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22753" h="2125193">
                <a:moveTo>
                  <a:pt x="0" y="91440"/>
                </a:moveTo>
                <a:cubicBezTo>
                  <a:pt x="0" y="40894"/>
                  <a:pt x="40945" y="0"/>
                  <a:pt x="91453" y="0"/>
                </a:cubicBezTo>
                <a:lnTo>
                  <a:pt x="2531313" y="0"/>
                </a:lnTo>
                <a:cubicBezTo>
                  <a:pt x="2581732" y="0"/>
                  <a:pt x="2622753" y="40894"/>
                  <a:pt x="2622753" y="91440"/>
                </a:cubicBezTo>
                <a:lnTo>
                  <a:pt x="2622753" y="2033740"/>
                </a:lnTo>
                <a:cubicBezTo>
                  <a:pt x="2622753" y="2084248"/>
                  <a:pt x="2581732" y="2125193"/>
                  <a:pt x="2531313" y="2125193"/>
                </a:cubicBezTo>
                <a:lnTo>
                  <a:pt x="91453" y="2125193"/>
                </a:lnTo>
                <a:cubicBezTo>
                  <a:pt x="40945" y="2125193"/>
                  <a:pt x="0" y="2084248"/>
                  <a:pt x="0" y="2033740"/>
                </a:cubicBezTo>
                <a:close/>
              </a:path>
            </a:pathLst>
          </a:custGeom>
          <a:solidFill>
            <a:srgbClr val="FAF9F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Freeform 9"/>
          <p:cNvSpPr/>
          <p:nvPr/>
        </p:nvSpPr>
        <p:spPr>
          <a:xfrm>
            <a:off x="496113" y="1975993"/>
            <a:ext cx="2622753" cy="2125193"/>
          </a:xfrm>
          <a:custGeom>
            <a:avLst/>
            <a:gdLst>
              <a:gd name="connsiteX0" fmla="*/ 0 w 2622753"/>
              <a:gd name="connsiteY0" fmla="*/ 91440 h 2125193"/>
              <a:gd name="connsiteX1" fmla="*/ 91453 w 2622753"/>
              <a:gd name="connsiteY1" fmla="*/ 0 h 2125193"/>
              <a:gd name="connsiteX2" fmla="*/ 2531313 w 2622753"/>
              <a:gd name="connsiteY2" fmla="*/ 0 h 2125193"/>
              <a:gd name="connsiteX3" fmla="*/ 2622753 w 2622753"/>
              <a:gd name="connsiteY3" fmla="*/ 91440 h 2125193"/>
              <a:gd name="connsiteX4" fmla="*/ 2622753 w 2622753"/>
              <a:gd name="connsiteY4" fmla="*/ 2033740 h 2125193"/>
              <a:gd name="connsiteX5" fmla="*/ 2531313 w 2622753"/>
              <a:gd name="connsiteY5" fmla="*/ 2125193 h 2125193"/>
              <a:gd name="connsiteX6" fmla="*/ 91453 w 2622753"/>
              <a:gd name="connsiteY6" fmla="*/ 2125193 h 2125193"/>
              <a:gd name="connsiteX7" fmla="*/ 0 w 2622753"/>
              <a:gd name="connsiteY7" fmla="*/ 2033740 h 2125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22753" h="2125193">
                <a:moveTo>
                  <a:pt x="0" y="91440"/>
                </a:moveTo>
                <a:cubicBezTo>
                  <a:pt x="0" y="40894"/>
                  <a:pt x="40945" y="0"/>
                  <a:pt x="91453" y="0"/>
                </a:cubicBezTo>
                <a:lnTo>
                  <a:pt x="2531313" y="0"/>
                </a:lnTo>
                <a:cubicBezTo>
                  <a:pt x="2581732" y="0"/>
                  <a:pt x="2622753" y="40894"/>
                  <a:pt x="2622753" y="91440"/>
                </a:cubicBezTo>
                <a:lnTo>
                  <a:pt x="2622753" y="2033740"/>
                </a:lnTo>
                <a:cubicBezTo>
                  <a:pt x="2622753" y="2084248"/>
                  <a:pt x="2581732" y="2125193"/>
                  <a:pt x="2531313" y="2125193"/>
                </a:cubicBezTo>
                <a:lnTo>
                  <a:pt x="91453" y="2125193"/>
                </a:lnTo>
                <a:cubicBezTo>
                  <a:pt x="40945" y="2125193"/>
                  <a:pt x="0" y="2084248"/>
                  <a:pt x="0" y="203374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flat">
            <a:solidFill>
              <a:srgbClr val="BFD3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0" name="Picture 10"/>
          <p:cNvPicPr>
            <a:picLocks noChangeAspect="0" noChangeArrowheads="0"/>
          </p:cNvPicPr>
          <p:nvPr/>
        </p:nvPicPr>
        <p:blipFill>
          <a:blip r:embed="rId_ymEa" cstate="print"/>
          <a:srcRect/>
          <a:stretch>
            <a:fillRect/>
          </a:stretch>
        </p:blipFill>
        <p:spPr bwMode="auto">
          <a:xfrm>
            <a:off x="477063" y="1975968"/>
            <a:ext cx="76200" cy="2125218"/>
          </a:xfrm>
          <a:prstGeom prst="rect">
            <a:avLst/>
          </a:prstGeom>
          <a:noFill/>
        </p:spPr>
      </p:pic>
      <p:sp>
        <p:nvSpPr>
          <p:cNvPr id="11" name="TextBox 11"/>
          <p:cNvSpPr txBox="1"/>
          <p:nvPr/>
        </p:nvSpPr>
        <p:spPr>
          <a:xfrm>
            <a:off x="714146" y="2166132"/>
            <a:ext cx="835136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«</a:t>
            </a:r>
            <a:r>
              <a:rPr sz="135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Дорого</a:t>
            </a:r>
            <a:r>
              <a:rPr sz="135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»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4146" y="2490762"/>
            <a:ext cx="2319292" cy="749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В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ы платите 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за результат, а не за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пр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оцесс. 3 м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есяца — и проблема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р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ешена. Это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инвестиция в своё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з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доровье и 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бизнес.</a:t>
            </a:r>
          </a:p>
        </p:txBody>
      </p:sp>
      <p:sp>
        <p:nvSpPr>
          <p:cNvPr id="13" name="Freeform 13"/>
          <p:cNvSpPr/>
          <p:nvPr/>
        </p:nvSpPr>
        <p:spPr>
          <a:xfrm>
            <a:off x="3260598" y="1975993"/>
            <a:ext cx="2622677" cy="2125193"/>
          </a:xfrm>
          <a:custGeom>
            <a:avLst/>
            <a:gdLst>
              <a:gd name="connsiteX0" fmla="*/ 0 w 2622677"/>
              <a:gd name="connsiteY0" fmla="*/ 91440 h 2125193"/>
              <a:gd name="connsiteX1" fmla="*/ 91440 w 2622677"/>
              <a:gd name="connsiteY1" fmla="*/ 0 h 2125193"/>
              <a:gd name="connsiteX2" fmla="*/ 2531237 w 2622677"/>
              <a:gd name="connsiteY2" fmla="*/ 0 h 2125193"/>
              <a:gd name="connsiteX3" fmla="*/ 2622677 w 2622677"/>
              <a:gd name="connsiteY3" fmla="*/ 91440 h 2125193"/>
              <a:gd name="connsiteX4" fmla="*/ 2622677 w 2622677"/>
              <a:gd name="connsiteY4" fmla="*/ 2033740 h 2125193"/>
              <a:gd name="connsiteX5" fmla="*/ 2531237 w 2622677"/>
              <a:gd name="connsiteY5" fmla="*/ 2125193 h 2125193"/>
              <a:gd name="connsiteX6" fmla="*/ 91440 w 2622677"/>
              <a:gd name="connsiteY6" fmla="*/ 2125193 h 2125193"/>
              <a:gd name="connsiteX7" fmla="*/ 0 w 2622677"/>
              <a:gd name="connsiteY7" fmla="*/ 2033740 h 2125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22677" h="2125193">
                <a:moveTo>
                  <a:pt x="0" y="91440"/>
                </a:moveTo>
                <a:cubicBezTo>
                  <a:pt x="0" y="40894"/>
                  <a:pt x="40894" y="0"/>
                  <a:pt x="91440" y="0"/>
                </a:cubicBezTo>
                <a:lnTo>
                  <a:pt x="2531237" y="0"/>
                </a:lnTo>
                <a:cubicBezTo>
                  <a:pt x="2581783" y="0"/>
                  <a:pt x="2622677" y="40894"/>
                  <a:pt x="2622677" y="91440"/>
                </a:cubicBezTo>
                <a:lnTo>
                  <a:pt x="2622677" y="2033740"/>
                </a:lnTo>
                <a:cubicBezTo>
                  <a:pt x="2622677" y="2084248"/>
                  <a:pt x="2581783" y="2125193"/>
                  <a:pt x="2531237" y="2125193"/>
                </a:cubicBezTo>
                <a:lnTo>
                  <a:pt x="91440" y="2125193"/>
                </a:lnTo>
                <a:cubicBezTo>
                  <a:pt x="40894" y="2125193"/>
                  <a:pt x="0" y="2084248"/>
                  <a:pt x="0" y="2033740"/>
                </a:cubicBezTo>
                <a:close/>
              </a:path>
            </a:pathLst>
          </a:custGeom>
          <a:solidFill>
            <a:srgbClr val="FAF9F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4" name="Freeform 14"/>
          <p:cNvSpPr/>
          <p:nvPr/>
        </p:nvSpPr>
        <p:spPr>
          <a:xfrm>
            <a:off x="3260598" y="1975993"/>
            <a:ext cx="2622677" cy="2125193"/>
          </a:xfrm>
          <a:custGeom>
            <a:avLst/>
            <a:gdLst>
              <a:gd name="connsiteX0" fmla="*/ 0 w 2622677"/>
              <a:gd name="connsiteY0" fmla="*/ 91440 h 2125193"/>
              <a:gd name="connsiteX1" fmla="*/ 91440 w 2622677"/>
              <a:gd name="connsiteY1" fmla="*/ 0 h 2125193"/>
              <a:gd name="connsiteX2" fmla="*/ 2531237 w 2622677"/>
              <a:gd name="connsiteY2" fmla="*/ 0 h 2125193"/>
              <a:gd name="connsiteX3" fmla="*/ 2622677 w 2622677"/>
              <a:gd name="connsiteY3" fmla="*/ 91440 h 2125193"/>
              <a:gd name="connsiteX4" fmla="*/ 2622677 w 2622677"/>
              <a:gd name="connsiteY4" fmla="*/ 2033740 h 2125193"/>
              <a:gd name="connsiteX5" fmla="*/ 2531237 w 2622677"/>
              <a:gd name="connsiteY5" fmla="*/ 2125193 h 2125193"/>
              <a:gd name="connsiteX6" fmla="*/ 91440 w 2622677"/>
              <a:gd name="connsiteY6" fmla="*/ 2125193 h 2125193"/>
              <a:gd name="connsiteX7" fmla="*/ 0 w 2622677"/>
              <a:gd name="connsiteY7" fmla="*/ 2033740 h 2125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22677" h="2125193">
                <a:moveTo>
                  <a:pt x="0" y="91440"/>
                </a:moveTo>
                <a:cubicBezTo>
                  <a:pt x="0" y="40894"/>
                  <a:pt x="40894" y="0"/>
                  <a:pt x="91440" y="0"/>
                </a:cubicBezTo>
                <a:lnTo>
                  <a:pt x="2531237" y="0"/>
                </a:lnTo>
                <a:cubicBezTo>
                  <a:pt x="2581783" y="0"/>
                  <a:pt x="2622677" y="40894"/>
                  <a:pt x="2622677" y="91440"/>
                </a:cubicBezTo>
                <a:lnTo>
                  <a:pt x="2622677" y="2033740"/>
                </a:lnTo>
                <a:cubicBezTo>
                  <a:pt x="2622677" y="2084248"/>
                  <a:pt x="2581783" y="2125193"/>
                  <a:pt x="2531237" y="2125193"/>
                </a:cubicBezTo>
                <a:lnTo>
                  <a:pt x="91440" y="2125193"/>
                </a:lnTo>
                <a:cubicBezTo>
                  <a:pt x="40894" y="2125193"/>
                  <a:pt x="0" y="2084248"/>
                  <a:pt x="0" y="203374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flat">
            <a:solidFill>
              <a:srgbClr val="BFD3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5" name="Picture 15"/>
          <p:cNvPicPr>
            <a:picLocks noChangeAspect="0" noChangeArrowheads="0"/>
          </p:cNvPicPr>
          <p:nvPr/>
        </p:nvPicPr>
        <p:blipFill>
          <a:blip r:embed="rId_ymEa" cstate="print"/>
          <a:srcRect/>
          <a:stretch>
            <a:fillRect/>
          </a:stretch>
        </p:blipFill>
        <p:spPr bwMode="auto">
          <a:xfrm>
            <a:off x="3241548" y="1975968"/>
            <a:ext cx="76200" cy="2125218"/>
          </a:xfrm>
          <a:prstGeom prst="rect">
            <a:avLst/>
          </a:prstGeom>
          <a:noFill/>
        </p:spPr>
      </p:pic>
      <p:sp>
        <p:nvSpPr>
          <p:cNvPr id="16" name="TextBox 16"/>
          <p:cNvSpPr txBox="1"/>
          <p:nvPr/>
        </p:nvSpPr>
        <p:spPr>
          <a:xfrm>
            <a:off x="3479038" y="2166132"/>
            <a:ext cx="1893540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«</a:t>
            </a:r>
            <a:r>
              <a:rPr sz="135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Не верю в психологов</a:t>
            </a:r>
            <a:r>
              <a:rPr sz="135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»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79038" y="2490762"/>
            <a:ext cx="2146276" cy="952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Попробуйте диагностическую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1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сессию. Если после неё не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почувствуете «это моё» — не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продолжайте. Никаких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обязательств.</a:t>
            </a:r>
          </a:p>
        </p:txBody>
      </p:sp>
      <p:sp>
        <p:nvSpPr>
          <p:cNvPr id="18" name="Freeform 18"/>
          <p:cNvSpPr/>
          <p:nvPr/>
        </p:nvSpPr>
        <p:spPr>
          <a:xfrm>
            <a:off x="6025134" y="1975993"/>
            <a:ext cx="2622677" cy="2125193"/>
          </a:xfrm>
          <a:custGeom>
            <a:avLst/>
            <a:gdLst>
              <a:gd name="connsiteX0" fmla="*/ 0 w 2622677"/>
              <a:gd name="connsiteY0" fmla="*/ 91440 h 2125193"/>
              <a:gd name="connsiteX1" fmla="*/ 91440 w 2622677"/>
              <a:gd name="connsiteY1" fmla="*/ 0 h 2125193"/>
              <a:gd name="connsiteX2" fmla="*/ 2531237 w 2622677"/>
              <a:gd name="connsiteY2" fmla="*/ 0 h 2125193"/>
              <a:gd name="connsiteX3" fmla="*/ 2622677 w 2622677"/>
              <a:gd name="connsiteY3" fmla="*/ 91440 h 2125193"/>
              <a:gd name="connsiteX4" fmla="*/ 2622677 w 2622677"/>
              <a:gd name="connsiteY4" fmla="*/ 2033740 h 2125193"/>
              <a:gd name="connsiteX5" fmla="*/ 2531237 w 2622677"/>
              <a:gd name="connsiteY5" fmla="*/ 2125193 h 2125193"/>
              <a:gd name="connsiteX6" fmla="*/ 91440 w 2622677"/>
              <a:gd name="connsiteY6" fmla="*/ 2125193 h 2125193"/>
              <a:gd name="connsiteX7" fmla="*/ 0 w 2622677"/>
              <a:gd name="connsiteY7" fmla="*/ 2033740 h 2125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22677" h="2125193">
                <a:moveTo>
                  <a:pt x="0" y="91440"/>
                </a:moveTo>
                <a:cubicBezTo>
                  <a:pt x="0" y="40894"/>
                  <a:pt x="40894" y="0"/>
                  <a:pt x="91440" y="0"/>
                </a:cubicBezTo>
                <a:lnTo>
                  <a:pt x="2531237" y="0"/>
                </a:lnTo>
                <a:cubicBezTo>
                  <a:pt x="2581783" y="0"/>
                  <a:pt x="2622677" y="40894"/>
                  <a:pt x="2622677" y="91440"/>
                </a:cubicBezTo>
                <a:lnTo>
                  <a:pt x="2622677" y="2033740"/>
                </a:lnTo>
                <a:cubicBezTo>
                  <a:pt x="2622677" y="2084248"/>
                  <a:pt x="2581783" y="2125193"/>
                  <a:pt x="2531237" y="2125193"/>
                </a:cubicBezTo>
                <a:lnTo>
                  <a:pt x="91440" y="2125193"/>
                </a:lnTo>
                <a:cubicBezTo>
                  <a:pt x="40894" y="2125193"/>
                  <a:pt x="0" y="2084248"/>
                  <a:pt x="0" y="2033740"/>
                </a:cubicBezTo>
                <a:close/>
              </a:path>
            </a:pathLst>
          </a:custGeom>
          <a:solidFill>
            <a:srgbClr val="FAF9F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Freeform 19"/>
          <p:cNvSpPr/>
          <p:nvPr/>
        </p:nvSpPr>
        <p:spPr>
          <a:xfrm>
            <a:off x="6025134" y="1975993"/>
            <a:ext cx="2622677" cy="2125193"/>
          </a:xfrm>
          <a:custGeom>
            <a:avLst/>
            <a:gdLst>
              <a:gd name="connsiteX0" fmla="*/ 0 w 2622677"/>
              <a:gd name="connsiteY0" fmla="*/ 91440 h 2125193"/>
              <a:gd name="connsiteX1" fmla="*/ 91440 w 2622677"/>
              <a:gd name="connsiteY1" fmla="*/ 0 h 2125193"/>
              <a:gd name="connsiteX2" fmla="*/ 2531237 w 2622677"/>
              <a:gd name="connsiteY2" fmla="*/ 0 h 2125193"/>
              <a:gd name="connsiteX3" fmla="*/ 2622677 w 2622677"/>
              <a:gd name="connsiteY3" fmla="*/ 91440 h 2125193"/>
              <a:gd name="connsiteX4" fmla="*/ 2622677 w 2622677"/>
              <a:gd name="connsiteY4" fmla="*/ 2033740 h 2125193"/>
              <a:gd name="connsiteX5" fmla="*/ 2531237 w 2622677"/>
              <a:gd name="connsiteY5" fmla="*/ 2125193 h 2125193"/>
              <a:gd name="connsiteX6" fmla="*/ 91440 w 2622677"/>
              <a:gd name="connsiteY6" fmla="*/ 2125193 h 2125193"/>
              <a:gd name="connsiteX7" fmla="*/ 0 w 2622677"/>
              <a:gd name="connsiteY7" fmla="*/ 2033740 h 2125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22677" h="2125193">
                <a:moveTo>
                  <a:pt x="0" y="91440"/>
                </a:moveTo>
                <a:cubicBezTo>
                  <a:pt x="0" y="40894"/>
                  <a:pt x="40894" y="0"/>
                  <a:pt x="91440" y="0"/>
                </a:cubicBezTo>
                <a:lnTo>
                  <a:pt x="2531237" y="0"/>
                </a:lnTo>
                <a:cubicBezTo>
                  <a:pt x="2581783" y="0"/>
                  <a:pt x="2622677" y="40894"/>
                  <a:pt x="2622677" y="91440"/>
                </a:cubicBezTo>
                <a:lnTo>
                  <a:pt x="2622677" y="2033740"/>
                </a:lnTo>
                <a:cubicBezTo>
                  <a:pt x="2622677" y="2084248"/>
                  <a:pt x="2581783" y="2125193"/>
                  <a:pt x="2531237" y="2125193"/>
                </a:cubicBezTo>
                <a:lnTo>
                  <a:pt x="91440" y="2125193"/>
                </a:lnTo>
                <a:cubicBezTo>
                  <a:pt x="40894" y="2125193"/>
                  <a:pt x="0" y="2084248"/>
                  <a:pt x="0" y="203374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flat">
            <a:solidFill>
              <a:srgbClr val="BFD3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0" name="Picture 20"/>
          <p:cNvPicPr>
            <a:picLocks noChangeAspect="0" noChangeArrowheads="0"/>
          </p:cNvPicPr>
          <p:nvPr/>
        </p:nvPicPr>
        <p:blipFill>
          <a:blip r:embed="rId_ymEa" cstate="print"/>
          <a:srcRect/>
          <a:stretch>
            <a:fillRect/>
          </a:stretch>
        </p:blipFill>
        <p:spPr bwMode="auto">
          <a:xfrm>
            <a:off x="6006084" y="1975968"/>
            <a:ext cx="76200" cy="2125218"/>
          </a:xfrm>
          <a:prstGeom prst="rect">
            <a:avLst/>
          </a:prstGeom>
          <a:noFill/>
        </p:spPr>
      </p:pic>
      <p:sp>
        <p:nvSpPr>
          <p:cNvPr id="21" name="TextBox 21"/>
          <p:cNvSpPr txBox="1"/>
          <p:nvPr/>
        </p:nvSpPr>
        <p:spPr>
          <a:xfrm>
            <a:off x="6244082" y="2166132"/>
            <a:ext cx="1835200" cy="368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«</a:t>
            </a:r>
            <a:r>
              <a:rPr sz="135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О</a:t>
            </a:r>
            <a:r>
              <a:rPr sz="135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н</a:t>
            </a:r>
            <a:r>
              <a:rPr sz="135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 оторван от жизни</a:t>
            </a:r>
            <a:r>
              <a:rPr sz="135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,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35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мо</a:t>
            </a:r>
            <a:r>
              <a:rPr sz="135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н</a:t>
            </a:r>
            <a:r>
              <a:rPr sz="135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ах</a:t>
            </a:r>
            <a:r>
              <a:rPr sz="135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»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44082" y="2711996"/>
            <a:ext cx="1971293" cy="1155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59 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лет, семья, дети, боевые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ис</a:t>
            </a:r>
            <a:r>
              <a:rPr sz="11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к</a:t>
            </a:r>
            <a:r>
              <a:rPr sz="11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у</a:t>
            </a:r>
            <a:r>
              <a:rPr sz="11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сства — он живёт в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реа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льном мире, но глубже.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Мон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ашество — это глубина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по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нимания, а не отрыв от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реа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льности.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AF9F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TextBox 4"/>
          <p:cNvSpPr txBox="1"/>
          <p:nvPr/>
        </p:nvSpPr>
        <p:spPr>
          <a:xfrm>
            <a:off x="8029702" y="4846777"/>
            <a:ext cx="228591" cy="38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"/>
              </a:lnSpc>
              <a:spcBef>
                <a:spcPts val="0"/>
              </a:spcBef>
            </a:pPr>
            <a:r>
              <a:rPr sz="300" dirty="0" b="0" i="0" smtClean="0">
                <a:solidFill>
                  <a:srgbClr val="E6E6E6"/>
                </a:solidFill>
                <a:latin typeface="Calibri" pitchFamily="18"/>
                <a:cs typeface="Calibri" pitchFamily="18"/>
              </a:rPr>
              <a:t>preencoded.png</a:t>
            </a:r>
          </a:p>
        </p:txBody>
      </p:sp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_NI9H" cstate="print"/>
          <a:srcRect/>
          <a:stretch>
            <a:fillRect/>
          </a:stretch>
        </p:blipFill>
        <p:spPr bwMode="auto">
          <a:xfrm>
            <a:off x="8029194" y="4844490"/>
            <a:ext cx="1071842" cy="256032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_byAn" cstate="print"/>
          <a:srcRect/>
          <a:stretch>
            <a:fillRect/>
          </a:stretch>
        </p:blipFill>
        <p:spPr bwMode="auto">
          <a:xfrm>
            <a:off x="5543550" y="-1"/>
            <a:ext cx="3600450" cy="5143500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496214" y="546862"/>
            <a:ext cx="4065769" cy="342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sz="27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Пси</a:t>
            </a:r>
            <a:r>
              <a:rPr sz="27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хологНикола</a:t>
            </a:r>
            <a:r>
              <a:rPr sz="27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йТрушель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6214" y="1663994"/>
            <a:ext cx="4134070" cy="2311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800"/>
              </a:lnSpc>
              <a:spcBef>
                <a:spcPts val="0"/>
              </a:spcBef>
            </a:pPr>
            <a:r>
              <a:rPr sz="38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Ле</a:t>
            </a:r>
            <a:r>
              <a:rPr sz="38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ч</a:t>
            </a:r>
            <a:r>
              <a:rPr sz="38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е</a:t>
            </a:r>
            <a:r>
              <a:rPr sz="38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ниеПТ</a:t>
            </a:r>
            <a:r>
              <a:rPr sz="38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СР</a:t>
            </a:r>
            <a:r>
              <a:rPr sz="3852" dirty="0" b="0" i="0" smtClean="0">
                <a:solidFill>
                  <a:srgbClr val="2E3C4E"/>
                </a:solidFill>
                <a:latin typeface="Arial" pitchFamily="18"/>
                <a:cs typeface="Arial" pitchFamily="18"/>
              </a:rPr>
              <a:t>, 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sz="385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п</a:t>
            </a:r>
            <a:r>
              <a:rPr sz="385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а</a:t>
            </a:r>
            <a:r>
              <a:rPr sz="385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ни</a:t>
            </a:r>
            <a:r>
              <a:rPr sz="385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ч</a:t>
            </a:r>
            <a:r>
              <a:rPr sz="385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ескихатаки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sz="38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эк</a:t>
            </a:r>
            <a:r>
              <a:rPr sz="38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зи</a:t>
            </a:r>
            <a:r>
              <a:rPr sz="38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ст</a:t>
            </a:r>
            <a:r>
              <a:rPr sz="38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енци</a:t>
            </a:r>
            <a:r>
              <a:rPr sz="38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ального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sz="385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кризи</a:t>
            </a:r>
            <a:r>
              <a:rPr sz="385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са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6214" y="4285373"/>
            <a:ext cx="4429003" cy="342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24 года практик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и. Уникальный подход д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ля предпринимателей и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самозанятых. О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ч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н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о в Санкт-Петербурге и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онлайн по всему миру.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AF9F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TextBox 4"/>
          <p:cNvSpPr txBox="1"/>
          <p:nvPr/>
        </p:nvSpPr>
        <p:spPr>
          <a:xfrm>
            <a:off x="8029702" y="4846777"/>
            <a:ext cx="228591" cy="38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"/>
              </a:lnSpc>
              <a:spcBef>
                <a:spcPts val="0"/>
              </a:spcBef>
            </a:pPr>
            <a:r>
              <a:rPr sz="300" dirty="0" b="0" i="0" smtClean="0">
                <a:solidFill>
                  <a:srgbClr val="E6E6E6"/>
                </a:solidFill>
                <a:latin typeface="Calibri" pitchFamily="18"/>
                <a:cs typeface="Calibri" pitchFamily="18"/>
              </a:rPr>
              <a:t>preencoded.png</a:t>
            </a:r>
          </a:p>
        </p:txBody>
      </p:sp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_SMHl" cstate="print"/>
          <a:srcRect/>
          <a:stretch>
            <a:fillRect/>
          </a:stretch>
        </p:blipFill>
        <p:spPr bwMode="auto">
          <a:xfrm>
            <a:off x="8029194" y="4844490"/>
            <a:ext cx="1071842" cy="256032"/>
          </a:xfrm>
          <a:prstGeom prst="rect">
            <a:avLst/>
          </a:prstGeom>
          <a:noFill/>
        </p:spPr>
      </p:pic>
      <p:sp>
        <p:nvSpPr>
          <p:cNvPr id="6" name="TextBox 6"/>
          <p:cNvSpPr txBox="1"/>
          <p:nvPr/>
        </p:nvSpPr>
        <p:spPr>
          <a:xfrm>
            <a:off x="457505" y="413258"/>
            <a:ext cx="1081938" cy="152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sz="12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Ос</a:t>
            </a:r>
            <a:r>
              <a:rPr sz="12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п</a:t>
            </a:r>
            <a:r>
              <a:rPr sz="12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е</a:t>
            </a:r>
            <a:r>
              <a:rPr sz="12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ц</a:t>
            </a:r>
            <a:r>
              <a:rPr sz="12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иал</a:t>
            </a:r>
            <a:r>
              <a:rPr sz="12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и</a:t>
            </a:r>
            <a:r>
              <a:rPr sz="12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сте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7505" y="691963"/>
            <a:ext cx="3911007" cy="317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sz="254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Кто</a:t>
            </a:r>
            <a:r>
              <a:rPr sz="254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такойНиколайТрушель</a:t>
            </a:r>
            <a:r>
              <a:rPr sz="2544" dirty="0" b="0" i="0" smtClean="0">
                <a:solidFill>
                  <a:srgbClr val="2E3C4E"/>
                </a:solidFill>
                <a:latin typeface="Arial" pitchFamily="18"/>
                <a:cs typeface="Arial" pitchFamily="18"/>
              </a:rPr>
              <a:t>?</a:t>
            </a:r>
          </a:p>
        </p:txBody>
      </p:sp>
      <p:pic>
        <p:nvPicPr>
          <p:cNvPr id="8" name="Picture 8"/>
          <p:cNvPicPr>
            <a:picLocks noChangeAspect="0" noChangeArrowheads="0"/>
          </p:cNvPicPr>
          <p:nvPr/>
        </p:nvPicPr>
        <p:blipFill>
          <a:blip r:embed="rId_rTbJ" cstate="print"/>
          <a:srcRect/>
          <a:stretch>
            <a:fillRect/>
          </a:stretch>
        </p:blipFill>
        <p:spPr bwMode="auto">
          <a:xfrm>
            <a:off x="457353" y="1359408"/>
            <a:ext cx="3527806" cy="1999107"/>
          </a:xfrm>
          <a:prstGeom prst="rect">
            <a:avLst/>
          </a:prstGeom>
          <a:noFill/>
        </p:spPr>
      </p:pic>
      <p:sp>
        <p:nvSpPr>
          <p:cNvPr id="9" name="TextBox 9"/>
          <p:cNvSpPr txBox="1"/>
          <p:nvPr/>
        </p:nvSpPr>
        <p:spPr>
          <a:xfrm>
            <a:off x="4309618" y="2114725"/>
            <a:ext cx="4221424" cy="469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Николай-Игорь Трушель — психолог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с 24-летним стажемчастной 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практики. 59 лет, женат, трое детей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.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Помогает взрослым 28–49 лет, 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самозанятым и владельцам бизнес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а.</a:t>
            </a:r>
          </a:p>
        </p:txBody>
      </p:sp>
      <p:sp>
        <p:nvSpPr>
          <p:cNvPr id="10" name="Freeform 10"/>
          <p:cNvSpPr/>
          <p:nvPr/>
        </p:nvSpPr>
        <p:spPr>
          <a:xfrm>
            <a:off x="457352" y="3629533"/>
            <a:ext cx="2662784" cy="1131329"/>
          </a:xfrm>
          <a:custGeom>
            <a:avLst/>
            <a:gdLst>
              <a:gd name="connsiteX0" fmla="*/ 0 w 2662784"/>
              <a:gd name="connsiteY0" fmla="*/ 68580 h 1131329"/>
              <a:gd name="connsiteX1" fmla="*/ 68580 w 2662784"/>
              <a:gd name="connsiteY1" fmla="*/ 0 h 1131329"/>
              <a:gd name="connsiteX2" fmla="*/ 2594204 w 2662784"/>
              <a:gd name="connsiteY2" fmla="*/ 0 h 1131329"/>
              <a:gd name="connsiteX3" fmla="*/ 2662784 w 2662784"/>
              <a:gd name="connsiteY3" fmla="*/ 68580 h 1131329"/>
              <a:gd name="connsiteX4" fmla="*/ 2662784 w 2662784"/>
              <a:gd name="connsiteY4" fmla="*/ 1062749 h 1131329"/>
              <a:gd name="connsiteX5" fmla="*/ 2594204 w 2662784"/>
              <a:gd name="connsiteY5" fmla="*/ 1131329 h 1131329"/>
              <a:gd name="connsiteX6" fmla="*/ 68580 w 2662784"/>
              <a:gd name="connsiteY6" fmla="*/ 1131329 h 1131329"/>
              <a:gd name="connsiteX7" fmla="*/ 0 w 2662784"/>
              <a:gd name="connsiteY7" fmla="*/ 1062749 h 11313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62784" h="1131329">
                <a:moveTo>
                  <a:pt x="0" y="68580"/>
                </a:moveTo>
                <a:cubicBezTo>
                  <a:pt x="0" y="30734"/>
                  <a:pt x="30696" y="0"/>
                  <a:pt x="68580" y="0"/>
                </a:cubicBezTo>
                <a:lnTo>
                  <a:pt x="2594204" y="0"/>
                </a:lnTo>
                <a:cubicBezTo>
                  <a:pt x="2632050" y="0"/>
                  <a:pt x="2662783" y="30734"/>
                  <a:pt x="2662783" y="68580"/>
                </a:cubicBezTo>
                <a:lnTo>
                  <a:pt x="2662783" y="1062749"/>
                </a:lnTo>
                <a:cubicBezTo>
                  <a:pt x="2662783" y="1100620"/>
                  <a:pt x="2632050" y="1131329"/>
                  <a:pt x="2594204" y="1131329"/>
                </a:cubicBezTo>
                <a:lnTo>
                  <a:pt x="68580" y="1131329"/>
                </a:lnTo>
                <a:cubicBezTo>
                  <a:pt x="30696" y="1131329"/>
                  <a:pt x="0" y="1100620"/>
                  <a:pt x="0" y="1062749"/>
                </a:cubicBezTo>
                <a:close/>
              </a:path>
            </a:pathLst>
          </a:custGeom>
          <a:solidFill>
            <a:srgbClr val="FAF9F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Freeform 11"/>
          <p:cNvSpPr/>
          <p:nvPr/>
        </p:nvSpPr>
        <p:spPr>
          <a:xfrm>
            <a:off x="457352" y="3629533"/>
            <a:ext cx="2662784" cy="1131329"/>
          </a:xfrm>
          <a:custGeom>
            <a:avLst/>
            <a:gdLst>
              <a:gd name="connsiteX0" fmla="*/ 0 w 2662784"/>
              <a:gd name="connsiteY0" fmla="*/ 68580 h 1131329"/>
              <a:gd name="connsiteX1" fmla="*/ 68580 w 2662784"/>
              <a:gd name="connsiteY1" fmla="*/ 0 h 1131329"/>
              <a:gd name="connsiteX2" fmla="*/ 2594204 w 2662784"/>
              <a:gd name="connsiteY2" fmla="*/ 0 h 1131329"/>
              <a:gd name="connsiteX3" fmla="*/ 2662784 w 2662784"/>
              <a:gd name="connsiteY3" fmla="*/ 68580 h 1131329"/>
              <a:gd name="connsiteX4" fmla="*/ 2662784 w 2662784"/>
              <a:gd name="connsiteY4" fmla="*/ 1062749 h 1131329"/>
              <a:gd name="connsiteX5" fmla="*/ 2594204 w 2662784"/>
              <a:gd name="connsiteY5" fmla="*/ 1131329 h 1131329"/>
              <a:gd name="connsiteX6" fmla="*/ 68580 w 2662784"/>
              <a:gd name="connsiteY6" fmla="*/ 1131329 h 1131329"/>
              <a:gd name="connsiteX7" fmla="*/ 0 w 2662784"/>
              <a:gd name="connsiteY7" fmla="*/ 1062749 h 11313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62784" h="1131329">
                <a:moveTo>
                  <a:pt x="0" y="68580"/>
                </a:moveTo>
                <a:cubicBezTo>
                  <a:pt x="0" y="30734"/>
                  <a:pt x="30696" y="0"/>
                  <a:pt x="68580" y="0"/>
                </a:cubicBezTo>
                <a:lnTo>
                  <a:pt x="2594204" y="0"/>
                </a:lnTo>
                <a:cubicBezTo>
                  <a:pt x="2632050" y="0"/>
                  <a:pt x="2662783" y="30734"/>
                  <a:pt x="2662783" y="68580"/>
                </a:cubicBezTo>
                <a:lnTo>
                  <a:pt x="2662783" y="1062749"/>
                </a:lnTo>
                <a:cubicBezTo>
                  <a:pt x="2662783" y="1100620"/>
                  <a:pt x="2632050" y="1131329"/>
                  <a:pt x="2594204" y="1131329"/>
                </a:cubicBezTo>
                <a:lnTo>
                  <a:pt x="68580" y="1131329"/>
                </a:lnTo>
                <a:cubicBezTo>
                  <a:pt x="30696" y="1131329"/>
                  <a:pt x="0" y="1100620"/>
                  <a:pt x="0" y="1062749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4288" cap="flat">
            <a:solidFill>
              <a:srgbClr val="BFD3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2" name="Picture 12"/>
          <p:cNvPicPr>
            <a:picLocks noChangeAspect="0" noChangeArrowheads="0"/>
          </p:cNvPicPr>
          <p:nvPr/>
        </p:nvPicPr>
        <p:blipFill>
          <a:blip r:embed="rId_aD47" cstate="print"/>
          <a:srcRect/>
          <a:stretch>
            <a:fillRect/>
          </a:stretch>
        </p:blipFill>
        <p:spPr bwMode="auto">
          <a:xfrm>
            <a:off x="443065" y="3629546"/>
            <a:ext cx="57150" cy="1131316"/>
          </a:xfrm>
          <a:prstGeom prst="rect">
            <a:avLst/>
          </a:prstGeom>
          <a:noFill/>
        </p:spPr>
      </p:pic>
      <p:sp>
        <p:nvSpPr>
          <p:cNvPr id="13" name="TextBox 13"/>
          <p:cNvSpPr txBox="1"/>
          <p:nvPr/>
        </p:nvSpPr>
        <p:spPr>
          <a:xfrm>
            <a:off x="645262" y="3803952"/>
            <a:ext cx="1481300" cy="152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sz="1248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6 </a:t>
            </a:r>
            <a:r>
              <a:rPr sz="124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данке</a:t>
            </a:r>
            <a:r>
              <a:rPr sz="124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м</a:t>
            </a:r>
            <a:r>
              <a:rPr sz="124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по</a:t>
            </a:r>
            <a:r>
              <a:rPr sz="1248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-</a:t>
            </a:r>
            <a:r>
              <a:rPr sz="124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к</a:t>
            </a:r>
            <a:r>
              <a:rPr sz="124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арате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5262" y="4089524"/>
            <a:ext cx="2377419" cy="292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М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а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стер боевых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и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скусств — понимает 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р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ироду страха и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телесных зажимов</a:t>
            </a:r>
          </a:p>
        </p:txBody>
      </p:sp>
      <p:sp>
        <p:nvSpPr>
          <p:cNvPr id="15" name="Freeform 15"/>
          <p:cNvSpPr/>
          <p:nvPr/>
        </p:nvSpPr>
        <p:spPr>
          <a:xfrm>
            <a:off x="3240532" y="3629533"/>
            <a:ext cx="2662809" cy="1131329"/>
          </a:xfrm>
          <a:custGeom>
            <a:avLst/>
            <a:gdLst>
              <a:gd name="connsiteX0" fmla="*/ 0 w 2662809"/>
              <a:gd name="connsiteY0" fmla="*/ 68580 h 1131329"/>
              <a:gd name="connsiteX1" fmla="*/ 68580 w 2662809"/>
              <a:gd name="connsiteY1" fmla="*/ 0 h 1131329"/>
              <a:gd name="connsiteX2" fmla="*/ 2594229 w 2662809"/>
              <a:gd name="connsiteY2" fmla="*/ 0 h 1131329"/>
              <a:gd name="connsiteX3" fmla="*/ 2662809 w 2662809"/>
              <a:gd name="connsiteY3" fmla="*/ 68580 h 1131329"/>
              <a:gd name="connsiteX4" fmla="*/ 2662809 w 2662809"/>
              <a:gd name="connsiteY4" fmla="*/ 1062749 h 1131329"/>
              <a:gd name="connsiteX5" fmla="*/ 2594229 w 2662809"/>
              <a:gd name="connsiteY5" fmla="*/ 1131329 h 1131329"/>
              <a:gd name="connsiteX6" fmla="*/ 68580 w 2662809"/>
              <a:gd name="connsiteY6" fmla="*/ 1131329 h 1131329"/>
              <a:gd name="connsiteX7" fmla="*/ 0 w 2662809"/>
              <a:gd name="connsiteY7" fmla="*/ 1062749 h 11313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62809" h="1131329">
                <a:moveTo>
                  <a:pt x="0" y="68580"/>
                </a:moveTo>
                <a:cubicBezTo>
                  <a:pt x="0" y="30734"/>
                  <a:pt x="30734" y="0"/>
                  <a:pt x="68580" y="0"/>
                </a:cubicBezTo>
                <a:lnTo>
                  <a:pt x="2594229" y="0"/>
                </a:lnTo>
                <a:cubicBezTo>
                  <a:pt x="2632075" y="0"/>
                  <a:pt x="2662809" y="30734"/>
                  <a:pt x="2662809" y="68580"/>
                </a:cubicBezTo>
                <a:lnTo>
                  <a:pt x="2662809" y="1062749"/>
                </a:lnTo>
                <a:cubicBezTo>
                  <a:pt x="2662809" y="1100620"/>
                  <a:pt x="2632075" y="1131329"/>
                  <a:pt x="2594229" y="1131329"/>
                </a:cubicBezTo>
                <a:lnTo>
                  <a:pt x="68580" y="1131329"/>
                </a:lnTo>
                <a:cubicBezTo>
                  <a:pt x="30734" y="1131329"/>
                  <a:pt x="0" y="1100620"/>
                  <a:pt x="0" y="1062749"/>
                </a:cubicBezTo>
                <a:close/>
              </a:path>
            </a:pathLst>
          </a:custGeom>
          <a:solidFill>
            <a:srgbClr val="FAF9F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Freeform 16"/>
          <p:cNvSpPr/>
          <p:nvPr/>
        </p:nvSpPr>
        <p:spPr>
          <a:xfrm>
            <a:off x="3240532" y="3629533"/>
            <a:ext cx="2662809" cy="1131329"/>
          </a:xfrm>
          <a:custGeom>
            <a:avLst/>
            <a:gdLst>
              <a:gd name="connsiteX0" fmla="*/ 0 w 2662809"/>
              <a:gd name="connsiteY0" fmla="*/ 68580 h 1131329"/>
              <a:gd name="connsiteX1" fmla="*/ 68580 w 2662809"/>
              <a:gd name="connsiteY1" fmla="*/ 0 h 1131329"/>
              <a:gd name="connsiteX2" fmla="*/ 2594229 w 2662809"/>
              <a:gd name="connsiteY2" fmla="*/ 0 h 1131329"/>
              <a:gd name="connsiteX3" fmla="*/ 2662809 w 2662809"/>
              <a:gd name="connsiteY3" fmla="*/ 68580 h 1131329"/>
              <a:gd name="connsiteX4" fmla="*/ 2662809 w 2662809"/>
              <a:gd name="connsiteY4" fmla="*/ 1062749 h 1131329"/>
              <a:gd name="connsiteX5" fmla="*/ 2594229 w 2662809"/>
              <a:gd name="connsiteY5" fmla="*/ 1131329 h 1131329"/>
              <a:gd name="connsiteX6" fmla="*/ 68580 w 2662809"/>
              <a:gd name="connsiteY6" fmla="*/ 1131329 h 1131329"/>
              <a:gd name="connsiteX7" fmla="*/ 0 w 2662809"/>
              <a:gd name="connsiteY7" fmla="*/ 1062749 h 11313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62809" h="1131329">
                <a:moveTo>
                  <a:pt x="0" y="68580"/>
                </a:moveTo>
                <a:cubicBezTo>
                  <a:pt x="0" y="30734"/>
                  <a:pt x="30734" y="0"/>
                  <a:pt x="68580" y="0"/>
                </a:cubicBezTo>
                <a:lnTo>
                  <a:pt x="2594229" y="0"/>
                </a:lnTo>
                <a:cubicBezTo>
                  <a:pt x="2632075" y="0"/>
                  <a:pt x="2662809" y="30734"/>
                  <a:pt x="2662809" y="68580"/>
                </a:cubicBezTo>
                <a:lnTo>
                  <a:pt x="2662809" y="1062749"/>
                </a:lnTo>
                <a:cubicBezTo>
                  <a:pt x="2662809" y="1100620"/>
                  <a:pt x="2632075" y="1131329"/>
                  <a:pt x="2594229" y="1131329"/>
                </a:cubicBezTo>
                <a:lnTo>
                  <a:pt x="68580" y="1131329"/>
                </a:lnTo>
                <a:cubicBezTo>
                  <a:pt x="30734" y="1131329"/>
                  <a:pt x="0" y="1100620"/>
                  <a:pt x="0" y="1062749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4288" cap="flat">
            <a:solidFill>
              <a:srgbClr val="BFD3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7" name="Picture 17"/>
          <p:cNvPicPr>
            <a:picLocks noChangeAspect="0" noChangeArrowheads="0"/>
          </p:cNvPicPr>
          <p:nvPr/>
        </p:nvPicPr>
        <p:blipFill>
          <a:blip r:embed="rId_aD47" cstate="print"/>
          <a:srcRect/>
          <a:stretch>
            <a:fillRect/>
          </a:stretch>
        </p:blipFill>
        <p:spPr bwMode="auto">
          <a:xfrm>
            <a:off x="3226308" y="3629546"/>
            <a:ext cx="57150" cy="1131316"/>
          </a:xfrm>
          <a:prstGeom prst="rect">
            <a:avLst/>
          </a:prstGeom>
          <a:noFill/>
        </p:spPr>
      </p:pic>
      <p:sp>
        <p:nvSpPr>
          <p:cNvPr id="18" name="TextBox 18"/>
          <p:cNvSpPr txBox="1"/>
          <p:nvPr/>
        </p:nvSpPr>
        <p:spPr>
          <a:xfrm>
            <a:off x="3429000" y="3806038"/>
            <a:ext cx="1865859" cy="152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sz="124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БывшийаббатДзенцентра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29000" y="4089524"/>
            <a:ext cx="2413217" cy="292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Монашество в корейском монастыре 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Хва Ги са, традиция Чёге</a:t>
            </a:r>
          </a:p>
        </p:txBody>
      </p:sp>
      <p:sp>
        <p:nvSpPr>
          <p:cNvPr id="20" name="Freeform 20"/>
          <p:cNvSpPr/>
          <p:nvPr/>
        </p:nvSpPr>
        <p:spPr>
          <a:xfrm>
            <a:off x="6023864" y="3629533"/>
            <a:ext cx="2662682" cy="1131329"/>
          </a:xfrm>
          <a:custGeom>
            <a:avLst/>
            <a:gdLst>
              <a:gd name="connsiteX0" fmla="*/ 0 w 2662682"/>
              <a:gd name="connsiteY0" fmla="*/ 68580 h 1131329"/>
              <a:gd name="connsiteX1" fmla="*/ 68580 w 2662682"/>
              <a:gd name="connsiteY1" fmla="*/ 0 h 1131329"/>
              <a:gd name="connsiteX2" fmla="*/ 2594102 w 2662682"/>
              <a:gd name="connsiteY2" fmla="*/ 0 h 1131329"/>
              <a:gd name="connsiteX3" fmla="*/ 2662682 w 2662682"/>
              <a:gd name="connsiteY3" fmla="*/ 68580 h 1131329"/>
              <a:gd name="connsiteX4" fmla="*/ 2662682 w 2662682"/>
              <a:gd name="connsiteY4" fmla="*/ 1062749 h 1131329"/>
              <a:gd name="connsiteX5" fmla="*/ 2594102 w 2662682"/>
              <a:gd name="connsiteY5" fmla="*/ 1131329 h 1131329"/>
              <a:gd name="connsiteX6" fmla="*/ 68580 w 2662682"/>
              <a:gd name="connsiteY6" fmla="*/ 1131329 h 1131329"/>
              <a:gd name="connsiteX7" fmla="*/ 0 w 2662682"/>
              <a:gd name="connsiteY7" fmla="*/ 1062749 h 11313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62682" h="1131329">
                <a:moveTo>
                  <a:pt x="0" y="68580"/>
                </a:moveTo>
                <a:cubicBezTo>
                  <a:pt x="0" y="30734"/>
                  <a:pt x="30607" y="0"/>
                  <a:pt x="68580" y="0"/>
                </a:cubicBezTo>
                <a:lnTo>
                  <a:pt x="2594102" y="0"/>
                </a:lnTo>
                <a:cubicBezTo>
                  <a:pt x="2631948" y="0"/>
                  <a:pt x="2662682" y="30734"/>
                  <a:pt x="2662682" y="68580"/>
                </a:cubicBezTo>
                <a:lnTo>
                  <a:pt x="2662682" y="1062749"/>
                </a:lnTo>
                <a:cubicBezTo>
                  <a:pt x="2662682" y="1100620"/>
                  <a:pt x="2631948" y="1131329"/>
                  <a:pt x="2594102" y="1131329"/>
                </a:cubicBezTo>
                <a:lnTo>
                  <a:pt x="68580" y="1131329"/>
                </a:lnTo>
                <a:cubicBezTo>
                  <a:pt x="30607" y="1131329"/>
                  <a:pt x="0" y="1100620"/>
                  <a:pt x="0" y="1062749"/>
                </a:cubicBezTo>
                <a:close/>
              </a:path>
            </a:pathLst>
          </a:custGeom>
          <a:solidFill>
            <a:srgbClr val="FAF9F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Freeform 21"/>
          <p:cNvSpPr/>
          <p:nvPr/>
        </p:nvSpPr>
        <p:spPr>
          <a:xfrm>
            <a:off x="6023864" y="3629533"/>
            <a:ext cx="2662682" cy="1131329"/>
          </a:xfrm>
          <a:custGeom>
            <a:avLst/>
            <a:gdLst>
              <a:gd name="connsiteX0" fmla="*/ 0 w 2662682"/>
              <a:gd name="connsiteY0" fmla="*/ 68580 h 1131329"/>
              <a:gd name="connsiteX1" fmla="*/ 68580 w 2662682"/>
              <a:gd name="connsiteY1" fmla="*/ 0 h 1131329"/>
              <a:gd name="connsiteX2" fmla="*/ 2594102 w 2662682"/>
              <a:gd name="connsiteY2" fmla="*/ 0 h 1131329"/>
              <a:gd name="connsiteX3" fmla="*/ 2662682 w 2662682"/>
              <a:gd name="connsiteY3" fmla="*/ 68580 h 1131329"/>
              <a:gd name="connsiteX4" fmla="*/ 2662682 w 2662682"/>
              <a:gd name="connsiteY4" fmla="*/ 1062749 h 1131329"/>
              <a:gd name="connsiteX5" fmla="*/ 2594102 w 2662682"/>
              <a:gd name="connsiteY5" fmla="*/ 1131329 h 1131329"/>
              <a:gd name="connsiteX6" fmla="*/ 68580 w 2662682"/>
              <a:gd name="connsiteY6" fmla="*/ 1131329 h 1131329"/>
              <a:gd name="connsiteX7" fmla="*/ 0 w 2662682"/>
              <a:gd name="connsiteY7" fmla="*/ 1062749 h 11313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62682" h="1131329">
                <a:moveTo>
                  <a:pt x="0" y="68580"/>
                </a:moveTo>
                <a:cubicBezTo>
                  <a:pt x="0" y="30734"/>
                  <a:pt x="30607" y="0"/>
                  <a:pt x="68580" y="0"/>
                </a:cubicBezTo>
                <a:lnTo>
                  <a:pt x="2594102" y="0"/>
                </a:lnTo>
                <a:cubicBezTo>
                  <a:pt x="2631948" y="0"/>
                  <a:pt x="2662682" y="30734"/>
                  <a:pt x="2662682" y="68580"/>
                </a:cubicBezTo>
                <a:lnTo>
                  <a:pt x="2662682" y="1062749"/>
                </a:lnTo>
                <a:cubicBezTo>
                  <a:pt x="2662682" y="1100620"/>
                  <a:pt x="2631948" y="1131329"/>
                  <a:pt x="2594102" y="1131329"/>
                </a:cubicBezTo>
                <a:lnTo>
                  <a:pt x="68580" y="1131329"/>
                </a:lnTo>
                <a:cubicBezTo>
                  <a:pt x="30607" y="1131329"/>
                  <a:pt x="0" y="1100620"/>
                  <a:pt x="0" y="1062749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4288" cap="flat">
            <a:solidFill>
              <a:srgbClr val="BFD3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2" name="Picture 22"/>
          <p:cNvPicPr>
            <a:picLocks noChangeAspect="0" noChangeArrowheads="0"/>
          </p:cNvPicPr>
          <p:nvPr/>
        </p:nvPicPr>
        <p:blipFill>
          <a:blip r:embed="rId_aD47" cstate="print"/>
          <a:srcRect/>
          <a:stretch>
            <a:fillRect/>
          </a:stretch>
        </p:blipFill>
        <p:spPr bwMode="auto">
          <a:xfrm>
            <a:off x="6009513" y="3629546"/>
            <a:ext cx="57150" cy="1131316"/>
          </a:xfrm>
          <a:prstGeom prst="rect">
            <a:avLst/>
          </a:prstGeom>
          <a:noFill/>
        </p:spPr>
      </p:pic>
      <p:sp>
        <p:nvSpPr>
          <p:cNvPr id="23" name="TextBox 23"/>
          <p:cNvSpPr txBox="1"/>
          <p:nvPr/>
        </p:nvSpPr>
        <p:spPr>
          <a:xfrm>
            <a:off x="6212713" y="3806038"/>
            <a:ext cx="1487055" cy="152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sz="124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Ко</a:t>
            </a:r>
            <a:r>
              <a:rPr sz="124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учиавторметодик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212713" y="4089524"/>
            <a:ext cx="2432950" cy="292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«ДНК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сознания», трансформационная 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игр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а «Лила чакра инфинти»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AF9F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TextBox 4"/>
          <p:cNvSpPr txBox="1"/>
          <p:nvPr/>
        </p:nvSpPr>
        <p:spPr>
          <a:xfrm>
            <a:off x="8029702" y="4846777"/>
            <a:ext cx="228591" cy="38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"/>
              </a:lnSpc>
              <a:spcBef>
                <a:spcPts val="0"/>
              </a:spcBef>
            </a:pPr>
            <a:r>
              <a:rPr sz="300" dirty="0" b="0" i="0" smtClean="0">
                <a:solidFill>
                  <a:srgbClr val="E6E6E6"/>
                </a:solidFill>
                <a:latin typeface="Calibri" pitchFamily="18"/>
                <a:cs typeface="Calibri" pitchFamily="18"/>
              </a:rPr>
              <a:t>preencoded.png</a:t>
            </a:r>
          </a:p>
        </p:txBody>
      </p:sp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_Hf0y" cstate="print"/>
          <a:srcRect/>
          <a:stretch>
            <a:fillRect/>
          </a:stretch>
        </p:blipFill>
        <p:spPr bwMode="auto">
          <a:xfrm>
            <a:off x="8029194" y="4844490"/>
            <a:ext cx="1071842" cy="256032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_QTFv" cstate="print"/>
          <a:srcRect/>
          <a:stretch>
            <a:fillRect/>
          </a:stretch>
        </p:blipFill>
        <p:spPr bwMode="auto">
          <a:xfrm>
            <a:off x="0" y="-1"/>
            <a:ext cx="3600450" cy="5143500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3848354" y="361442"/>
            <a:ext cx="1306503" cy="139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sz="11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Целеваяаудитория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48354" y="612401"/>
            <a:ext cx="2945870" cy="292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sz="23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Всёесть</a:t>
            </a:r>
            <a:r>
              <a:rPr sz="2352" dirty="0" b="0" i="0" smtClean="0">
                <a:solidFill>
                  <a:srgbClr val="2E3C4E"/>
                </a:solidFill>
                <a:latin typeface="Arial" pitchFamily="18"/>
                <a:cs typeface="Arial" pitchFamily="18"/>
              </a:rPr>
              <a:t>—</a:t>
            </a:r>
            <a:r>
              <a:rPr sz="23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арадо</a:t>
            </a:r>
            <a:r>
              <a:rPr sz="23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с</a:t>
            </a:r>
            <a:r>
              <a:rPr sz="23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ти</a:t>
            </a:r>
            <a:r>
              <a:rPr sz="2352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нет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22287" y="612401"/>
            <a:ext cx="276352" cy="292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sz="2352" dirty="0" b="0" i="0" smtClean="0">
                <a:solidFill>
                  <a:srgbClr val="2E3C4E"/>
                </a:solidFill>
                <a:latin typeface="Arial" pitchFamily="18"/>
                <a:cs typeface="Arial" pitchFamily="18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48354" y="1115441"/>
            <a:ext cx="4872963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00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Вы достигли дохода от 300 000 рублей в месяц, </a:t>
            </a:r>
            <a:r>
              <a:rPr sz="900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уп</a:t>
            </a:r>
            <a:r>
              <a:rPr sz="900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равляете бизнесом — но внутри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sz="900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тревога, апатия или пустота. Обычная терапия не работает, потому что ваша проблема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sz="902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не в «детских травмах», а в экзистенциальном кризисе и хроническом стрессе.</a:t>
            </a:r>
          </a:p>
        </p:txBody>
      </p:sp>
      <p:sp>
        <p:nvSpPr>
          <p:cNvPr id="11" name="Freeform 11"/>
          <p:cNvSpPr/>
          <p:nvPr/>
        </p:nvSpPr>
        <p:spPr>
          <a:xfrm>
            <a:off x="3847592" y="1861185"/>
            <a:ext cx="4877816" cy="661416"/>
          </a:xfrm>
          <a:custGeom>
            <a:avLst/>
            <a:gdLst>
              <a:gd name="connsiteX0" fmla="*/ 0 w 4877816"/>
              <a:gd name="connsiteY0" fmla="*/ 50165 h 661416"/>
              <a:gd name="connsiteX1" fmla="*/ 50292 w 4877816"/>
              <a:gd name="connsiteY1" fmla="*/ 0 h 661416"/>
              <a:gd name="connsiteX2" fmla="*/ 4827524 w 4877816"/>
              <a:gd name="connsiteY2" fmla="*/ 0 h 661416"/>
              <a:gd name="connsiteX3" fmla="*/ 4877816 w 4877816"/>
              <a:gd name="connsiteY3" fmla="*/ 50165 h 661416"/>
              <a:gd name="connsiteX4" fmla="*/ 4877816 w 4877816"/>
              <a:gd name="connsiteY4" fmla="*/ 611124 h 661416"/>
              <a:gd name="connsiteX5" fmla="*/ 4827524 w 4877816"/>
              <a:gd name="connsiteY5" fmla="*/ 661416 h 661416"/>
              <a:gd name="connsiteX6" fmla="*/ 50292 w 4877816"/>
              <a:gd name="connsiteY6" fmla="*/ 661416 h 661416"/>
              <a:gd name="connsiteX7" fmla="*/ 0 w 4877816"/>
              <a:gd name="connsiteY7" fmla="*/ 611124 h 6614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877816" h="661416">
                <a:moveTo>
                  <a:pt x="0" y="50165"/>
                </a:moveTo>
                <a:cubicBezTo>
                  <a:pt x="0" y="22479"/>
                  <a:pt x="22606" y="0"/>
                  <a:pt x="50292" y="0"/>
                </a:cubicBezTo>
                <a:lnTo>
                  <a:pt x="4827524" y="0"/>
                </a:lnTo>
                <a:cubicBezTo>
                  <a:pt x="4855210" y="0"/>
                  <a:pt x="4877816" y="22479"/>
                  <a:pt x="4877816" y="50165"/>
                </a:cubicBezTo>
                <a:lnTo>
                  <a:pt x="4877816" y="611124"/>
                </a:lnTo>
                <a:cubicBezTo>
                  <a:pt x="4877816" y="638937"/>
                  <a:pt x="4855210" y="661416"/>
                  <a:pt x="4827524" y="661416"/>
                </a:cubicBezTo>
                <a:lnTo>
                  <a:pt x="50292" y="661416"/>
                </a:lnTo>
                <a:cubicBezTo>
                  <a:pt x="22606" y="661416"/>
                  <a:pt x="0" y="638937"/>
                  <a:pt x="0" y="611124"/>
                </a:cubicBezTo>
                <a:close/>
              </a:path>
            </a:pathLst>
          </a:custGeom>
          <a:solidFill>
            <a:srgbClr val="D9EDF2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Freeform 12"/>
          <p:cNvSpPr/>
          <p:nvPr/>
        </p:nvSpPr>
        <p:spPr>
          <a:xfrm>
            <a:off x="3847592" y="1861185"/>
            <a:ext cx="4877816" cy="661416"/>
          </a:xfrm>
          <a:custGeom>
            <a:avLst/>
            <a:gdLst>
              <a:gd name="connsiteX0" fmla="*/ 0 w 4877816"/>
              <a:gd name="connsiteY0" fmla="*/ 50165 h 661416"/>
              <a:gd name="connsiteX1" fmla="*/ 50292 w 4877816"/>
              <a:gd name="connsiteY1" fmla="*/ 0 h 661416"/>
              <a:gd name="connsiteX2" fmla="*/ 4827524 w 4877816"/>
              <a:gd name="connsiteY2" fmla="*/ 0 h 661416"/>
              <a:gd name="connsiteX3" fmla="*/ 4877816 w 4877816"/>
              <a:gd name="connsiteY3" fmla="*/ 50165 h 661416"/>
              <a:gd name="connsiteX4" fmla="*/ 4877816 w 4877816"/>
              <a:gd name="connsiteY4" fmla="*/ 611124 h 661416"/>
              <a:gd name="connsiteX5" fmla="*/ 4827524 w 4877816"/>
              <a:gd name="connsiteY5" fmla="*/ 661416 h 661416"/>
              <a:gd name="connsiteX6" fmla="*/ 50292 w 4877816"/>
              <a:gd name="connsiteY6" fmla="*/ 661416 h 661416"/>
              <a:gd name="connsiteX7" fmla="*/ 0 w 4877816"/>
              <a:gd name="connsiteY7" fmla="*/ 611124 h 6614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877816" h="661416">
                <a:moveTo>
                  <a:pt x="0" y="50165"/>
                </a:moveTo>
                <a:cubicBezTo>
                  <a:pt x="0" y="22479"/>
                  <a:pt x="22606" y="0"/>
                  <a:pt x="50292" y="0"/>
                </a:cubicBezTo>
                <a:lnTo>
                  <a:pt x="4827524" y="0"/>
                </a:lnTo>
                <a:cubicBezTo>
                  <a:pt x="4855210" y="0"/>
                  <a:pt x="4877816" y="22479"/>
                  <a:pt x="4877816" y="50165"/>
                </a:cubicBezTo>
                <a:lnTo>
                  <a:pt x="4877816" y="611124"/>
                </a:lnTo>
                <a:cubicBezTo>
                  <a:pt x="4877816" y="638937"/>
                  <a:pt x="4855210" y="661416"/>
                  <a:pt x="4827524" y="661416"/>
                </a:cubicBezTo>
                <a:lnTo>
                  <a:pt x="50292" y="661416"/>
                </a:lnTo>
                <a:cubicBezTo>
                  <a:pt x="22606" y="661416"/>
                  <a:pt x="0" y="638937"/>
                  <a:pt x="0" y="611124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4763" cap="flat">
            <a:solidFill>
              <a:srgbClr val="BFD3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TextBox 13"/>
          <p:cNvSpPr txBox="1"/>
          <p:nvPr/>
        </p:nvSpPr>
        <p:spPr>
          <a:xfrm>
            <a:off x="3972814" y="2013458"/>
            <a:ext cx="1280754" cy="139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sz="1152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Предприниматель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72814" y="2262378"/>
            <a:ext cx="1853500" cy="114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00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Выгорание при внешнем успехе</a:t>
            </a:r>
          </a:p>
        </p:txBody>
      </p:sp>
      <p:sp>
        <p:nvSpPr>
          <p:cNvPr id="15" name="Freeform 15"/>
          <p:cNvSpPr/>
          <p:nvPr/>
        </p:nvSpPr>
        <p:spPr>
          <a:xfrm>
            <a:off x="3847592" y="2623439"/>
            <a:ext cx="4877816" cy="661416"/>
          </a:xfrm>
          <a:custGeom>
            <a:avLst/>
            <a:gdLst>
              <a:gd name="connsiteX0" fmla="*/ 0 w 4877816"/>
              <a:gd name="connsiteY0" fmla="*/ 50292 h 661416"/>
              <a:gd name="connsiteX1" fmla="*/ 50292 w 4877816"/>
              <a:gd name="connsiteY1" fmla="*/ 0 h 661416"/>
              <a:gd name="connsiteX2" fmla="*/ 4827524 w 4877816"/>
              <a:gd name="connsiteY2" fmla="*/ 0 h 661416"/>
              <a:gd name="connsiteX3" fmla="*/ 4877816 w 4877816"/>
              <a:gd name="connsiteY3" fmla="*/ 50292 h 661416"/>
              <a:gd name="connsiteX4" fmla="*/ 4877816 w 4877816"/>
              <a:gd name="connsiteY4" fmla="*/ 611124 h 661416"/>
              <a:gd name="connsiteX5" fmla="*/ 4827524 w 4877816"/>
              <a:gd name="connsiteY5" fmla="*/ 661416 h 661416"/>
              <a:gd name="connsiteX6" fmla="*/ 50292 w 4877816"/>
              <a:gd name="connsiteY6" fmla="*/ 661416 h 661416"/>
              <a:gd name="connsiteX7" fmla="*/ 0 w 4877816"/>
              <a:gd name="connsiteY7" fmla="*/ 611124 h 6614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877816" h="661416">
                <a:moveTo>
                  <a:pt x="0" y="50292"/>
                </a:moveTo>
                <a:cubicBezTo>
                  <a:pt x="0" y="22479"/>
                  <a:pt x="22606" y="0"/>
                  <a:pt x="50292" y="0"/>
                </a:cubicBezTo>
                <a:lnTo>
                  <a:pt x="4827524" y="0"/>
                </a:lnTo>
                <a:cubicBezTo>
                  <a:pt x="4855210" y="0"/>
                  <a:pt x="4877816" y="22479"/>
                  <a:pt x="4877816" y="50292"/>
                </a:cubicBezTo>
                <a:lnTo>
                  <a:pt x="4877816" y="611124"/>
                </a:lnTo>
                <a:cubicBezTo>
                  <a:pt x="4877816" y="638937"/>
                  <a:pt x="4855210" y="661416"/>
                  <a:pt x="4827524" y="661416"/>
                </a:cubicBezTo>
                <a:lnTo>
                  <a:pt x="50292" y="661416"/>
                </a:lnTo>
                <a:cubicBezTo>
                  <a:pt x="22606" y="661416"/>
                  <a:pt x="0" y="638937"/>
                  <a:pt x="0" y="611124"/>
                </a:cubicBezTo>
                <a:close/>
              </a:path>
            </a:pathLst>
          </a:custGeom>
          <a:solidFill>
            <a:srgbClr val="D9EDF2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Freeform 16"/>
          <p:cNvSpPr/>
          <p:nvPr/>
        </p:nvSpPr>
        <p:spPr>
          <a:xfrm>
            <a:off x="3847592" y="2623439"/>
            <a:ext cx="4877816" cy="661416"/>
          </a:xfrm>
          <a:custGeom>
            <a:avLst/>
            <a:gdLst>
              <a:gd name="connsiteX0" fmla="*/ 0 w 4877816"/>
              <a:gd name="connsiteY0" fmla="*/ 50292 h 661416"/>
              <a:gd name="connsiteX1" fmla="*/ 50292 w 4877816"/>
              <a:gd name="connsiteY1" fmla="*/ 0 h 661416"/>
              <a:gd name="connsiteX2" fmla="*/ 4827524 w 4877816"/>
              <a:gd name="connsiteY2" fmla="*/ 0 h 661416"/>
              <a:gd name="connsiteX3" fmla="*/ 4877816 w 4877816"/>
              <a:gd name="connsiteY3" fmla="*/ 50292 h 661416"/>
              <a:gd name="connsiteX4" fmla="*/ 4877816 w 4877816"/>
              <a:gd name="connsiteY4" fmla="*/ 611124 h 661416"/>
              <a:gd name="connsiteX5" fmla="*/ 4827524 w 4877816"/>
              <a:gd name="connsiteY5" fmla="*/ 661416 h 661416"/>
              <a:gd name="connsiteX6" fmla="*/ 50292 w 4877816"/>
              <a:gd name="connsiteY6" fmla="*/ 661416 h 661416"/>
              <a:gd name="connsiteX7" fmla="*/ 0 w 4877816"/>
              <a:gd name="connsiteY7" fmla="*/ 611124 h 6614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877816" h="661416">
                <a:moveTo>
                  <a:pt x="0" y="50292"/>
                </a:moveTo>
                <a:cubicBezTo>
                  <a:pt x="0" y="22479"/>
                  <a:pt x="22606" y="0"/>
                  <a:pt x="50292" y="0"/>
                </a:cubicBezTo>
                <a:lnTo>
                  <a:pt x="4827524" y="0"/>
                </a:lnTo>
                <a:cubicBezTo>
                  <a:pt x="4855210" y="0"/>
                  <a:pt x="4877816" y="22479"/>
                  <a:pt x="4877816" y="50292"/>
                </a:cubicBezTo>
                <a:lnTo>
                  <a:pt x="4877816" y="611124"/>
                </a:lnTo>
                <a:cubicBezTo>
                  <a:pt x="4877816" y="638937"/>
                  <a:pt x="4855210" y="661416"/>
                  <a:pt x="4827524" y="661416"/>
                </a:cubicBezTo>
                <a:lnTo>
                  <a:pt x="50292" y="661416"/>
                </a:lnTo>
                <a:cubicBezTo>
                  <a:pt x="22606" y="661416"/>
                  <a:pt x="0" y="638937"/>
                  <a:pt x="0" y="611124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4763" cap="flat">
            <a:solidFill>
              <a:srgbClr val="BFD3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TextBox 17"/>
          <p:cNvSpPr txBox="1"/>
          <p:nvPr/>
        </p:nvSpPr>
        <p:spPr>
          <a:xfrm>
            <a:off x="3972814" y="2776093"/>
            <a:ext cx="963859" cy="139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sz="1152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Самозанятый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72814" y="3025013"/>
            <a:ext cx="1748460" cy="114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00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Деньги есть — смысл потерян</a:t>
            </a:r>
          </a:p>
        </p:txBody>
      </p:sp>
      <p:sp>
        <p:nvSpPr>
          <p:cNvPr id="19" name="Freeform 19"/>
          <p:cNvSpPr/>
          <p:nvPr/>
        </p:nvSpPr>
        <p:spPr>
          <a:xfrm>
            <a:off x="3847592" y="3385820"/>
            <a:ext cx="4877816" cy="661340"/>
          </a:xfrm>
          <a:custGeom>
            <a:avLst/>
            <a:gdLst>
              <a:gd name="connsiteX0" fmla="*/ 0 w 4877816"/>
              <a:gd name="connsiteY0" fmla="*/ 50165 h 661340"/>
              <a:gd name="connsiteX1" fmla="*/ 50292 w 4877816"/>
              <a:gd name="connsiteY1" fmla="*/ 0 h 661340"/>
              <a:gd name="connsiteX2" fmla="*/ 4827524 w 4877816"/>
              <a:gd name="connsiteY2" fmla="*/ 0 h 661340"/>
              <a:gd name="connsiteX3" fmla="*/ 4877816 w 4877816"/>
              <a:gd name="connsiteY3" fmla="*/ 50165 h 661340"/>
              <a:gd name="connsiteX4" fmla="*/ 4877816 w 4877816"/>
              <a:gd name="connsiteY4" fmla="*/ 611099 h 661340"/>
              <a:gd name="connsiteX5" fmla="*/ 4827524 w 4877816"/>
              <a:gd name="connsiteY5" fmla="*/ 661340 h 661340"/>
              <a:gd name="connsiteX6" fmla="*/ 50292 w 4877816"/>
              <a:gd name="connsiteY6" fmla="*/ 661340 h 661340"/>
              <a:gd name="connsiteX7" fmla="*/ 0 w 4877816"/>
              <a:gd name="connsiteY7" fmla="*/ 611099 h 6613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877816" h="661340">
                <a:moveTo>
                  <a:pt x="0" y="50165"/>
                </a:moveTo>
                <a:cubicBezTo>
                  <a:pt x="0" y="22479"/>
                  <a:pt x="22606" y="0"/>
                  <a:pt x="50292" y="0"/>
                </a:cubicBezTo>
                <a:lnTo>
                  <a:pt x="4827524" y="0"/>
                </a:lnTo>
                <a:cubicBezTo>
                  <a:pt x="4855210" y="0"/>
                  <a:pt x="4877816" y="22479"/>
                  <a:pt x="4877816" y="50165"/>
                </a:cubicBezTo>
                <a:lnTo>
                  <a:pt x="4877816" y="611099"/>
                </a:lnTo>
                <a:cubicBezTo>
                  <a:pt x="4877816" y="638848"/>
                  <a:pt x="4855210" y="661340"/>
                  <a:pt x="4827524" y="661340"/>
                </a:cubicBezTo>
                <a:lnTo>
                  <a:pt x="50292" y="661340"/>
                </a:lnTo>
                <a:cubicBezTo>
                  <a:pt x="22606" y="661340"/>
                  <a:pt x="0" y="638848"/>
                  <a:pt x="0" y="611099"/>
                </a:cubicBezTo>
                <a:close/>
              </a:path>
            </a:pathLst>
          </a:custGeom>
          <a:solidFill>
            <a:srgbClr val="D9EDF2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Freeform 20"/>
          <p:cNvSpPr/>
          <p:nvPr/>
        </p:nvSpPr>
        <p:spPr>
          <a:xfrm>
            <a:off x="3847592" y="3385820"/>
            <a:ext cx="4877816" cy="661340"/>
          </a:xfrm>
          <a:custGeom>
            <a:avLst/>
            <a:gdLst>
              <a:gd name="connsiteX0" fmla="*/ 0 w 4877816"/>
              <a:gd name="connsiteY0" fmla="*/ 50165 h 661340"/>
              <a:gd name="connsiteX1" fmla="*/ 50292 w 4877816"/>
              <a:gd name="connsiteY1" fmla="*/ 0 h 661340"/>
              <a:gd name="connsiteX2" fmla="*/ 4827524 w 4877816"/>
              <a:gd name="connsiteY2" fmla="*/ 0 h 661340"/>
              <a:gd name="connsiteX3" fmla="*/ 4877816 w 4877816"/>
              <a:gd name="connsiteY3" fmla="*/ 50165 h 661340"/>
              <a:gd name="connsiteX4" fmla="*/ 4877816 w 4877816"/>
              <a:gd name="connsiteY4" fmla="*/ 611099 h 661340"/>
              <a:gd name="connsiteX5" fmla="*/ 4827524 w 4877816"/>
              <a:gd name="connsiteY5" fmla="*/ 661340 h 661340"/>
              <a:gd name="connsiteX6" fmla="*/ 50292 w 4877816"/>
              <a:gd name="connsiteY6" fmla="*/ 661340 h 661340"/>
              <a:gd name="connsiteX7" fmla="*/ 0 w 4877816"/>
              <a:gd name="connsiteY7" fmla="*/ 611099 h 6613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877816" h="661340">
                <a:moveTo>
                  <a:pt x="0" y="50165"/>
                </a:moveTo>
                <a:cubicBezTo>
                  <a:pt x="0" y="22479"/>
                  <a:pt x="22606" y="0"/>
                  <a:pt x="50292" y="0"/>
                </a:cubicBezTo>
                <a:lnTo>
                  <a:pt x="4827524" y="0"/>
                </a:lnTo>
                <a:cubicBezTo>
                  <a:pt x="4855210" y="0"/>
                  <a:pt x="4877816" y="22479"/>
                  <a:pt x="4877816" y="50165"/>
                </a:cubicBezTo>
                <a:lnTo>
                  <a:pt x="4877816" y="611099"/>
                </a:lnTo>
                <a:cubicBezTo>
                  <a:pt x="4877816" y="638848"/>
                  <a:pt x="4855210" y="661340"/>
                  <a:pt x="4827524" y="661340"/>
                </a:cubicBezTo>
                <a:lnTo>
                  <a:pt x="50292" y="661340"/>
                </a:lnTo>
                <a:cubicBezTo>
                  <a:pt x="22606" y="661340"/>
                  <a:pt x="0" y="638848"/>
                  <a:pt x="0" y="611099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4763" cap="flat">
            <a:solidFill>
              <a:srgbClr val="BFD3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TextBox 21"/>
          <p:cNvSpPr txBox="1"/>
          <p:nvPr/>
        </p:nvSpPr>
        <p:spPr>
          <a:xfrm>
            <a:off x="3972814" y="3538246"/>
            <a:ext cx="1023366" cy="139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sz="1154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ЧеловексПТСР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72814" y="3787318"/>
            <a:ext cx="1352752" cy="114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00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Таблетки не помогают</a:t>
            </a:r>
          </a:p>
        </p:txBody>
      </p:sp>
      <p:sp>
        <p:nvSpPr>
          <p:cNvPr id="23" name="Freeform 23"/>
          <p:cNvSpPr/>
          <p:nvPr/>
        </p:nvSpPr>
        <p:spPr>
          <a:xfrm>
            <a:off x="3847592" y="4148062"/>
            <a:ext cx="4877816" cy="661390"/>
          </a:xfrm>
          <a:custGeom>
            <a:avLst/>
            <a:gdLst>
              <a:gd name="connsiteX0" fmla="*/ 0 w 4877816"/>
              <a:gd name="connsiteY0" fmla="*/ 50241 h 661390"/>
              <a:gd name="connsiteX1" fmla="*/ 50292 w 4877816"/>
              <a:gd name="connsiteY1" fmla="*/ 0 h 661390"/>
              <a:gd name="connsiteX2" fmla="*/ 4827524 w 4877816"/>
              <a:gd name="connsiteY2" fmla="*/ 0 h 661390"/>
              <a:gd name="connsiteX3" fmla="*/ 4877816 w 4877816"/>
              <a:gd name="connsiteY3" fmla="*/ 50241 h 661390"/>
              <a:gd name="connsiteX4" fmla="*/ 4877816 w 4877816"/>
              <a:gd name="connsiteY4" fmla="*/ 611149 h 661390"/>
              <a:gd name="connsiteX5" fmla="*/ 4827524 w 4877816"/>
              <a:gd name="connsiteY5" fmla="*/ 661390 h 661390"/>
              <a:gd name="connsiteX6" fmla="*/ 50292 w 4877816"/>
              <a:gd name="connsiteY6" fmla="*/ 661390 h 661390"/>
              <a:gd name="connsiteX7" fmla="*/ 0 w 4877816"/>
              <a:gd name="connsiteY7" fmla="*/ 611149 h 661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877816" h="661390">
                <a:moveTo>
                  <a:pt x="0" y="50241"/>
                </a:moveTo>
                <a:cubicBezTo>
                  <a:pt x="0" y="22492"/>
                  <a:pt x="22606" y="0"/>
                  <a:pt x="50292" y="0"/>
                </a:cubicBezTo>
                <a:lnTo>
                  <a:pt x="4827524" y="0"/>
                </a:lnTo>
                <a:cubicBezTo>
                  <a:pt x="4855210" y="0"/>
                  <a:pt x="4877816" y="22492"/>
                  <a:pt x="4877816" y="50241"/>
                </a:cubicBezTo>
                <a:lnTo>
                  <a:pt x="4877816" y="611149"/>
                </a:lnTo>
                <a:cubicBezTo>
                  <a:pt x="4877816" y="638899"/>
                  <a:pt x="4855210" y="661390"/>
                  <a:pt x="4827524" y="661390"/>
                </a:cubicBezTo>
                <a:lnTo>
                  <a:pt x="50292" y="661390"/>
                </a:lnTo>
                <a:cubicBezTo>
                  <a:pt x="22606" y="661390"/>
                  <a:pt x="0" y="638899"/>
                  <a:pt x="0" y="611149"/>
                </a:cubicBezTo>
                <a:close/>
              </a:path>
            </a:pathLst>
          </a:custGeom>
          <a:solidFill>
            <a:srgbClr val="D9EDF2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Freeform 24"/>
          <p:cNvSpPr/>
          <p:nvPr/>
        </p:nvSpPr>
        <p:spPr>
          <a:xfrm>
            <a:off x="3847592" y="4148062"/>
            <a:ext cx="4877816" cy="661390"/>
          </a:xfrm>
          <a:custGeom>
            <a:avLst/>
            <a:gdLst>
              <a:gd name="connsiteX0" fmla="*/ 0 w 4877816"/>
              <a:gd name="connsiteY0" fmla="*/ 50241 h 661390"/>
              <a:gd name="connsiteX1" fmla="*/ 50292 w 4877816"/>
              <a:gd name="connsiteY1" fmla="*/ 0 h 661390"/>
              <a:gd name="connsiteX2" fmla="*/ 4827524 w 4877816"/>
              <a:gd name="connsiteY2" fmla="*/ 0 h 661390"/>
              <a:gd name="connsiteX3" fmla="*/ 4877816 w 4877816"/>
              <a:gd name="connsiteY3" fmla="*/ 50241 h 661390"/>
              <a:gd name="connsiteX4" fmla="*/ 4877816 w 4877816"/>
              <a:gd name="connsiteY4" fmla="*/ 611149 h 661390"/>
              <a:gd name="connsiteX5" fmla="*/ 4827524 w 4877816"/>
              <a:gd name="connsiteY5" fmla="*/ 661390 h 661390"/>
              <a:gd name="connsiteX6" fmla="*/ 50292 w 4877816"/>
              <a:gd name="connsiteY6" fmla="*/ 661390 h 661390"/>
              <a:gd name="connsiteX7" fmla="*/ 0 w 4877816"/>
              <a:gd name="connsiteY7" fmla="*/ 611149 h 661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877816" h="661390">
                <a:moveTo>
                  <a:pt x="0" y="50241"/>
                </a:moveTo>
                <a:cubicBezTo>
                  <a:pt x="0" y="22492"/>
                  <a:pt x="22606" y="0"/>
                  <a:pt x="50292" y="0"/>
                </a:cubicBezTo>
                <a:lnTo>
                  <a:pt x="4827524" y="0"/>
                </a:lnTo>
                <a:cubicBezTo>
                  <a:pt x="4855210" y="0"/>
                  <a:pt x="4877816" y="22492"/>
                  <a:pt x="4877816" y="50241"/>
                </a:cubicBezTo>
                <a:lnTo>
                  <a:pt x="4877816" y="611149"/>
                </a:lnTo>
                <a:cubicBezTo>
                  <a:pt x="4877816" y="638899"/>
                  <a:pt x="4855210" y="661390"/>
                  <a:pt x="4827524" y="661390"/>
                </a:cubicBezTo>
                <a:lnTo>
                  <a:pt x="50292" y="661390"/>
                </a:lnTo>
                <a:cubicBezTo>
                  <a:pt x="22606" y="661390"/>
                  <a:pt x="0" y="638899"/>
                  <a:pt x="0" y="611149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4763" cap="flat">
            <a:solidFill>
              <a:srgbClr val="BFD3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TextBox 25"/>
          <p:cNvSpPr txBox="1"/>
          <p:nvPr/>
        </p:nvSpPr>
        <p:spPr>
          <a:xfrm>
            <a:off x="3972814" y="4301033"/>
            <a:ext cx="766203" cy="139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sz="1152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Одинокий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72814" y="4549927"/>
            <a:ext cx="1536090" cy="114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00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Страх близких отношений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AF9F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TextBox 4"/>
          <p:cNvSpPr txBox="1"/>
          <p:nvPr/>
        </p:nvSpPr>
        <p:spPr>
          <a:xfrm>
            <a:off x="8029702" y="4846777"/>
            <a:ext cx="228591" cy="38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"/>
              </a:lnSpc>
              <a:spcBef>
                <a:spcPts val="0"/>
              </a:spcBef>
            </a:pPr>
            <a:r>
              <a:rPr sz="300" dirty="0" b="0" i="0" smtClean="0">
                <a:solidFill>
                  <a:srgbClr val="E6E6E6"/>
                </a:solidFill>
                <a:latin typeface="Calibri" pitchFamily="18"/>
                <a:cs typeface="Calibri" pitchFamily="18"/>
              </a:rPr>
              <a:t>preencoded.png</a:t>
            </a:r>
          </a:p>
        </p:txBody>
      </p:sp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_K1tu" cstate="print"/>
          <a:srcRect/>
          <a:stretch>
            <a:fillRect/>
          </a:stretch>
        </p:blipFill>
        <p:spPr bwMode="auto">
          <a:xfrm>
            <a:off x="8029194" y="4844490"/>
            <a:ext cx="1071842" cy="256032"/>
          </a:xfrm>
          <a:prstGeom prst="rect">
            <a:avLst/>
          </a:prstGeom>
          <a:noFill/>
        </p:spPr>
      </p:pic>
      <p:sp>
        <p:nvSpPr>
          <p:cNvPr id="6" name="TextBox 6"/>
          <p:cNvSpPr txBox="1"/>
          <p:nvPr/>
        </p:nvSpPr>
        <p:spPr>
          <a:xfrm>
            <a:off x="496214" y="801522"/>
            <a:ext cx="1210406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Счемработа</a:t>
            </a: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е</a:t>
            </a: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м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6214" y="1110235"/>
            <a:ext cx="4817605" cy="342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sz="2750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Пробл</a:t>
            </a:r>
            <a:r>
              <a:rPr sz="2750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е</a:t>
            </a:r>
            <a:r>
              <a:rPr sz="2750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мы</a:t>
            </a:r>
            <a:r>
              <a:rPr sz="2750" dirty="0" b="0" i="0" smtClean="0">
                <a:solidFill>
                  <a:srgbClr val="2E3C4E"/>
                </a:solidFill>
                <a:latin typeface="Arial" pitchFamily="18"/>
                <a:cs typeface="Arial" pitchFamily="18"/>
              </a:rPr>
              <a:t>, </a:t>
            </a:r>
            <a:r>
              <a:rPr sz="2750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которыемырешаем</a:t>
            </a:r>
          </a:p>
        </p:txBody>
      </p:sp>
      <p:sp>
        <p:nvSpPr>
          <p:cNvPr id="8" name="Freeform 8"/>
          <p:cNvSpPr/>
          <p:nvPr/>
        </p:nvSpPr>
        <p:spPr>
          <a:xfrm>
            <a:off x="637983" y="1925343"/>
            <a:ext cx="81597" cy="41056"/>
          </a:xfrm>
          <a:custGeom>
            <a:avLst/>
            <a:gdLst>
              <a:gd name="connsiteX0" fmla="*/ 81597 w 81597"/>
              <a:gd name="connsiteY0" fmla="*/ 0 h 41056"/>
              <a:gd name="connsiteX1" fmla="*/ 79829 w 81597"/>
              <a:gd name="connsiteY1" fmla="*/ 14005 h 41056"/>
              <a:gd name="connsiteX2" fmla="*/ 75319 w 81597"/>
              <a:gd name="connsiteY2" fmla="*/ 23614 h 41056"/>
              <a:gd name="connsiteX3" fmla="*/ 67955 w 81597"/>
              <a:gd name="connsiteY3" fmla="*/ 31801 h 41056"/>
              <a:gd name="connsiteX4" fmla="*/ 58397 w 81597"/>
              <a:gd name="connsiteY4" fmla="*/ 37600 h 41056"/>
              <a:gd name="connsiteX5" fmla="*/ 48304 w 81597"/>
              <a:gd name="connsiteY5" fmla="*/ 40574 h 41056"/>
              <a:gd name="connsiteX6" fmla="*/ 32281 w 81597"/>
              <a:gd name="connsiteY6" fmla="*/ 40456 h 41056"/>
              <a:gd name="connsiteX7" fmla="*/ 21359 w 81597"/>
              <a:gd name="connsiteY7" fmla="*/ 36980 h 41056"/>
              <a:gd name="connsiteX8" fmla="*/ 12596 w 81597"/>
              <a:gd name="connsiteY8" fmla="*/ 31331 h 41056"/>
              <a:gd name="connsiteX9" fmla="*/ 3902 w 81597"/>
              <a:gd name="connsiteY9" fmla="*/ 20887 h 41056"/>
              <a:gd name="connsiteX10" fmla="*/ 0 w 81597"/>
              <a:gd name="connsiteY10" fmla="*/ 12530 h 41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1597" h="41056">
                <a:moveTo>
                  <a:pt x="81597" y="0"/>
                </a:moveTo>
                <a:cubicBezTo>
                  <a:pt x="81387" y="6804"/>
                  <a:pt x="80797" y="10308"/>
                  <a:pt x="79829" y="14005"/>
                </a:cubicBezTo>
                <a:cubicBezTo>
                  <a:pt x="78841" y="16821"/>
                  <a:pt x="77135" y="20519"/>
                  <a:pt x="75319" y="23614"/>
                </a:cubicBezTo>
                <a:cubicBezTo>
                  <a:pt x="73159" y="26574"/>
                  <a:pt x="70772" y="29243"/>
                  <a:pt x="67955" y="31801"/>
                </a:cubicBezTo>
                <a:cubicBezTo>
                  <a:pt x="65542" y="33611"/>
                  <a:pt x="62138" y="35743"/>
                  <a:pt x="58397" y="37600"/>
                </a:cubicBezTo>
                <a:cubicBezTo>
                  <a:pt x="55311" y="38808"/>
                  <a:pt x="51642" y="39889"/>
                  <a:pt x="48304" y="40574"/>
                </a:cubicBezTo>
                <a:cubicBezTo>
                  <a:pt x="44310" y="41003"/>
                  <a:pt x="38543" y="41056"/>
                  <a:pt x="32281" y="40456"/>
                </a:cubicBezTo>
                <a:cubicBezTo>
                  <a:pt x="28706" y="39677"/>
                  <a:pt x="25095" y="38529"/>
                  <a:pt x="21359" y="36980"/>
                </a:cubicBezTo>
                <a:cubicBezTo>
                  <a:pt x="18107" y="35249"/>
                  <a:pt x="14961" y="33205"/>
                  <a:pt x="12596" y="31331"/>
                </a:cubicBezTo>
                <a:cubicBezTo>
                  <a:pt x="9341" y="28261"/>
                  <a:pt x="6910" y="25497"/>
                  <a:pt x="3902" y="20887"/>
                </a:cubicBezTo>
                <a:lnTo>
                  <a:pt x="0" y="12530"/>
                </a:lnTo>
              </a:path>
            </a:pathLst>
          </a:custGeom>
          <a:solidFill>
            <a:srgbClr val="000000">
              <a:alpha val="0"/>
            </a:srgbClr>
          </a:solidFill>
          <a:ln w="11520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Freeform 9"/>
          <p:cNvSpPr/>
          <p:nvPr/>
        </p:nvSpPr>
        <p:spPr>
          <a:xfrm>
            <a:off x="556232" y="1925331"/>
            <a:ext cx="81558" cy="41008"/>
          </a:xfrm>
          <a:custGeom>
            <a:avLst/>
            <a:gdLst>
              <a:gd name="connsiteX0" fmla="*/ 81558 w 81558"/>
              <a:gd name="connsiteY0" fmla="*/ 12908 h 41008"/>
              <a:gd name="connsiteX1" fmla="*/ 71620 w 81558"/>
              <a:gd name="connsiteY1" fmla="*/ 28798 h 41008"/>
              <a:gd name="connsiteX2" fmla="*/ 60202 w 81558"/>
              <a:gd name="connsiteY2" fmla="*/ 37116 h 41008"/>
              <a:gd name="connsiteX3" fmla="*/ 49807 w 81558"/>
              <a:gd name="connsiteY3" fmla="*/ 40468 h 41008"/>
              <a:gd name="connsiteX4" fmla="*/ 37156 w 81558"/>
              <a:gd name="connsiteY4" fmla="*/ 40961 h 41008"/>
              <a:gd name="connsiteX5" fmla="*/ 26858 w 81558"/>
              <a:gd name="connsiteY5" fmla="*/ 39041 h 41008"/>
              <a:gd name="connsiteX6" fmla="*/ 16482 w 81558"/>
              <a:gd name="connsiteY6" fmla="*/ 33926 h 41008"/>
              <a:gd name="connsiteX7" fmla="*/ 8998 w 81558"/>
              <a:gd name="connsiteY7" fmla="*/ 27127 h 41008"/>
              <a:gd name="connsiteX8" fmla="*/ 3423 w 81558"/>
              <a:gd name="connsiteY8" fmla="*/ 17870 h 41008"/>
              <a:gd name="connsiteX9" fmla="*/ 0 w 81558"/>
              <a:gd name="connsiteY9" fmla="*/ 0 h 41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1558" h="41008">
                <a:moveTo>
                  <a:pt x="81558" y="12908"/>
                </a:moveTo>
                <a:cubicBezTo>
                  <a:pt x="76746" y="21925"/>
                  <a:pt x="73567" y="26622"/>
                  <a:pt x="71620" y="28798"/>
                </a:cubicBezTo>
                <a:cubicBezTo>
                  <a:pt x="68354" y="31896"/>
                  <a:pt x="63687" y="35256"/>
                  <a:pt x="60202" y="37116"/>
                </a:cubicBezTo>
                <a:cubicBezTo>
                  <a:pt x="56719" y="38571"/>
                  <a:pt x="53315" y="39654"/>
                  <a:pt x="49807" y="40468"/>
                </a:cubicBezTo>
                <a:cubicBezTo>
                  <a:pt x="47502" y="40825"/>
                  <a:pt x="44059" y="41008"/>
                  <a:pt x="37156" y="40961"/>
                </a:cubicBezTo>
                <a:cubicBezTo>
                  <a:pt x="33724" y="40696"/>
                  <a:pt x="30274" y="40021"/>
                  <a:pt x="26858" y="39041"/>
                </a:cubicBezTo>
                <a:cubicBezTo>
                  <a:pt x="23392" y="37727"/>
                  <a:pt x="19930" y="36047"/>
                  <a:pt x="16482" y="33926"/>
                </a:cubicBezTo>
                <a:cubicBezTo>
                  <a:pt x="14147" y="32193"/>
                  <a:pt x="11957" y="30287"/>
                  <a:pt x="8998" y="27127"/>
                </a:cubicBezTo>
                <a:cubicBezTo>
                  <a:pt x="7237" y="24813"/>
                  <a:pt x="5031" y="21263"/>
                  <a:pt x="3423" y="17870"/>
                </a:cubicBezTo>
                <a:cubicBezTo>
                  <a:pt x="2399" y="15153"/>
                  <a:pt x="825" y="8729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1520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Freeform 10"/>
          <p:cNvSpPr/>
          <p:nvPr/>
        </p:nvSpPr>
        <p:spPr>
          <a:xfrm>
            <a:off x="638320" y="1723556"/>
            <a:ext cx="67738" cy="31992"/>
          </a:xfrm>
          <a:custGeom>
            <a:avLst/>
            <a:gdLst>
              <a:gd name="connsiteX0" fmla="*/ 67738 w 67738"/>
              <a:gd name="connsiteY0" fmla="*/ 31992 h 31992"/>
              <a:gd name="connsiteX1" fmla="*/ 27773 w 67738"/>
              <a:gd name="connsiteY1" fmla="*/ 3042 h 31992"/>
              <a:gd name="connsiteX2" fmla="*/ 0 w 67738"/>
              <a:gd name="connsiteY2" fmla="*/ 27014 h 31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7738" h="31992">
                <a:moveTo>
                  <a:pt x="67738" y="31992"/>
                </a:moveTo>
                <a:cubicBezTo>
                  <a:pt x="64696" y="12977"/>
                  <a:pt x="46802" y="0"/>
                  <a:pt x="27773" y="3042"/>
                </a:cubicBezTo>
                <a:cubicBezTo>
                  <a:pt x="14723" y="5140"/>
                  <a:pt x="3973" y="14406"/>
                  <a:pt x="0" y="27014"/>
                </a:cubicBezTo>
              </a:path>
            </a:pathLst>
          </a:custGeom>
          <a:solidFill>
            <a:srgbClr val="000000">
              <a:alpha val="0"/>
            </a:srgbClr>
          </a:solidFill>
          <a:ln w="11520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Freeform 11"/>
          <p:cNvSpPr/>
          <p:nvPr/>
        </p:nvSpPr>
        <p:spPr>
          <a:xfrm>
            <a:off x="705669" y="1754972"/>
            <a:ext cx="43513" cy="50469"/>
          </a:xfrm>
          <a:custGeom>
            <a:avLst/>
            <a:gdLst>
              <a:gd name="connsiteX0" fmla="*/ 34962 w 43513"/>
              <a:gd name="connsiteY0" fmla="*/ 50469 h 50469"/>
              <a:gd name="connsiteX1" fmla="*/ 19734 w 43513"/>
              <a:gd name="connsiteY1" fmla="*/ 4271 h 50469"/>
              <a:gd name="connsiteX2" fmla="*/ 0 w 43513"/>
              <a:gd name="connsiteY2" fmla="*/ 853 h 504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513" h="50469">
                <a:moveTo>
                  <a:pt x="34962" y="50469"/>
                </a:moveTo>
                <a:cubicBezTo>
                  <a:pt x="43513" y="33505"/>
                  <a:pt x="36690" y="12822"/>
                  <a:pt x="19734" y="4271"/>
                </a:cubicBezTo>
                <a:cubicBezTo>
                  <a:pt x="13640" y="1199"/>
                  <a:pt x="6772" y="0"/>
                  <a:pt x="0" y="853"/>
                </a:cubicBezTo>
              </a:path>
            </a:pathLst>
          </a:custGeom>
          <a:solidFill>
            <a:srgbClr val="000000">
              <a:alpha val="0"/>
            </a:srgbClr>
          </a:solidFill>
          <a:ln w="11520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Freeform 12"/>
          <p:cNvSpPr/>
          <p:nvPr/>
        </p:nvSpPr>
        <p:spPr>
          <a:xfrm>
            <a:off x="740676" y="1805666"/>
            <a:ext cx="31968" cy="63628"/>
          </a:xfrm>
          <a:custGeom>
            <a:avLst/>
            <a:gdLst>
              <a:gd name="connsiteX0" fmla="*/ 7445 w 31968"/>
              <a:gd name="connsiteY0" fmla="*/ 63628 h 63628"/>
              <a:gd name="connsiteX1" fmla="*/ 24408 w 31968"/>
              <a:gd name="connsiteY1" fmla="*/ 19304 h 63628"/>
              <a:gd name="connsiteX2" fmla="*/ 0 w 31968"/>
              <a:gd name="connsiteY2" fmla="*/ 0 h 63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1968" h="63628">
                <a:moveTo>
                  <a:pt x="7445" y="63628"/>
                </a:moveTo>
                <a:cubicBezTo>
                  <a:pt x="24362" y="56074"/>
                  <a:pt x="31968" y="36231"/>
                  <a:pt x="24408" y="19304"/>
                </a:cubicBezTo>
                <a:cubicBezTo>
                  <a:pt x="19937" y="9254"/>
                  <a:pt x="10810" y="2040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1520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Freeform 13"/>
          <p:cNvSpPr/>
          <p:nvPr/>
        </p:nvSpPr>
        <p:spPr>
          <a:xfrm>
            <a:off x="719585" y="1869679"/>
            <a:ext cx="40821" cy="56517"/>
          </a:xfrm>
          <a:custGeom>
            <a:avLst/>
            <a:gdLst>
              <a:gd name="connsiteX0" fmla="*/ 28582 w 40821"/>
              <a:gd name="connsiteY0" fmla="*/ 0 h 56517"/>
              <a:gd name="connsiteX1" fmla="*/ 25401 w 40821"/>
              <a:gd name="connsiteY1" fmla="*/ 47465 h 56517"/>
              <a:gd name="connsiteX2" fmla="*/ 0 w 40821"/>
              <a:gd name="connsiteY2" fmla="*/ 55618 h 565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0821" h="56517">
                <a:moveTo>
                  <a:pt x="28582" y="0"/>
                </a:moveTo>
                <a:cubicBezTo>
                  <a:pt x="40821" y="13989"/>
                  <a:pt x="39392" y="35238"/>
                  <a:pt x="25401" y="47465"/>
                </a:cubicBezTo>
                <a:cubicBezTo>
                  <a:pt x="18418" y="53569"/>
                  <a:pt x="9222" y="56517"/>
                  <a:pt x="0" y="55618"/>
                </a:cubicBezTo>
              </a:path>
            </a:pathLst>
          </a:custGeom>
          <a:solidFill>
            <a:srgbClr val="000000">
              <a:alpha val="0"/>
            </a:srgbClr>
          </a:solidFill>
          <a:ln w="11520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4" name="Freeform 14"/>
          <p:cNvSpPr/>
          <p:nvPr/>
        </p:nvSpPr>
        <p:spPr>
          <a:xfrm>
            <a:off x="637753" y="1750431"/>
            <a:ext cx="145" cy="186944"/>
          </a:xfrm>
          <a:custGeom>
            <a:avLst/>
            <a:gdLst>
              <a:gd name="connsiteX0" fmla="*/ 145 w 145"/>
              <a:gd name="connsiteY0" fmla="*/ 0 h 186944"/>
              <a:gd name="connsiteX1" fmla="*/ 0 w 145"/>
              <a:gd name="connsiteY1" fmla="*/ 186944 h 1869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5" h="186944">
                <a:moveTo>
                  <a:pt x="145" y="0"/>
                </a:moveTo>
                <a:lnTo>
                  <a:pt x="0" y="186944"/>
                </a:lnTo>
              </a:path>
            </a:pathLst>
          </a:custGeom>
          <a:solidFill>
            <a:srgbClr val="000000">
              <a:alpha val="0"/>
            </a:srgbClr>
          </a:solidFill>
          <a:ln w="11520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" name="Freeform 15"/>
          <p:cNvSpPr/>
          <p:nvPr/>
        </p:nvSpPr>
        <p:spPr>
          <a:xfrm>
            <a:off x="569090" y="1721827"/>
            <a:ext cx="68469" cy="33675"/>
          </a:xfrm>
          <a:custGeom>
            <a:avLst/>
            <a:gdLst>
              <a:gd name="connsiteX0" fmla="*/ 68469 w 68469"/>
              <a:gd name="connsiteY0" fmla="*/ 28719 h 33675"/>
              <a:gd name="connsiteX1" fmla="*/ 23894 w 68469"/>
              <a:gd name="connsiteY1" fmla="*/ 6062 h 33675"/>
              <a:gd name="connsiteX2" fmla="*/ 0 w 68469"/>
              <a:gd name="connsiteY2" fmla="*/ 33675 h 33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469" h="33675">
                <a:moveTo>
                  <a:pt x="68469" y="28719"/>
                </a:moveTo>
                <a:cubicBezTo>
                  <a:pt x="62419" y="10165"/>
                  <a:pt x="42462" y="0"/>
                  <a:pt x="23894" y="6062"/>
                </a:cubicBezTo>
                <a:cubicBezTo>
                  <a:pt x="11423" y="10119"/>
                  <a:pt x="2226" y="20744"/>
                  <a:pt x="0" y="33675"/>
                </a:cubicBezTo>
              </a:path>
            </a:pathLst>
          </a:custGeom>
          <a:solidFill>
            <a:srgbClr val="000000">
              <a:alpha val="0"/>
            </a:srgbClr>
          </a:solidFill>
          <a:ln w="11520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Freeform 16"/>
          <p:cNvSpPr/>
          <p:nvPr/>
        </p:nvSpPr>
        <p:spPr>
          <a:xfrm>
            <a:off x="519094" y="1869743"/>
            <a:ext cx="37133" cy="57093"/>
          </a:xfrm>
          <a:custGeom>
            <a:avLst/>
            <a:gdLst>
              <a:gd name="connsiteX0" fmla="*/ 37133 w 37133"/>
              <a:gd name="connsiteY0" fmla="*/ 55533 h 57093"/>
              <a:gd name="connsiteX1" fmla="*/ 761 w 37133"/>
              <a:gd name="connsiteY1" fmla="*/ 24810 h 57093"/>
              <a:gd name="connsiteX2" fmla="*/ 8809 w 37133"/>
              <a:gd name="connsiteY2" fmla="*/ 0 h 57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7133" h="57093">
                <a:moveTo>
                  <a:pt x="37133" y="55533"/>
                </a:moveTo>
                <a:cubicBezTo>
                  <a:pt x="18607" y="57093"/>
                  <a:pt x="2321" y="43340"/>
                  <a:pt x="761" y="24810"/>
                </a:cubicBezTo>
                <a:cubicBezTo>
                  <a:pt x="0" y="15796"/>
                  <a:pt x="2902" y="6852"/>
                  <a:pt x="8809" y="0"/>
                </a:cubicBezTo>
              </a:path>
            </a:pathLst>
          </a:custGeom>
          <a:solidFill>
            <a:srgbClr val="000000">
              <a:alpha val="0"/>
            </a:srgbClr>
          </a:solidFill>
          <a:ln w="11520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Freeform 17"/>
          <p:cNvSpPr/>
          <p:nvPr/>
        </p:nvSpPr>
        <p:spPr>
          <a:xfrm>
            <a:off x="505060" y="1805731"/>
            <a:ext cx="30198" cy="63515"/>
          </a:xfrm>
          <a:custGeom>
            <a:avLst/>
            <a:gdLst>
              <a:gd name="connsiteX0" fmla="*/ 30198 w 30198"/>
              <a:gd name="connsiteY0" fmla="*/ 0 h 63515"/>
              <a:gd name="connsiteX1" fmla="*/ 3310 w 30198"/>
              <a:gd name="connsiteY1" fmla="*/ 38877 h 63515"/>
              <a:gd name="connsiteX2" fmla="*/ 22816 w 30198"/>
              <a:gd name="connsiteY2" fmla="*/ 63515 h 635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0198" h="63515">
                <a:moveTo>
                  <a:pt x="30198" y="0"/>
                </a:moveTo>
                <a:cubicBezTo>
                  <a:pt x="12038" y="3312"/>
                  <a:pt x="0" y="20717"/>
                  <a:pt x="3310" y="38877"/>
                </a:cubicBezTo>
                <a:cubicBezTo>
                  <a:pt x="5306" y="49826"/>
                  <a:pt x="12619" y="59062"/>
                  <a:pt x="22816" y="63515"/>
                </a:cubicBezTo>
              </a:path>
            </a:pathLst>
          </a:custGeom>
          <a:solidFill>
            <a:srgbClr val="000000">
              <a:alpha val="0"/>
            </a:srgbClr>
          </a:solidFill>
          <a:ln w="11520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Freeform 18"/>
          <p:cNvSpPr/>
          <p:nvPr/>
        </p:nvSpPr>
        <p:spPr>
          <a:xfrm>
            <a:off x="531093" y="1753912"/>
            <a:ext cx="38338" cy="51487"/>
          </a:xfrm>
          <a:custGeom>
            <a:avLst/>
            <a:gdLst>
              <a:gd name="connsiteX0" fmla="*/ 38338 w 38338"/>
              <a:gd name="connsiteY0" fmla="*/ 1890 h 51487"/>
              <a:gd name="connsiteX1" fmla="*/ 643 w 38338"/>
              <a:gd name="connsiteY1" fmla="*/ 32762 h 51487"/>
              <a:gd name="connsiteX2" fmla="*/ 4061 w 38338"/>
              <a:gd name="connsiteY2" fmla="*/ 51487 h 51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8338" h="51487">
                <a:moveTo>
                  <a:pt x="38338" y="1890"/>
                </a:moveTo>
                <a:cubicBezTo>
                  <a:pt x="19407" y="0"/>
                  <a:pt x="2528" y="13830"/>
                  <a:pt x="643" y="32762"/>
                </a:cubicBezTo>
                <a:cubicBezTo>
                  <a:pt x="0" y="39202"/>
                  <a:pt x="1185" y="45691"/>
                  <a:pt x="4061" y="51487"/>
                </a:cubicBezTo>
              </a:path>
            </a:pathLst>
          </a:custGeom>
          <a:solidFill>
            <a:srgbClr val="000000">
              <a:alpha val="0"/>
            </a:srgbClr>
          </a:solidFill>
          <a:ln w="11520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TextBox 19"/>
          <p:cNvSpPr txBox="1"/>
          <p:nvPr/>
        </p:nvSpPr>
        <p:spPr>
          <a:xfrm>
            <a:off x="496214" y="2196719"/>
            <a:ext cx="1315435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Тре</a:t>
            </a:r>
            <a:r>
              <a:rPr sz="135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вогаипани</a:t>
            </a:r>
            <a:r>
              <a:rPr sz="135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к</a:t>
            </a:r>
            <a:r>
              <a:rPr sz="135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6214" y="2519082"/>
            <a:ext cx="3520875" cy="342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Панические атаки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, фобии, эмоциональн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ые качели,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нево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з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можность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осредоточиться</a:t>
            </a:r>
          </a:p>
        </p:txBody>
      </p:sp>
      <p:sp>
        <p:nvSpPr>
          <p:cNvPr id="21" name="Freeform 21"/>
          <p:cNvSpPr/>
          <p:nvPr/>
        </p:nvSpPr>
        <p:spPr>
          <a:xfrm>
            <a:off x="4672238" y="1735633"/>
            <a:ext cx="128340" cy="219100"/>
          </a:xfrm>
          <a:custGeom>
            <a:avLst/>
            <a:gdLst>
              <a:gd name="connsiteX0" fmla="*/ 127991 w 128340"/>
              <a:gd name="connsiteY0" fmla="*/ 37992 h 219100"/>
              <a:gd name="connsiteX1" fmla="*/ 127491 w 128340"/>
              <a:gd name="connsiteY1" fmla="*/ 37504 h 219100"/>
              <a:gd name="connsiteX2" fmla="*/ 127005 w 128340"/>
              <a:gd name="connsiteY2" fmla="*/ 37026 h 219100"/>
              <a:gd name="connsiteX3" fmla="*/ 126244 w 128340"/>
              <a:gd name="connsiteY3" fmla="*/ 36280 h 219100"/>
              <a:gd name="connsiteX4" fmla="*/ 125576 w 128340"/>
              <a:gd name="connsiteY4" fmla="*/ 35618 h 219100"/>
              <a:gd name="connsiteX5" fmla="*/ 124827 w 128340"/>
              <a:gd name="connsiteY5" fmla="*/ 34876 h 219100"/>
              <a:gd name="connsiteX6" fmla="*/ 124163 w 128340"/>
              <a:gd name="connsiteY6" fmla="*/ 34214 h 219100"/>
              <a:gd name="connsiteX7" fmla="*/ 123446 w 128340"/>
              <a:gd name="connsiteY7" fmla="*/ 33498 h 219100"/>
              <a:gd name="connsiteX8" fmla="*/ 122829 w 128340"/>
              <a:gd name="connsiteY8" fmla="*/ 32880 h 219100"/>
              <a:gd name="connsiteX9" fmla="*/ 122158 w 128340"/>
              <a:gd name="connsiteY9" fmla="*/ 32204 h 219100"/>
              <a:gd name="connsiteX10" fmla="*/ 121540 w 128340"/>
              <a:gd name="connsiteY10" fmla="*/ 31585 h 219100"/>
              <a:gd name="connsiteX11" fmla="*/ 120826 w 128340"/>
              <a:gd name="connsiteY11" fmla="*/ 30863 h 219100"/>
              <a:gd name="connsiteX12" fmla="*/ 120164 w 128340"/>
              <a:gd name="connsiteY12" fmla="*/ 30199 h 219100"/>
              <a:gd name="connsiteX13" fmla="*/ 119420 w 128340"/>
              <a:gd name="connsiteY13" fmla="*/ 29455 h 219100"/>
              <a:gd name="connsiteX14" fmla="*/ 118758 w 128340"/>
              <a:gd name="connsiteY14" fmla="*/ 28791 h 219100"/>
              <a:gd name="connsiteX15" fmla="*/ 118042 w 128340"/>
              <a:gd name="connsiteY15" fmla="*/ 28074 h 219100"/>
              <a:gd name="connsiteX16" fmla="*/ 117422 w 128340"/>
              <a:gd name="connsiteY16" fmla="*/ 27456 h 219100"/>
              <a:gd name="connsiteX17" fmla="*/ 116746 w 128340"/>
              <a:gd name="connsiteY17" fmla="*/ 26786 h 219100"/>
              <a:gd name="connsiteX18" fmla="*/ 116124 w 128340"/>
              <a:gd name="connsiteY18" fmla="*/ 26170 h 219100"/>
              <a:gd name="connsiteX19" fmla="*/ 115400 w 128340"/>
              <a:gd name="connsiteY19" fmla="*/ 25460 h 219100"/>
              <a:gd name="connsiteX20" fmla="*/ 114732 w 128340"/>
              <a:gd name="connsiteY20" fmla="*/ 24806 h 219100"/>
              <a:gd name="connsiteX21" fmla="*/ 113974 w 128340"/>
              <a:gd name="connsiteY21" fmla="*/ 24070 h 219100"/>
              <a:gd name="connsiteX22" fmla="*/ 113298 w 128340"/>
              <a:gd name="connsiteY22" fmla="*/ 23418 h 219100"/>
              <a:gd name="connsiteX23" fmla="*/ 112533 w 128340"/>
              <a:gd name="connsiteY23" fmla="*/ 22687 h 219100"/>
              <a:gd name="connsiteX24" fmla="*/ 111851 w 128340"/>
              <a:gd name="connsiteY24" fmla="*/ 22040 h 219100"/>
              <a:gd name="connsiteX25" fmla="*/ 111081 w 128340"/>
              <a:gd name="connsiteY25" fmla="*/ 21321 h 219100"/>
              <a:gd name="connsiteX26" fmla="*/ 110399 w 128340"/>
              <a:gd name="connsiteY26" fmla="*/ 20698 h 219100"/>
              <a:gd name="connsiteX27" fmla="*/ 109656 w 128340"/>
              <a:gd name="connsiteY27" fmla="*/ 20007 h 219100"/>
              <a:gd name="connsiteX28" fmla="*/ 109016 w 128340"/>
              <a:gd name="connsiteY28" fmla="*/ 19431 h 219100"/>
              <a:gd name="connsiteX29" fmla="*/ 108295 w 128340"/>
              <a:gd name="connsiteY29" fmla="*/ 18785 h 219100"/>
              <a:gd name="connsiteX30" fmla="*/ 107534 w 128340"/>
              <a:gd name="connsiteY30" fmla="*/ 18117 h 219100"/>
              <a:gd name="connsiteX31" fmla="*/ 106649 w 128340"/>
              <a:gd name="connsiteY31" fmla="*/ 17333 h 219100"/>
              <a:gd name="connsiteX32" fmla="*/ 105759 w 128340"/>
              <a:gd name="connsiteY32" fmla="*/ 16572 h 219100"/>
              <a:gd name="connsiteX33" fmla="*/ 104980 w 128340"/>
              <a:gd name="connsiteY33" fmla="*/ 15927 h 219100"/>
              <a:gd name="connsiteX34" fmla="*/ 104227 w 128340"/>
              <a:gd name="connsiteY34" fmla="*/ 15305 h 219100"/>
              <a:gd name="connsiteX35" fmla="*/ 103546 w 128340"/>
              <a:gd name="connsiteY35" fmla="*/ 14752 h 219100"/>
              <a:gd name="connsiteX36" fmla="*/ 102781 w 128340"/>
              <a:gd name="connsiteY36" fmla="*/ 14152 h 219100"/>
              <a:gd name="connsiteX37" fmla="*/ 102095 w 128340"/>
              <a:gd name="connsiteY37" fmla="*/ 13622 h 219100"/>
              <a:gd name="connsiteX38" fmla="*/ 101320 w 128340"/>
              <a:gd name="connsiteY38" fmla="*/ 13023 h 219100"/>
              <a:gd name="connsiteX39" fmla="*/ 100488 w 128340"/>
              <a:gd name="connsiteY39" fmla="*/ 12401 h 219100"/>
              <a:gd name="connsiteX40" fmla="*/ 99407 w 128340"/>
              <a:gd name="connsiteY40" fmla="*/ 11617 h 219100"/>
              <a:gd name="connsiteX41" fmla="*/ 98204 w 128340"/>
              <a:gd name="connsiteY41" fmla="*/ 10787 h 219100"/>
              <a:gd name="connsiteX42" fmla="*/ 97010 w 128340"/>
              <a:gd name="connsiteY42" fmla="*/ 9957 h 219100"/>
              <a:gd name="connsiteX43" fmla="*/ 95968 w 128340"/>
              <a:gd name="connsiteY43" fmla="*/ 9266 h 219100"/>
              <a:gd name="connsiteX44" fmla="*/ 95139 w 128340"/>
              <a:gd name="connsiteY44" fmla="*/ 8736 h 219100"/>
              <a:gd name="connsiteX45" fmla="*/ 94364 w 128340"/>
              <a:gd name="connsiteY45" fmla="*/ 8275 h 219100"/>
              <a:gd name="connsiteX46" fmla="*/ 93671 w 128340"/>
              <a:gd name="connsiteY46" fmla="*/ 7860 h 219100"/>
              <a:gd name="connsiteX47" fmla="*/ 92887 w 128340"/>
              <a:gd name="connsiteY47" fmla="*/ 7399 h 219100"/>
              <a:gd name="connsiteX48" fmla="*/ 92053 w 128340"/>
              <a:gd name="connsiteY48" fmla="*/ 6938 h 219100"/>
              <a:gd name="connsiteX49" fmla="*/ 91147 w 128340"/>
              <a:gd name="connsiteY49" fmla="*/ 6431 h 219100"/>
              <a:gd name="connsiteX50" fmla="*/ 90222 w 128340"/>
              <a:gd name="connsiteY50" fmla="*/ 5947 h 219100"/>
              <a:gd name="connsiteX51" fmla="*/ 89434 w 128340"/>
              <a:gd name="connsiteY51" fmla="*/ 5555 h 219100"/>
              <a:gd name="connsiteX52" fmla="*/ 88644 w 128340"/>
              <a:gd name="connsiteY52" fmla="*/ 5186 h 219100"/>
              <a:gd name="connsiteX53" fmla="*/ 87966 w 128340"/>
              <a:gd name="connsiteY53" fmla="*/ 4887 h 219100"/>
              <a:gd name="connsiteX54" fmla="*/ 87235 w 128340"/>
              <a:gd name="connsiteY54" fmla="*/ 4564 h 219100"/>
              <a:gd name="connsiteX55" fmla="*/ 86578 w 128340"/>
              <a:gd name="connsiteY55" fmla="*/ 4287 h 219100"/>
              <a:gd name="connsiteX56" fmla="*/ 85825 w 128340"/>
              <a:gd name="connsiteY56" fmla="*/ 3988 h 219100"/>
              <a:gd name="connsiteX57" fmla="*/ 84974 w 128340"/>
              <a:gd name="connsiteY57" fmla="*/ 3665 h 219100"/>
              <a:gd name="connsiteX58" fmla="*/ 83914 w 128340"/>
              <a:gd name="connsiteY58" fmla="*/ 3296 h 219100"/>
              <a:gd name="connsiteX59" fmla="*/ 82843 w 128340"/>
              <a:gd name="connsiteY59" fmla="*/ 2927 h 219100"/>
              <a:gd name="connsiteX60" fmla="*/ 81817 w 128340"/>
              <a:gd name="connsiteY60" fmla="*/ 2604 h 219100"/>
              <a:gd name="connsiteX61" fmla="*/ 81015 w 128340"/>
              <a:gd name="connsiteY61" fmla="*/ 2351 h 219100"/>
              <a:gd name="connsiteX62" fmla="*/ 80231 w 128340"/>
              <a:gd name="connsiteY62" fmla="*/ 2121 h 219100"/>
              <a:gd name="connsiteX63" fmla="*/ 79537 w 128340"/>
              <a:gd name="connsiteY63" fmla="*/ 1936 h 219100"/>
              <a:gd name="connsiteX64" fmla="*/ 78772 w 128340"/>
              <a:gd name="connsiteY64" fmla="*/ 1752 h 219100"/>
              <a:gd name="connsiteX65" fmla="*/ 78072 w 128340"/>
              <a:gd name="connsiteY65" fmla="*/ 1590 h 219100"/>
              <a:gd name="connsiteX66" fmla="*/ 77288 w 128340"/>
              <a:gd name="connsiteY66" fmla="*/ 1406 h 219100"/>
              <a:gd name="connsiteX67" fmla="*/ 76465 w 128340"/>
              <a:gd name="connsiteY67" fmla="*/ 1222 h 219100"/>
              <a:gd name="connsiteX68" fmla="*/ 75575 w 128340"/>
              <a:gd name="connsiteY68" fmla="*/ 1037 h 219100"/>
              <a:gd name="connsiteX69" fmla="*/ 74681 w 128340"/>
              <a:gd name="connsiteY69" fmla="*/ 876 h 219100"/>
              <a:gd name="connsiteX70" fmla="*/ 73927 w 128340"/>
              <a:gd name="connsiteY70" fmla="*/ 761 h 219100"/>
              <a:gd name="connsiteX71" fmla="*/ 73151 w 128340"/>
              <a:gd name="connsiteY71" fmla="*/ 645 h 219100"/>
              <a:gd name="connsiteX72" fmla="*/ 72510 w 128340"/>
              <a:gd name="connsiteY72" fmla="*/ 553 h 219100"/>
              <a:gd name="connsiteX73" fmla="*/ 71749 w 128340"/>
              <a:gd name="connsiteY73" fmla="*/ 438 h 219100"/>
              <a:gd name="connsiteX74" fmla="*/ 71113 w 128340"/>
              <a:gd name="connsiteY74" fmla="*/ 369 h 219100"/>
              <a:gd name="connsiteX75" fmla="*/ 70357 w 128340"/>
              <a:gd name="connsiteY75" fmla="*/ 277 h 219100"/>
              <a:gd name="connsiteX76" fmla="*/ 69696 w 128340"/>
              <a:gd name="connsiteY76" fmla="*/ 230 h 219100"/>
              <a:gd name="connsiteX77" fmla="*/ 68933 w 128340"/>
              <a:gd name="connsiteY77" fmla="*/ 161 h 219100"/>
              <a:gd name="connsiteX78" fmla="*/ 68278 w 128340"/>
              <a:gd name="connsiteY78" fmla="*/ 115 h 219100"/>
              <a:gd name="connsiteX79" fmla="*/ 67518 w 128340"/>
              <a:gd name="connsiteY79" fmla="*/ 69 h 219100"/>
              <a:gd name="connsiteX80" fmla="*/ 66866 w 128340"/>
              <a:gd name="connsiteY80" fmla="*/ 46 h 219100"/>
              <a:gd name="connsiteX81" fmla="*/ 66070 w 128340"/>
              <a:gd name="connsiteY81" fmla="*/ 23 h 219100"/>
              <a:gd name="connsiteX82" fmla="*/ 65301 w 128340"/>
              <a:gd name="connsiteY82" fmla="*/ 0 h 219100"/>
              <a:gd name="connsiteX83" fmla="*/ 64420 w 128340"/>
              <a:gd name="connsiteY83" fmla="*/ 0 h 219100"/>
              <a:gd name="connsiteX84" fmla="*/ 63547 w 128340"/>
              <a:gd name="connsiteY84" fmla="*/ 0 h 219100"/>
              <a:gd name="connsiteX85" fmla="*/ 62751 w 128340"/>
              <a:gd name="connsiteY85" fmla="*/ 23 h 219100"/>
              <a:gd name="connsiteX86" fmla="*/ 61940 w 128340"/>
              <a:gd name="connsiteY86" fmla="*/ 46 h 219100"/>
              <a:gd name="connsiteX87" fmla="*/ 61242 w 128340"/>
              <a:gd name="connsiteY87" fmla="*/ 69 h 219100"/>
              <a:gd name="connsiteX88" fmla="*/ 60449 w 128340"/>
              <a:gd name="connsiteY88" fmla="*/ 115 h 219100"/>
              <a:gd name="connsiteX89" fmla="*/ 59631 w 128340"/>
              <a:gd name="connsiteY89" fmla="*/ 184 h 219100"/>
              <a:gd name="connsiteX90" fmla="*/ 58718 w 128340"/>
              <a:gd name="connsiteY90" fmla="*/ 253 h 219100"/>
              <a:gd name="connsiteX91" fmla="*/ 57777 w 128340"/>
              <a:gd name="connsiteY91" fmla="*/ 346 h 219100"/>
              <a:gd name="connsiteX92" fmla="*/ 56992 w 128340"/>
              <a:gd name="connsiteY92" fmla="*/ 415 h 219100"/>
              <a:gd name="connsiteX93" fmla="*/ 56194 w 128340"/>
              <a:gd name="connsiteY93" fmla="*/ 507 h 219100"/>
              <a:gd name="connsiteX94" fmla="*/ 55404 w 128340"/>
              <a:gd name="connsiteY94" fmla="*/ 622 h 219100"/>
              <a:gd name="connsiteX95" fmla="*/ 54493 w 128340"/>
              <a:gd name="connsiteY95" fmla="*/ 761 h 219100"/>
              <a:gd name="connsiteX96" fmla="*/ 53539 w 128340"/>
              <a:gd name="connsiteY96" fmla="*/ 922 h 219100"/>
              <a:gd name="connsiteX97" fmla="*/ 52608 w 128340"/>
              <a:gd name="connsiteY97" fmla="*/ 1106 h 219100"/>
              <a:gd name="connsiteX98" fmla="*/ 51518 w 128340"/>
              <a:gd name="connsiteY98" fmla="*/ 1314 h 219100"/>
              <a:gd name="connsiteX99" fmla="*/ 50328 w 128340"/>
              <a:gd name="connsiteY99" fmla="*/ 1567 h 219100"/>
              <a:gd name="connsiteX100" fmla="*/ 49123 w 128340"/>
              <a:gd name="connsiteY100" fmla="*/ 1867 h 219100"/>
              <a:gd name="connsiteX101" fmla="*/ 48061 w 128340"/>
              <a:gd name="connsiteY101" fmla="*/ 2121 h 219100"/>
              <a:gd name="connsiteX102" fmla="*/ 47240 w 128340"/>
              <a:gd name="connsiteY102" fmla="*/ 2351 h 219100"/>
              <a:gd name="connsiteX103" fmla="*/ 46427 w 128340"/>
              <a:gd name="connsiteY103" fmla="*/ 2581 h 219100"/>
              <a:gd name="connsiteX104" fmla="*/ 45583 w 128340"/>
              <a:gd name="connsiteY104" fmla="*/ 2835 h 219100"/>
              <a:gd name="connsiteX105" fmla="*/ 44518 w 128340"/>
              <a:gd name="connsiteY105" fmla="*/ 3181 h 219100"/>
              <a:gd name="connsiteX106" fmla="*/ 43333 w 128340"/>
              <a:gd name="connsiteY106" fmla="*/ 3596 h 219100"/>
              <a:gd name="connsiteX107" fmla="*/ 42142 w 128340"/>
              <a:gd name="connsiteY107" fmla="*/ 4011 h 219100"/>
              <a:gd name="connsiteX108" fmla="*/ 41061 w 128340"/>
              <a:gd name="connsiteY108" fmla="*/ 4426 h 219100"/>
              <a:gd name="connsiteX109" fmla="*/ 40217 w 128340"/>
              <a:gd name="connsiteY109" fmla="*/ 4771 h 219100"/>
              <a:gd name="connsiteX110" fmla="*/ 39399 w 128340"/>
              <a:gd name="connsiteY110" fmla="*/ 5094 h 219100"/>
              <a:gd name="connsiteX111" fmla="*/ 38595 w 128340"/>
              <a:gd name="connsiteY111" fmla="*/ 5463 h 219100"/>
              <a:gd name="connsiteX112" fmla="*/ 37546 w 128340"/>
              <a:gd name="connsiteY112" fmla="*/ 5947 h 219100"/>
              <a:gd name="connsiteX113" fmla="*/ 36488 w 128340"/>
              <a:gd name="connsiteY113" fmla="*/ 6454 h 219100"/>
              <a:gd name="connsiteX114" fmla="*/ 35409 w 128340"/>
              <a:gd name="connsiteY114" fmla="*/ 6984 h 219100"/>
              <a:gd name="connsiteX115" fmla="*/ 34485 w 128340"/>
              <a:gd name="connsiteY115" fmla="*/ 7468 h 219100"/>
              <a:gd name="connsiteX116" fmla="*/ 33598 w 128340"/>
              <a:gd name="connsiteY116" fmla="*/ 7929 h 219100"/>
              <a:gd name="connsiteX117" fmla="*/ 32745 w 128340"/>
              <a:gd name="connsiteY117" fmla="*/ 8413 h 219100"/>
              <a:gd name="connsiteX118" fmla="*/ 31980 w 128340"/>
              <a:gd name="connsiteY118" fmla="*/ 8851 h 219100"/>
              <a:gd name="connsiteX119" fmla="*/ 31198 w 128340"/>
              <a:gd name="connsiteY119" fmla="*/ 9312 h 219100"/>
              <a:gd name="connsiteX120" fmla="*/ 30507 w 128340"/>
              <a:gd name="connsiteY120" fmla="*/ 9727 h 219100"/>
              <a:gd name="connsiteX121" fmla="*/ 29742 w 128340"/>
              <a:gd name="connsiteY121" fmla="*/ 10211 h 219100"/>
              <a:gd name="connsiteX122" fmla="*/ 29058 w 128340"/>
              <a:gd name="connsiteY122" fmla="*/ 10649 h 219100"/>
              <a:gd name="connsiteX123" fmla="*/ 28329 w 128340"/>
              <a:gd name="connsiteY123" fmla="*/ 11133 h 219100"/>
              <a:gd name="connsiteX124" fmla="*/ 27663 w 128340"/>
              <a:gd name="connsiteY124" fmla="*/ 11594 h 219100"/>
              <a:gd name="connsiteX125" fmla="*/ 26912 w 128340"/>
              <a:gd name="connsiteY125" fmla="*/ 12147 h 219100"/>
              <a:gd name="connsiteX126" fmla="*/ 26091 w 128340"/>
              <a:gd name="connsiteY126" fmla="*/ 12746 h 219100"/>
              <a:gd name="connsiteX127" fmla="*/ 25167 w 128340"/>
              <a:gd name="connsiteY127" fmla="*/ 13438 h 219100"/>
              <a:gd name="connsiteX128" fmla="*/ 24245 w 128340"/>
              <a:gd name="connsiteY128" fmla="*/ 14175 h 219100"/>
              <a:gd name="connsiteX129" fmla="*/ 23466 w 128340"/>
              <a:gd name="connsiteY129" fmla="*/ 14798 h 219100"/>
              <a:gd name="connsiteX130" fmla="*/ 22728 w 128340"/>
              <a:gd name="connsiteY130" fmla="*/ 15420 h 219100"/>
              <a:gd name="connsiteX131" fmla="*/ 22078 w 128340"/>
              <a:gd name="connsiteY131" fmla="*/ 15973 h 219100"/>
              <a:gd name="connsiteX132" fmla="*/ 21334 w 128340"/>
              <a:gd name="connsiteY132" fmla="*/ 16642 h 219100"/>
              <a:gd name="connsiteX133" fmla="*/ 20650 w 128340"/>
              <a:gd name="connsiteY133" fmla="*/ 17264 h 219100"/>
              <a:gd name="connsiteX134" fmla="*/ 19891 w 128340"/>
              <a:gd name="connsiteY134" fmla="*/ 17978 h 219100"/>
              <a:gd name="connsiteX135" fmla="*/ 19221 w 128340"/>
              <a:gd name="connsiteY135" fmla="*/ 18647 h 219100"/>
              <a:gd name="connsiteX136" fmla="*/ 18474 w 128340"/>
              <a:gd name="connsiteY136" fmla="*/ 19384 h 219100"/>
              <a:gd name="connsiteX137" fmla="*/ 17824 w 128340"/>
              <a:gd name="connsiteY137" fmla="*/ 20076 h 219100"/>
              <a:gd name="connsiteX138" fmla="*/ 17107 w 128340"/>
              <a:gd name="connsiteY138" fmla="*/ 20837 h 219100"/>
              <a:gd name="connsiteX139" fmla="*/ 16489 w 128340"/>
              <a:gd name="connsiteY139" fmla="*/ 21528 h 219100"/>
              <a:gd name="connsiteX140" fmla="*/ 15835 w 128340"/>
              <a:gd name="connsiteY140" fmla="*/ 22275 h 219100"/>
              <a:gd name="connsiteX141" fmla="*/ 15279 w 128340"/>
              <a:gd name="connsiteY141" fmla="*/ 22925 h 219100"/>
              <a:gd name="connsiteX142" fmla="*/ 14666 w 128340"/>
              <a:gd name="connsiteY142" fmla="*/ 23662 h 219100"/>
              <a:gd name="connsiteX143" fmla="*/ 14035 w 128340"/>
              <a:gd name="connsiteY143" fmla="*/ 24467 h 219100"/>
              <a:gd name="connsiteX144" fmla="*/ 13253 w 128340"/>
              <a:gd name="connsiteY144" fmla="*/ 25497 h 219100"/>
              <a:gd name="connsiteX145" fmla="*/ 12488 w 128340"/>
              <a:gd name="connsiteY145" fmla="*/ 26534 h 219100"/>
              <a:gd name="connsiteX146" fmla="*/ 11774 w 128340"/>
              <a:gd name="connsiteY146" fmla="*/ 27532 h 219100"/>
              <a:gd name="connsiteX147" fmla="*/ 11241 w 128340"/>
              <a:gd name="connsiteY147" fmla="*/ 28304 h 219100"/>
              <a:gd name="connsiteX148" fmla="*/ 10744 w 128340"/>
              <a:gd name="connsiteY148" fmla="*/ 29063 h 219100"/>
              <a:gd name="connsiteX149" fmla="*/ 10318 w 128340"/>
              <a:gd name="connsiteY149" fmla="*/ 29740 h 219100"/>
              <a:gd name="connsiteX150" fmla="*/ 9841 w 128340"/>
              <a:gd name="connsiteY150" fmla="*/ 30513 h 219100"/>
              <a:gd name="connsiteX151" fmla="*/ 9442 w 128340"/>
              <a:gd name="connsiteY151" fmla="*/ 31165 h 219100"/>
              <a:gd name="connsiteX152" fmla="*/ 9013 w 128340"/>
              <a:gd name="connsiteY152" fmla="*/ 31884 h 219100"/>
              <a:gd name="connsiteX153" fmla="*/ 8662 w 128340"/>
              <a:gd name="connsiteY153" fmla="*/ 32490 h 219100"/>
              <a:gd name="connsiteX154" fmla="*/ 8245 w 128340"/>
              <a:gd name="connsiteY154" fmla="*/ 33232 h 219100"/>
              <a:gd name="connsiteX155" fmla="*/ 7864 w 128340"/>
              <a:gd name="connsiteY155" fmla="*/ 33922 h 219100"/>
              <a:gd name="connsiteX156" fmla="*/ 7432 w 128340"/>
              <a:gd name="connsiteY156" fmla="*/ 34719 h 219100"/>
              <a:gd name="connsiteX157" fmla="*/ 7051 w 128340"/>
              <a:gd name="connsiteY157" fmla="*/ 35445 h 219100"/>
              <a:gd name="connsiteX158" fmla="*/ 6637 w 128340"/>
              <a:gd name="connsiteY158" fmla="*/ 36270 h 219100"/>
              <a:gd name="connsiteX159" fmla="*/ 6217 w 128340"/>
              <a:gd name="connsiteY159" fmla="*/ 37155 h 219100"/>
              <a:gd name="connsiteX160" fmla="*/ 5717 w 128340"/>
              <a:gd name="connsiteY160" fmla="*/ 38246 h 219100"/>
              <a:gd name="connsiteX161" fmla="*/ 5183 w 128340"/>
              <a:gd name="connsiteY161" fmla="*/ 39470 h 219100"/>
              <a:gd name="connsiteX162" fmla="*/ 4630 w 128340"/>
              <a:gd name="connsiteY162" fmla="*/ 40804 h 219100"/>
              <a:gd name="connsiteX163" fmla="*/ 4111 w 128340"/>
              <a:gd name="connsiteY163" fmla="*/ 42139 h 219100"/>
              <a:gd name="connsiteX164" fmla="*/ 3668 w 128340"/>
              <a:gd name="connsiteY164" fmla="*/ 43337 h 219100"/>
              <a:gd name="connsiteX165" fmla="*/ 3308 w 128340"/>
              <a:gd name="connsiteY165" fmla="*/ 44365 h 219100"/>
              <a:gd name="connsiteX166" fmla="*/ 3051 w 128340"/>
              <a:gd name="connsiteY166" fmla="*/ 45137 h 219100"/>
              <a:gd name="connsiteX167" fmla="*/ 2813 w 128340"/>
              <a:gd name="connsiteY167" fmla="*/ 45916 h 219100"/>
              <a:gd name="connsiteX168" fmla="*/ 2576 w 128340"/>
              <a:gd name="connsiteY168" fmla="*/ 46737 h 219100"/>
              <a:gd name="connsiteX169" fmla="*/ 2277 w 128340"/>
              <a:gd name="connsiteY169" fmla="*/ 47818 h 219100"/>
              <a:gd name="connsiteX170" fmla="*/ 1989 w 128340"/>
              <a:gd name="connsiteY170" fmla="*/ 48913 h 219100"/>
              <a:gd name="connsiteX171" fmla="*/ 1728 w 128340"/>
              <a:gd name="connsiteY171" fmla="*/ 49966 h 219100"/>
              <a:gd name="connsiteX172" fmla="*/ 1544 w 128340"/>
              <a:gd name="connsiteY172" fmla="*/ 50761 h 219100"/>
              <a:gd name="connsiteX173" fmla="*/ 1373 w 128340"/>
              <a:gd name="connsiteY173" fmla="*/ 51559 h 219100"/>
              <a:gd name="connsiteX174" fmla="*/ 1214 w 128340"/>
              <a:gd name="connsiteY174" fmla="*/ 52356 h 219100"/>
              <a:gd name="connsiteX175" fmla="*/ 1037 w 128340"/>
              <a:gd name="connsiteY175" fmla="*/ 53304 h 219100"/>
              <a:gd name="connsiteX176" fmla="*/ 878 w 128340"/>
              <a:gd name="connsiteY176" fmla="*/ 54233 h 219100"/>
              <a:gd name="connsiteX177" fmla="*/ 751 w 128340"/>
              <a:gd name="connsiteY177" fmla="*/ 55030 h 219100"/>
              <a:gd name="connsiteX178" fmla="*/ 638 w 128340"/>
              <a:gd name="connsiteY178" fmla="*/ 55802 h 219100"/>
              <a:gd name="connsiteX179" fmla="*/ 552 w 128340"/>
              <a:gd name="connsiteY179" fmla="*/ 56438 h 219100"/>
              <a:gd name="connsiteX180" fmla="*/ 456 w 128340"/>
              <a:gd name="connsiteY180" fmla="*/ 57185 h 219100"/>
              <a:gd name="connsiteX181" fmla="*/ 383 w 128340"/>
              <a:gd name="connsiteY181" fmla="*/ 57812 h 219100"/>
              <a:gd name="connsiteX182" fmla="*/ 307 w 128340"/>
              <a:gd name="connsiteY182" fmla="*/ 58559 h 219100"/>
              <a:gd name="connsiteX183" fmla="*/ 252 w 128340"/>
              <a:gd name="connsiteY183" fmla="*/ 59214 h 219100"/>
              <a:gd name="connsiteX184" fmla="*/ 196 w 128340"/>
              <a:gd name="connsiteY184" fmla="*/ 59970 h 219100"/>
              <a:gd name="connsiteX185" fmla="*/ 152 w 128340"/>
              <a:gd name="connsiteY185" fmla="*/ 60636 h 219100"/>
              <a:gd name="connsiteX186" fmla="*/ 105 w 128340"/>
              <a:gd name="connsiteY186" fmla="*/ 61382 h 219100"/>
              <a:gd name="connsiteX187" fmla="*/ 69 w 128340"/>
              <a:gd name="connsiteY187" fmla="*/ 62046 h 219100"/>
              <a:gd name="connsiteX188" fmla="*/ 40 w 128340"/>
              <a:gd name="connsiteY188" fmla="*/ 62795 h 219100"/>
              <a:gd name="connsiteX189" fmla="*/ 22 w 128340"/>
              <a:gd name="connsiteY189" fmla="*/ 63459 h 219100"/>
              <a:gd name="connsiteX190" fmla="*/ 9 w 128340"/>
              <a:gd name="connsiteY190" fmla="*/ 64206 h 219100"/>
              <a:gd name="connsiteX191" fmla="*/ 2 w 128340"/>
              <a:gd name="connsiteY191" fmla="*/ 64872 h 219100"/>
              <a:gd name="connsiteX192" fmla="*/ 0 w 128340"/>
              <a:gd name="connsiteY192" fmla="*/ 65619 h 219100"/>
              <a:gd name="connsiteX193" fmla="*/ 7 w 128340"/>
              <a:gd name="connsiteY193" fmla="*/ 66283 h 219100"/>
              <a:gd name="connsiteX194" fmla="*/ 25 w 128340"/>
              <a:gd name="connsiteY194" fmla="*/ 67032 h 219100"/>
              <a:gd name="connsiteX195" fmla="*/ 50 w 128340"/>
              <a:gd name="connsiteY195" fmla="*/ 67696 h 219100"/>
              <a:gd name="connsiteX196" fmla="*/ 86 w 128340"/>
              <a:gd name="connsiteY196" fmla="*/ 68445 h 219100"/>
              <a:gd name="connsiteX197" fmla="*/ 124 w 128340"/>
              <a:gd name="connsiteY197" fmla="*/ 69109 h 219100"/>
              <a:gd name="connsiteX198" fmla="*/ 175 w 128340"/>
              <a:gd name="connsiteY198" fmla="*/ 69855 h 219100"/>
              <a:gd name="connsiteX199" fmla="*/ 226 w 128340"/>
              <a:gd name="connsiteY199" fmla="*/ 70522 h 219100"/>
              <a:gd name="connsiteX200" fmla="*/ 295 w 128340"/>
              <a:gd name="connsiteY200" fmla="*/ 71282 h 219100"/>
              <a:gd name="connsiteX201" fmla="*/ 381 w 128340"/>
              <a:gd name="connsiteY201" fmla="*/ 72075 h 219100"/>
              <a:gd name="connsiteX202" fmla="*/ 487 w 128340"/>
              <a:gd name="connsiteY202" fmla="*/ 72963 h 219100"/>
              <a:gd name="connsiteX203" fmla="*/ 612 w 128340"/>
              <a:gd name="connsiteY203" fmla="*/ 73905 h 219100"/>
              <a:gd name="connsiteX204" fmla="*/ 748 w 128340"/>
              <a:gd name="connsiteY204" fmla="*/ 74834 h 219100"/>
              <a:gd name="connsiteX205" fmla="*/ 927 w 128340"/>
              <a:gd name="connsiteY205" fmla="*/ 75920 h 219100"/>
              <a:gd name="connsiteX206" fmla="*/ 1120 w 128340"/>
              <a:gd name="connsiteY206" fmla="*/ 76994 h 219100"/>
              <a:gd name="connsiteX207" fmla="*/ 1337 w 128340"/>
              <a:gd name="connsiteY207" fmla="*/ 78109 h 219100"/>
              <a:gd name="connsiteX208" fmla="*/ 1545 w 128340"/>
              <a:gd name="connsiteY208" fmla="*/ 79091 h 219100"/>
              <a:gd name="connsiteX209" fmla="*/ 1793 w 128340"/>
              <a:gd name="connsiteY209" fmla="*/ 80152 h 219100"/>
              <a:gd name="connsiteX210" fmla="*/ 2048 w 128340"/>
              <a:gd name="connsiteY210" fmla="*/ 81180 h 219100"/>
              <a:gd name="connsiteX211" fmla="*/ 2313 w 128340"/>
              <a:gd name="connsiteY211" fmla="*/ 82194 h 219100"/>
              <a:gd name="connsiteX212" fmla="*/ 2532 w 128340"/>
              <a:gd name="connsiteY212" fmla="*/ 82991 h 219100"/>
              <a:gd name="connsiteX213" fmla="*/ 2753 w 128340"/>
              <a:gd name="connsiteY213" fmla="*/ 83757 h 219100"/>
              <a:gd name="connsiteX214" fmla="*/ 2958 w 128340"/>
              <a:gd name="connsiteY214" fmla="*/ 84434 h 219100"/>
              <a:gd name="connsiteX215" fmla="*/ 3192 w 128340"/>
              <a:gd name="connsiteY215" fmla="*/ 85167 h 219100"/>
              <a:gd name="connsiteX216" fmla="*/ 3417 w 128340"/>
              <a:gd name="connsiteY216" fmla="*/ 85840 h 219100"/>
              <a:gd name="connsiteX217" fmla="*/ 3669 w 128340"/>
              <a:gd name="connsiteY217" fmla="*/ 86566 h 219100"/>
              <a:gd name="connsiteX218" fmla="*/ 3909 w 128340"/>
              <a:gd name="connsiteY218" fmla="*/ 87246 h 219100"/>
              <a:gd name="connsiteX219" fmla="*/ 4194 w 128340"/>
              <a:gd name="connsiteY219" fmla="*/ 88023 h 219100"/>
              <a:gd name="connsiteX220" fmla="*/ 4510 w 128340"/>
              <a:gd name="connsiteY220" fmla="*/ 88846 h 219100"/>
              <a:gd name="connsiteX221" fmla="*/ 4932 w 128340"/>
              <a:gd name="connsiteY221" fmla="*/ 89890 h 219100"/>
              <a:gd name="connsiteX222" fmla="*/ 5376 w 128340"/>
              <a:gd name="connsiteY222" fmla="*/ 90946 h 219100"/>
              <a:gd name="connsiteX223" fmla="*/ 5828 w 128340"/>
              <a:gd name="connsiteY223" fmla="*/ 91990 h 219100"/>
              <a:gd name="connsiteX224" fmla="*/ 6210 w 128340"/>
              <a:gd name="connsiteY224" fmla="*/ 92836 h 219100"/>
              <a:gd name="connsiteX225" fmla="*/ 6607 w 128340"/>
              <a:gd name="connsiteY225" fmla="*/ 93675 h 219100"/>
              <a:gd name="connsiteX226" fmla="*/ 7023 w 128340"/>
              <a:gd name="connsiteY226" fmla="*/ 94516 h 219100"/>
              <a:gd name="connsiteX227" fmla="*/ 7495 w 128340"/>
              <a:gd name="connsiteY227" fmla="*/ 95445 h 219100"/>
              <a:gd name="connsiteX228" fmla="*/ 7988 w 128340"/>
              <a:gd name="connsiteY228" fmla="*/ 96383 h 219100"/>
              <a:gd name="connsiteX229" fmla="*/ 8517 w 128340"/>
              <a:gd name="connsiteY229" fmla="*/ 97342 h 219100"/>
              <a:gd name="connsiteX230" fmla="*/ 9125 w 128340"/>
              <a:gd name="connsiteY230" fmla="*/ 98397 h 219100"/>
              <a:gd name="connsiteX231" fmla="*/ 9761 w 128340"/>
              <a:gd name="connsiteY231" fmla="*/ 99465 h 219100"/>
              <a:gd name="connsiteX232" fmla="*/ 10379 w 128340"/>
              <a:gd name="connsiteY232" fmla="*/ 100474 h 219100"/>
              <a:gd name="connsiteX233" fmla="*/ 10894 w 128340"/>
              <a:gd name="connsiteY233" fmla="*/ 101288 h 219100"/>
              <a:gd name="connsiteX234" fmla="*/ 11419 w 128340"/>
              <a:gd name="connsiteY234" fmla="*/ 102076 h 219100"/>
              <a:gd name="connsiteX235" fmla="*/ 12007 w 128340"/>
              <a:gd name="connsiteY235" fmla="*/ 102922 h 219100"/>
              <a:gd name="connsiteX236" fmla="*/ 12767 w 128340"/>
              <a:gd name="connsiteY236" fmla="*/ 103985 h 219100"/>
              <a:gd name="connsiteX237" fmla="*/ 13569 w 128340"/>
              <a:gd name="connsiteY237" fmla="*/ 105070 h 219100"/>
              <a:gd name="connsiteX238" fmla="*/ 14378 w 128340"/>
              <a:gd name="connsiteY238" fmla="*/ 106131 h 219100"/>
              <a:gd name="connsiteX239" fmla="*/ 15051 w 128340"/>
              <a:gd name="connsiteY239" fmla="*/ 106986 h 219100"/>
              <a:gd name="connsiteX240" fmla="*/ 15736 w 128340"/>
              <a:gd name="connsiteY240" fmla="*/ 107813 h 219100"/>
              <a:gd name="connsiteX241" fmla="*/ 16342 w 128340"/>
              <a:gd name="connsiteY241" fmla="*/ 108530 h 219100"/>
              <a:gd name="connsiteX242" fmla="*/ 17020 w 128340"/>
              <a:gd name="connsiteY242" fmla="*/ 109297 h 219100"/>
              <a:gd name="connsiteX243" fmla="*/ 17609 w 128340"/>
              <a:gd name="connsiteY243" fmla="*/ 109950 h 219100"/>
              <a:gd name="connsiteX244" fmla="*/ 18252 w 128340"/>
              <a:gd name="connsiteY244" fmla="*/ 110646 h 219100"/>
              <a:gd name="connsiteX245" fmla="*/ 18845 w 128340"/>
              <a:gd name="connsiteY245" fmla="*/ 111273 h 219100"/>
              <a:gd name="connsiteX246" fmla="*/ 19511 w 128340"/>
              <a:gd name="connsiteY246" fmla="*/ 111967 h 219100"/>
              <a:gd name="connsiteX247" fmla="*/ 20115 w 128340"/>
              <a:gd name="connsiteY247" fmla="*/ 112582 h 219100"/>
              <a:gd name="connsiteX248" fmla="*/ 20788 w 128340"/>
              <a:gd name="connsiteY248" fmla="*/ 113250 h 219100"/>
              <a:gd name="connsiteX249" fmla="*/ 21412 w 128340"/>
              <a:gd name="connsiteY249" fmla="*/ 113866 h 219100"/>
              <a:gd name="connsiteX250" fmla="*/ 22146 w 128340"/>
              <a:gd name="connsiteY250" fmla="*/ 114576 h 219100"/>
              <a:gd name="connsiteX251" fmla="*/ 22823 w 128340"/>
              <a:gd name="connsiteY251" fmla="*/ 115226 h 219100"/>
              <a:gd name="connsiteX252" fmla="*/ 23588 w 128340"/>
              <a:gd name="connsiteY252" fmla="*/ 115956 h 219100"/>
              <a:gd name="connsiteX253" fmla="*/ 24266 w 128340"/>
              <a:gd name="connsiteY253" fmla="*/ 116606 h 219100"/>
              <a:gd name="connsiteX254" fmla="*/ 25026 w 128340"/>
              <a:gd name="connsiteY254" fmla="*/ 117344 h 219100"/>
              <a:gd name="connsiteX255" fmla="*/ 25697 w 128340"/>
              <a:gd name="connsiteY255" fmla="*/ 118001 h 219100"/>
              <a:gd name="connsiteX256" fmla="*/ 26448 w 128340"/>
              <a:gd name="connsiteY256" fmla="*/ 118745 h 219100"/>
              <a:gd name="connsiteX257" fmla="*/ 27117 w 128340"/>
              <a:gd name="connsiteY257" fmla="*/ 119405 h 219100"/>
              <a:gd name="connsiteX258" fmla="*/ 27868 w 128340"/>
              <a:gd name="connsiteY258" fmla="*/ 120149 h 219100"/>
              <a:gd name="connsiteX259" fmla="*/ 28537 w 128340"/>
              <a:gd name="connsiteY259" fmla="*/ 120811 h 219100"/>
              <a:gd name="connsiteX260" fmla="*/ 29288 w 128340"/>
              <a:gd name="connsiteY260" fmla="*/ 121555 h 219100"/>
              <a:gd name="connsiteX261" fmla="*/ 29956 w 128340"/>
              <a:gd name="connsiteY261" fmla="*/ 122217 h 219100"/>
              <a:gd name="connsiteX262" fmla="*/ 30705 w 128340"/>
              <a:gd name="connsiteY262" fmla="*/ 122961 h 219100"/>
              <a:gd name="connsiteX263" fmla="*/ 31374 w 128340"/>
              <a:gd name="connsiteY263" fmla="*/ 123622 h 219100"/>
              <a:gd name="connsiteX264" fmla="*/ 32125 w 128340"/>
              <a:gd name="connsiteY264" fmla="*/ 124367 h 219100"/>
              <a:gd name="connsiteX265" fmla="*/ 32791 w 128340"/>
              <a:gd name="connsiteY265" fmla="*/ 125029 h 219100"/>
              <a:gd name="connsiteX266" fmla="*/ 33543 w 128340"/>
              <a:gd name="connsiteY266" fmla="*/ 125773 h 219100"/>
              <a:gd name="connsiteX267" fmla="*/ 34209 w 128340"/>
              <a:gd name="connsiteY267" fmla="*/ 126437 h 219100"/>
              <a:gd name="connsiteX268" fmla="*/ 34958 w 128340"/>
              <a:gd name="connsiteY268" fmla="*/ 127181 h 219100"/>
              <a:gd name="connsiteX269" fmla="*/ 35626 w 128340"/>
              <a:gd name="connsiteY269" fmla="*/ 127843 h 219100"/>
              <a:gd name="connsiteX270" fmla="*/ 36375 w 128340"/>
              <a:gd name="connsiteY270" fmla="*/ 128590 h 219100"/>
              <a:gd name="connsiteX271" fmla="*/ 37044 w 128340"/>
              <a:gd name="connsiteY271" fmla="*/ 129251 h 219100"/>
              <a:gd name="connsiteX272" fmla="*/ 37793 w 128340"/>
              <a:gd name="connsiteY272" fmla="*/ 129996 h 219100"/>
              <a:gd name="connsiteX273" fmla="*/ 38459 w 128340"/>
              <a:gd name="connsiteY273" fmla="*/ 130659 h 219100"/>
              <a:gd name="connsiteX274" fmla="*/ 39210 w 128340"/>
              <a:gd name="connsiteY274" fmla="*/ 131404 h 219100"/>
              <a:gd name="connsiteX275" fmla="*/ 39876 w 128340"/>
              <a:gd name="connsiteY275" fmla="*/ 132066 h 219100"/>
              <a:gd name="connsiteX276" fmla="*/ 40628 w 128340"/>
              <a:gd name="connsiteY276" fmla="*/ 132810 h 219100"/>
              <a:gd name="connsiteX277" fmla="*/ 41294 w 128340"/>
              <a:gd name="connsiteY277" fmla="*/ 133474 h 219100"/>
              <a:gd name="connsiteX278" fmla="*/ 42045 w 128340"/>
              <a:gd name="connsiteY278" fmla="*/ 134218 h 219100"/>
              <a:gd name="connsiteX279" fmla="*/ 42714 w 128340"/>
              <a:gd name="connsiteY279" fmla="*/ 134880 h 219100"/>
              <a:gd name="connsiteX280" fmla="*/ 43465 w 128340"/>
              <a:gd name="connsiteY280" fmla="*/ 135624 h 219100"/>
              <a:gd name="connsiteX281" fmla="*/ 44131 w 128340"/>
              <a:gd name="connsiteY281" fmla="*/ 136286 h 219100"/>
              <a:gd name="connsiteX282" fmla="*/ 44883 w 128340"/>
              <a:gd name="connsiteY282" fmla="*/ 137028 h 219100"/>
              <a:gd name="connsiteX283" fmla="*/ 45551 w 128340"/>
              <a:gd name="connsiteY283" fmla="*/ 137690 h 219100"/>
              <a:gd name="connsiteX284" fmla="*/ 46302 w 128340"/>
              <a:gd name="connsiteY284" fmla="*/ 138432 h 219100"/>
              <a:gd name="connsiteX285" fmla="*/ 46966 w 128340"/>
              <a:gd name="connsiteY285" fmla="*/ 139089 h 219100"/>
              <a:gd name="connsiteX286" fmla="*/ 47687 w 128340"/>
              <a:gd name="connsiteY286" fmla="*/ 139801 h 219100"/>
              <a:gd name="connsiteX287" fmla="*/ 48307 w 128340"/>
              <a:gd name="connsiteY287" fmla="*/ 140412 h 219100"/>
              <a:gd name="connsiteX288" fmla="*/ 48985 w 128340"/>
              <a:gd name="connsiteY288" fmla="*/ 141080 h 219100"/>
              <a:gd name="connsiteX289" fmla="*/ 49609 w 128340"/>
              <a:gd name="connsiteY289" fmla="*/ 141696 h 219100"/>
              <a:gd name="connsiteX290" fmla="*/ 50336 w 128340"/>
              <a:gd name="connsiteY290" fmla="*/ 142408 h 219100"/>
              <a:gd name="connsiteX291" fmla="*/ 51004 w 128340"/>
              <a:gd name="connsiteY291" fmla="*/ 143067 h 219100"/>
              <a:gd name="connsiteX292" fmla="*/ 51758 w 128340"/>
              <a:gd name="connsiteY292" fmla="*/ 143807 h 219100"/>
              <a:gd name="connsiteX293" fmla="*/ 52428 w 128340"/>
              <a:gd name="connsiteY293" fmla="*/ 144464 h 219100"/>
              <a:gd name="connsiteX294" fmla="*/ 53184 w 128340"/>
              <a:gd name="connsiteY294" fmla="*/ 145204 h 219100"/>
              <a:gd name="connsiteX295" fmla="*/ 53855 w 128340"/>
              <a:gd name="connsiteY295" fmla="*/ 145863 h 219100"/>
              <a:gd name="connsiteX296" fmla="*/ 54613 w 128340"/>
              <a:gd name="connsiteY296" fmla="*/ 146600 h 219100"/>
              <a:gd name="connsiteX297" fmla="*/ 55284 w 128340"/>
              <a:gd name="connsiteY297" fmla="*/ 147257 h 219100"/>
              <a:gd name="connsiteX298" fmla="*/ 56042 w 128340"/>
              <a:gd name="connsiteY298" fmla="*/ 147995 h 219100"/>
              <a:gd name="connsiteX299" fmla="*/ 56715 w 128340"/>
              <a:gd name="connsiteY299" fmla="*/ 148652 h 219100"/>
              <a:gd name="connsiteX300" fmla="*/ 57474 w 128340"/>
              <a:gd name="connsiteY300" fmla="*/ 149389 h 219100"/>
              <a:gd name="connsiteX301" fmla="*/ 58149 w 128340"/>
              <a:gd name="connsiteY301" fmla="*/ 150044 h 219100"/>
              <a:gd name="connsiteX302" fmla="*/ 58907 w 128340"/>
              <a:gd name="connsiteY302" fmla="*/ 150779 h 219100"/>
              <a:gd name="connsiteX303" fmla="*/ 59582 w 128340"/>
              <a:gd name="connsiteY303" fmla="*/ 151432 h 219100"/>
              <a:gd name="connsiteX304" fmla="*/ 60343 w 128340"/>
              <a:gd name="connsiteY304" fmla="*/ 152167 h 219100"/>
              <a:gd name="connsiteX305" fmla="*/ 61021 w 128340"/>
              <a:gd name="connsiteY305" fmla="*/ 152819 h 219100"/>
              <a:gd name="connsiteX306" fmla="*/ 61783 w 128340"/>
              <a:gd name="connsiteY306" fmla="*/ 153554 h 219100"/>
              <a:gd name="connsiteX307" fmla="*/ 62461 w 128340"/>
              <a:gd name="connsiteY307" fmla="*/ 154204 h 219100"/>
              <a:gd name="connsiteX308" fmla="*/ 63224 w 128340"/>
              <a:gd name="connsiteY308" fmla="*/ 154937 h 219100"/>
              <a:gd name="connsiteX309" fmla="*/ 63902 w 128340"/>
              <a:gd name="connsiteY309" fmla="*/ 155587 h 219100"/>
              <a:gd name="connsiteX310" fmla="*/ 64662 w 128340"/>
              <a:gd name="connsiteY310" fmla="*/ 156323 h 219100"/>
              <a:gd name="connsiteX311" fmla="*/ 65335 w 128340"/>
              <a:gd name="connsiteY311" fmla="*/ 156977 h 219100"/>
              <a:gd name="connsiteX312" fmla="*/ 66091 w 128340"/>
              <a:gd name="connsiteY312" fmla="*/ 157719 h 219100"/>
              <a:gd name="connsiteX313" fmla="*/ 66759 w 128340"/>
              <a:gd name="connsiteY313" fmla="*/ 158379 h 219100"/>
              <a:gd name="connsiteX314" fmla="*/ 67513 w 128340"/>
              <a:gd name="connsiteY314" fmla="*/ 159121 h 219100"/>
              <a:gd name="connsiteX315" fmla="*/ 68184 w 128340"/>
              <a:gd name="connsiteY315" fmla="*/ 159780 h 219100"/>
              <a:gd name="connsiteX316" fmla="*/ 68935 w 128340"/>
              <a:gd name="connsiteY316" fmla="*/ 160522 h 219100"/>
              <a:gd name="connsiteX317" fmla="*/ 69606 w 128340"/>
              <a:gd name="connsiteY317" fmla="*/ 161181 h 219100"/>
              <a:gd name="connsiteX318" fmla="*/ 70357 w 128340"/>
              <a:gd name="connsiteY318" fmla="*/ 161926 h 219100"/>
              <a:gd name="connsiteX319" fmla="*/ 71026 w 128340"/>
              <a:gd name="connsiteY319" fmla="*/ 162585 h 219100"/>
              <a:gd name="connsiteX320" fmla="*/ 71780 w 128340"/>
              <a:gd name="connsiteY320" fmla="*/ 163330 h 219100"/>
              <a:gd name="connsiteX321" fmla="*/ 72448 w 128340"/>
              <a:gd name="connsiteY321" fmla="*/ 163989 h 219100"/>
              <a:gd name="connsiteX322" fmla="*/ 73199 w 128340"/>
              <a:gd name="connsiteY322" fmla="*/ 164733 h 219100"/>
              <a:gd name="connsiteX323" fmla="*/ 73865 w 128340"/>
              <a:gd name="connsiteY323" fmla="*/ 165395 h 219100"/>
              <a:gd name="connsiteX324" fmla="*/ 74619 w 128340"/>
              <a:gd name="connsiteY324" fmla="*/ 166139 h 219100"/>
              <a:gd name="connsiteX325" fmla="*/ 75285 w 128340"/>
              <a:gd name="connsiteY325" fmla="*/ 166801 h 219100"/>
              <a:gd name="connsiteX326" fmla="*/ 76036 w 128340"/>
              <a:gd name="connsiteY326" fmla="*/ 167545 h 219100"/>
              <a:gd name="connsiteX327" fmla="*/ 76705 w 128340"/>
              <a:gd name="connsiteY327" fmla="*/ 168207 h 219100"/>
              <a:gd name="connsiteX328" fmla="*/ 77456 w 128340"/>
              <a:gd name="connsiteY328" fmla="*/ 168951 h 219100"/>
              <a:gd name="connsiteX329" fmla="*/ 78122 w 128340"/>
              <a:gd name="connsiteY329" fmla="*/ 169613 h 219100"/>
              <a:gd name="connsiteX330" fmla="*/ 78874 w 128340"/>
              <a:gd name="connsiteY330" fmla="*/ 170357 h 219100"/>
              <a:gd name="connsiteX331" fmla="*/ 79540 w 128340"/>
              <a:gd name="connsiteY331" fmla="*/ 171019 h 219100"/>
              <a:gd name="connsiteX332" fmla="*/ 80291 w 128340"/>
              <a:gd name="connsiteY332" fmla="*/ 171763 h 219100"/>
              <a:gd name="connsiteX333" fmla="*/ 80957 w 128340"/>
              <a:gd name="connsiteY333" fmla="*/ 172425 h 219100"/>
              <a:gd name="connsiteX334" fmla="*/ 81709 w 128340"/>
              <a:gd name="connsiteY334" fmla="*/ 173172 h 219100"/>
              <a:gd name="connsiteX335" fmla="*/ 82375 w 128340"/>
              <a:gd name="connsiteY335" fmla="*/ 173833 h 219100"/>
              <a:gd name="connsiteX336" fmla="*/ 83126 w 128340"/>
              <a:gd name="connsiteY336" fmla="*/ 174578 h 219100"/>
              <a:gd name="connsiteX337" fmla="*/ 83792 w 128340"/>
              <a:gd name="connsiteY337" fmla="*/ 175241 h 219100"/>
              <a:gd name="connsiteX338" fmla="*/ 84544 w 128340"/>
              <a:gd name="connsiteY338" fmla="*/ 175986 h 219100"/>
              <a:gd name="connsiteX339" fmla="*/ 85210 w 128340"/>
              <a:gd name="connsiteY339" fmla="*/ 176648 h 219100"/>
              <a:gd name="connsiteX340" fmla="*/ 85959 w 128340"/>
              <a:gd name="connsiteY340" fmla="*/ 177394 h 219100"/>
              <a:gd name="connsiteX341" fmla="*/ 86625 w 128340"/>
              <a:gd name="connsiteY341" fmla="*/ 178056 h 219100"/>
              <a:gd name="connsiteX342" fmla="*/ 87376 w 128340"/>
              <a:gd name="connsiteY342" fmla="*/ 178803 h 219100"/>
              <a:gd name="connsiteX343" fmla="*/ 88042 w 128340"/>
              <a:gd name="connsiteY343" fmla="*/ 179464 h 219100"/>
              <a:gd name="connsiteX344" fmla="*/ 88794 w 128340"/>
              <a:gd name="connsiteY344" fmla="*/ 180209 h 219100"/>
              <a:gd name="connsiteX345" fmla="*/ 89460 w 128340"/>
              <a:gd name="connsiteY345" fmla="*/ 180872 h 219100"/>
              <a:gd name="connsiteX346" fmla="*/ 90209 w 128340"/>
              <a:gd name="connsiteY346" fmla="*/ 181617 h 219100"/>
              <a:gd name="connsiteX347" fmla="*/ 90875 w 128340"/>
              <a:gd name="connsiteY347" fmla="*/ 182281 h 219100"/>
              <a:gd name="connsiteX348" fmla="*/ 91626 w 128340"/>
              <a:gd name="connsiteY348" fmla="*/ 183025 h 219100"/>
              <a:gd name="connsiteX349" fmla="*/ 92292 w 128340"/>
              <a:gd name="connsiteY349" fmla="*/ 183687 h 219100"/>
              <a:gd name="connsiteX350" fmla="*/ 93044 w 128340"/>
              <a:gd name="connsiteY350" fmla="*/ 184434 h 219100"/>
              <a:gd name="connsiteX351" fmla="*/ 93710 w 128340"/>
              <a:gd name="connsiteY351" fmla="*/ 185095 h 219100"/>
              <a:gd name="connsiteX352" fmla="*/ 94459 w 128340"/>
              <a:gd name="connsiteY352" fmla="*/ 185840 h 219100"/>
              <a:gd name="connsiteX353" fmla="*/ 95127 w 128340"/>
              <a:gd name="connsiteY353" fmla="*/ 186503 h 219100"/>
              <a:gd name="connsiteX354" fmla="*/ 95876 w 128340"/>
              <a:gd name="connsiteY354" fmla="*/ 187248 h 219100"/>
              <a:gd name="connsiteX355" fmla="*/ 96545 w 128340"/>
              <a:gd name="connsiteY355" fmla="*/ 187909 h 219100"/>
              <a:gd name="connsiteX356" fmla="*/ 97294 w 128340"/>
              <a:gd name="connsiteY356" fmla="*/ 188654 h 219100"/>
              <a:gd name="connsiteX357" fmla="*/ 97962 w 128340"/>
              <a:gd name="connsiteY357" fmla="*/ 189315 h 219100"/>
              <a:gd name="connsiteX358" fmla="*/ 98714 w 128340"/>
              <a:gd name="connsiteY358" fmla="*/ 190062 h 219100"/>
              <a:gd name="connsiteX359" fmla="*/ 99380 w 128340"/>
              <a:gd name="connsiteY359" fmla="*/ 190724 h 219100"/>
              <a:gd name="connsiteX360" fmla="*/ 100131 w 128340"/>
              <a:gd name="connsiteY360" fmla="*/ 191468 h 219100"/>
              <a:gd name="connsiteX361" fmla="*/ 100795 w 128340"/>
              <a:gd name="connsiteY361" fmla="*/ 192125 h 219100"/>
              <a:gd name="connsiteX362" fmla="*/ 101555 w 128340"/>
              <a:gd name="connsiteY362" fmla="*/ 192879 h 219100"/>
              <a:gd name="connsiteX363" fmla="*/ 102314 w 128340"/>
              <a:gd name="connsiteY363" fmla="*/ 193630 h 219100"/>
              <a:gd name="connsiteX364" fmla="*/ 103169 w 128340"/>
              <a:gd name="connsiteY364" fmla="*/ 194476 h 219100"/>
              <a:gd name="connsiteX365" fmla="*/ 104026 w 128340"/>
              <a:gd name="connsiteY365" fmla="*/ 195327 h 219100"/>
              <a:gd name="connsiteX366" fmla="*/ 104801 w 128340"/>
              <a:gd name="connsiteY366" fmla="*/ 196090 h 219100"/>
              <a:gd name="connsiteX367" fmla="*/ 105570 w 128340"/>
              <a:gd name="connsiteY367" fmla="*/ 196853 h 219100"/>
              <a:gd name="connsiteX368" fmla="*/ 106241 w 128340"/>
              <a:gd name="connsiteY368" fmla="*/ 197514 h 219100"/>
              <a:gd name="connsiteX369" fmla="*/ 106995 w 128340"/>
              <a:gd name="connsiteY369" fmla="*/ 198256 h 219100"/>
              <a:gd name="connsiteX370" fmla="*/ 107663 w 128340"/>
              <a:gd name="connsiteY370" fmla="*/ 198918 h 219100"/>
              <a:gd name="connsiteX371" fmla="*/ 108415 w 128340"/>
              <a:gd name="connsiteY371" fmla="*/ 199660 h 219100"/>
              <a:gd name="connsiteX372" fmla="*/ 109085 w 128340"/>
              <a:gd name="connsiteY372" fmla="*/ 200319 h 219100"/>
              <a:gd name="connsiteX373" fmla="*/ 109839 w 128340"/>
              <a:gd name="connsiteY373" fmla="*/ 201061 h 219100"/>
              <a:gd name="connsiteX374" fmla="*/ 110507 w 128340"/>
              <a:gd name="connsiteY374" fmla="*/ 201720 h 219100"/>
              <a:gd name="connsiteX375" fmla="*/ 111261 w 128340"/>
              <a:gd name="connsiteY375" fmla="*/ 202463 h 219100"/>
              <a:gd name="connsiteX376" fmla="*/ 111932 w 128340"/>
              <a:gd name="connsiteY376" fmla="*/ 203122 h 219100"/>
              <a:gd name="connsiteX377" fmla="*/ 112685 w 128340"/>
              <a:gd name="connsiteY377" fmla="*/ 203862 h 219100"/>
              <a:gd name="connsiteX378" fmla="*/ 113356 w 128340"/>
              <a:gd name="connsiteY378" fmla="*/ 204521 h 219100"/>
              <a:gd name="connsiteX379" fmla="*/ 114112 w 128340"/>
              <a:gd name="connsiteY379" fmla="*/ 205261 h 219100"/>
              <a:gd name="connsiteX380" fmla="*/ 114783 w 128340"/>
              <a:gd name="connsiteY380" fmla="*/ 205920 h 219100"/>
              <a:gd name="connsiteX381" fmla="*/ 115536 w 128340"/>
              <a:gd name="connsiteY381" fmla="*/ 206660 h 219100"/>
              <a:gd name="connsiteX382" fmla="*/ 116210 w 128340"/>
              <a:gd name="connsiteY382" fmla="*/ 207317 h 219100"/>
              <a:gd name="connsiteX383" fmla="*/ 116965 w 128340"/>
              <a:gd name="connsiteY383" fmla="*/ 208057 h 219100"/>
              <a:gd name="connsiteX384" fmla="*/ 117636 w 128340"/>
              <a:gd name="connsiteY384" fmla="*/ 208714 h 219100"/>
              <a:gd name="connsiteX385" fmla="*/ 118394 w 128340"/>
              <a:gd name="connsiteY385" fmla="*/ 209453 h 219100"/>
              <a:gd name="connsiteX386" fmla="*/ 119065 w 128340"/>
              <a:gd name="connsiteY386" fmla="*/ 210110 h 219100"/>
              <a:gd name="connsiteX387" fmla="*/ 119823 w 128340"/>
              <a:gd name="connsiteY387" fmla="*/ 210848 h 219100"/>
              <a:gd name="connsiteX388" fmla="*/ 120497 w 128340"/>
              <a:gd name="connsiteY388" fmla="*/ 211505 h 219100"/>
              <a:gd name="connsiteX389" fmla="*/ 121255 w 128340"/>
              <a:gd name="connsiteY389" fmla="*/ 212242 h 219100"/>
              <a:gd name="connsiteX390" fmla="*/ 121928 w 128340"/>
              <a:gd name="connsiteY390" fmla="*/ 212897 h 219100"/>
              <a:gd name="connsiteX391" fmla="*/ 122681 w 128340"/>
              <a:gd name="connsiteY391" fmla="*/ 213630 h 219100"/>
              <a:gd name="connsiteX392" fmla="*/ 123350 w 128340"/>
              <a:gd name="connsiteY392" fmla="*/ 214278 h 219100"/>
              <a:gd name="connsiteX393" fmla="*/ 124073 w 128340"/>
              <a:gd name="connsiteY393" fmla="*/ 214979 h 219100"/>
              <a:gd name="connsiteX394" fmla="*/ 124696 w 128340"/>
              <a:gd name="connsiteY394" fmla="*/ 215582 h 219100"/>
              <a:gd name="connsiteX395" fmla="*/ 125380 w 128340"/>
              <a:gd name="connsiteY395" fmla="*/ 216244 h 219100"/>
              <a:gd name="connsiteX396" fmla="*/ 126012 w 128340"/>
              <a:gd name="connsiteY396" fmla="*/ 216855 h 219100"/>
              <a:gd name="connsiteX397" fmla="*/ 126749 w 128340"/>
              <a:gd name="connsiteY397" fmla="*/ 217569 h 219100"/>
              <a:gd name="connsiteX398" fmla="*/ 127422 w 128340"/>
              <a:gd name="connsiteY398" fmla="*/ 218219 h 219100"/>
              <a:gd name="connsiteX399" fmla="*/ 127964 w 128340"/>
              <a:gd name="connsiteY399" fmla="*/ 218740 h 219100"/>
              <a:gd name="connsiteX400" fmla="*/ 128340 w 128340"/>
              <a:gd name="connsiteY400" fmla="*/ 219100 h 219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7">
                <a:pos x="connsiteX287" y="connsiteY287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1">
                <a:pos x="connsiteX291" y="connsiteY291"/>
              </a:cxn>
              <a:cxn ang="292">
                <a:pos x="connsiteX292" y="connsiteY292"/>
              </a:cxn>
              <a:cxn ang="293">
                <a:pos x="connsiteX293" y="connsiteY293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7">
                <a:pos x="connsiteX297" y="connsiteY297"/>
              </a:cxn>
              <a:cxn ang="298">
                <a:pos x="connsiteX298" y="connsiteY298"/>
              </a:cxn>
              <a:cxn ang="299">
                <a:pos x="connsiteX299" y="connsiteY299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3">
                <a:pos x="connsiteX303" y="connsiteY303"/>
              </a:cxn>
              <a:cxn ang="304">
                <a:pos x="connsiteX304" y="connsiteY304"/>
              </a:cxn>
              <a:cxn ang="305">
                <a:pos x="connsiteX305" y="connsiteY305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09">
                <a:pos x="connsiteX309" y="connsiteY309"/>
              </a:cxn>
              <a:cxn ang="310">
                <a:pos x="connsiteX310" y="connsiteY310"/>
              </a:cxn>
              <a:cxn ang="311">
                <a:pos x="connsiteX311" y="connsiteY311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5">
                <a:pos x="connsiteX315" y="connsiteY315"/>
              </a:cxn>
              <a:cxn ang="316">
                <a:pos x="connsiteX316" y="connsiteY316"/>
              </a:cxn>
              <a:cxn ang="317">
                <a:pos x="connsiteX317" y="connsiteY317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1">
                <a:pos x="connsiteX321" y="connsiteY321"/>
              </a:cxn>
              <a:cxn ang="322">
                <a:pos x="connsiteX322" y="connsiteY322"/>
              </a:cxn>
              <a:cxn ang="323">
                <a:pos x="connsiteX323" y="connsiteY323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7">
                <a:pos x="connsiteX327" y="connsiteY327"/>
              </a:cxn>
              <a:cxn ang="328">
                <a:pos x="connsiteX328" y="connsiteY328"/>
              </a:cxn>
              <a:cxn ang="329">
                <a:pos x="connsiteX329" y="connsiteY329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3">
                <a:pos x="connsiteX333" y="connsiteY333"/>
              </a:cxn>
              <a:cxn ang="334">
                <a:pos x="connsiteX334" y="connsiteY334"/>
              </a:cxn>
              <a:cxn ang="335">
                <a:pos x="connsiteX335" y="connsiteY335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39">
                <a:pos x="connsiteX339" y="connsiteY339"/>
              </a:cxn>
              <a:cxn ang="340">
                <a:pos x="connsiteX340" y="connsiteY340"/>
              </a:cxn>
              <a:cxn ang="341">
                <a:pos x="connsiteX341" y="connsiteY341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5">
                <a:pos x="connsiteX345" y="connsiteY345"/>
              </a:cxn>
              <a:cxn ang="346">
                <a:pos x="connsiteX346" y="connsiteY346"/>
              </a:cxn>
              <a:cxn ang="347">
                <a:pos x="connsiteX347" y="connsiteY347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1">
                <a:pos x="connsiteX351" y="connsiteY351"/>
              </a:cxn>
              <a:cxn ang="352">
                <a:pos x="connsiteX352" y="connsiteY352"/>
              </a:cxn>
              <a:cxn ang="353">
                <a:pos x="connsiteX353" y="connsiteY353"/>
              </a:cxn>
              <a:cxn ang="354">
                <a:pos x="connsiteX354" y="connsiteY354"/>
              </a:cxn>
              <a:cxn ang="355">
                <a:pos x="connsiteX355" y="connsiteY355"/>
              </a:cxn>
              <a:cxn ang="356">
                <a:pos x="connsiteX356" y="connsiteY356"/>
              </a:cxn>
              <a:cxn ang="357">
                <a:pos x="connsiteX357" y="connsiteY357"/>
              </a:cxn>
              <a:cxn ang="358">
                <a:pos x="connsiteX358" y="connsiteY358"/>
              </a:cxn>
              <a:cxn ang="359">
                <a:pos x="connsiteX359" y="connsiteY359"/>
              </a:cxn>
              <a:cxn ang="360">
                <a:pos x="connsiteX360" y="connsiteY360"/>
              </a:cxn>
              <a:cxn ang="361">
                <a:pos x="connsiteX361" y="connsiteY361"/>
              </a:cxn>
              <a:cxn ang="362">
                <a:pos x="connsiteX362" y="connsiteY362"/>
              </a:cxn>
              <a:cxn ang="363">
                <a:pos x="connsiteX363" y="connsiteY363"/>
              </a:cxn>
              <a:cxn ang="364">
                <a:pos x="connsiteX364" y="connsiteY364"/>
              </a:cxn>
              <a:cxn ang="365">
                <a:pos x="connsiteX365" y="connsiteY365"/>
              </a:cxn>
              <a:cxn ang="366">
                <a:pos x="connsiteX366" y="connsiteY366"/>
              </a:cxn>
              <a:cxn ang="367">
                <a:pos x="connsiteX367" y="connsiteY367"/>
              </a:cxn>
              <a:cxn ang="368">
                <a:pos x="connsiteX368" y="connsiteY368"/>
              </a:cxn>
              <a:cxn ang="369">
                <a:pos x="connsiteX369" y="connsiteY369"/>
              </a:cxn>
              <a:cxn ang="370">
                <a:pos x="connsiteX370" y="connsiteY370"/>
              </a:cxn>
              <a:cxn ang="371">
                <a:pos x="connsiteX371" y="connsiteY371"/>
              </a:cxn>
              <a:cxn ang="372">
                <a:pos x="connsiteX372" y="connsiteY372"/>
              </a:cxn>
              <a:cxn ang="373">
                <a:pos x="connsiteX373" y="connsiteY373"/>
              </a:cxn>
              <a:cxn ang="374">
                <a:pos x="connsiteX374" y="connsiteY374"/>
              </a:cxn>
              <a:cxn ang="375">
                <a:pos x="connsiteX375" y="connsiteY375"/>
              </a:cxn>
              <a:cxn ang="376">
                <a:pos x="connsiteX376" y="connsiteY376"/>
              </a:cxn>
              <a:cxn ang="377">
                <a:pos x="connsiteX377" y="connsiteY377"/>
              </a:cxn>
              <a:cxn ang="378">
                <a:pos x="connsiteX378" y="connsiteY378"/>
              </a:cxn>
              <a:cxn ang="379">
                <a:pos x="connsiteX379" y="connsiteY379"/>
              </a:cxn>
              <a:cxn ang="380">
                <a:pos x="connsiteX380" y="connsiteY380"/>
              </a:cxn>
              <a:cxn ang="381">
                <a:pos x="connsiteX381" y="connsiteY381"/>
              </a:cxn>
              <a:cxn ang="382">
                <a:pos x="connsiteX382" y="connsiteY382"/>
              </a:cxn>
              <a:cxn ang="383">
                <a:pos x="connsiteX383" y="connsiteY383"/>
              </a:cxn>
              <a:cxn ang="384">
                <a:pos x="connsiteX384" y="connsiteY384"/>
              </a:cxn>
              <a:cxn ang="385">
                <a:pos x="connsiteX385" y="connsiteY385"/>
              </a:cxn>
              <a:cxn ang="386">
                <a:pos x="connsiteX386" y="connsiteY386"/>
              </a:cxn>
              <a:cxn ang="387">
                <a:pos x="connsiteX387" y="connsiteY387"/>
              </a:cxn>
              <a:cxn ang="388">
                <a:pos x="connsiteX388" y="connsiteY388"/>
              </a:cxn>
              <a:cxn ang="389">
                <a:pos x="connsiteX389" y="connsiteY389"/>
              </a:cxn>
              <a:cxn ang="390">
                <a:pos x="connsiteX390" y="connsiteY390"/>
              </a:cxn>
              <a:cxn ang="391">
                <a:pos x="connsiteX391" y="connsiteY391"/>
              </a:cxn>
              <a:cxn ang="392">
                <a:pos x="connsiteX392" y="connsiteY392"/>
              </a:cxn>
              <a:cxn ang="393">
                <a:pos x="connsiteX393" y="connsiteY393"/>
              </a:cxn>
              <a:cxn ang="394">
                <a:pos x="connsiteX394" y="connsiteY394"/>
              </a:cxn>
              <a:cxn ang="395">
                <a:pos x="connsiteX395" y="connsiteY395"/>
              </a:cxn>
              <a:cxn ang="396">
                <a:pos x="connsiteX396" y="connsiteY396"/>
              </a:cxn>
              <a:cxn ang="397">
                <a:pos x="connsiteX397" y="connsiteY397"/>
              </a:cxn>
              <a:cxn ang="398">
                <a:pos x="connsiteX398" y="connsiteY398"/>
              </a:cxn>
              <a:cxn ang="399">
                <a:pos x="connsiteX399" y="connsiteY399"/>
              </a:cxn>
              <a:cxn ang="400">
                <a:pos x="connsiteX400" y="connsiteY400"/>
              </a:cxn>
            </a:cxnLst>
            <a:rect l="l" t="t" r="r" b="b"/>
            <a:pathLst>
              <a:path w="128340" h="219100">
                <a:moveTo>
                  <a:pt x="127991" y="37992"/>
                </a:moveTo>
                <a:lnTo>
                  <a:pt x="127491" y="37504"/>
                </a:lnTo>
                <a:lnTo>
                  <a:pt x="127005" y="37026"/>
                </a:lnTo>
                <a:lnTo>
                  <a:pt x="126244" y="36280"/>
                </a:lnTo>
                <a:lnTo>
                  <a:pt x="125576" y="35618"/>
                </a:lnTo>
                <a:lnTo>
                  <a:pt x="124827" y="34876"/>
                </a:lnTo>
                <a:lnTo>
                  <a:pt x="124163" y="34214"/>
                </a:lnTo>
                <a:lnTo>
                  <a:pt x="123446" y="33498"/>
                </a:lnTo>
                <a:lnTo>
                  <a:pt x="122829" y="32880"/>
                </a:lnTo>
                <a:lnTo>
                  <a:pt x="122158" y="32204"/>
                </a:lnTo>
                <a:lnTo>
                  <a:pt x="121540" y="31585"/>
                </a:lnTo>
                <a:lnTo>
                  <a:pt x="120826" y="30863"/>
                </a:lnTo>
                <a:lnTo>
                  <a:pt x="120164" y="30199"/>
                </a:lnTo>
                <a:lnTo>
                  <a:pt x="119420" y="29455"/>
                </a:lnTo>
                <a:lnTo>
                  <a:pt x="118758" y="28791"/>
                </a:lnTo>
                <a:lnTo>
                  <a:pt x="118042" y="28074"/>
                </a:lnTo>
                <a:lnTo>
                  <a:pt x="117422" y="27456"/>
                </a:lnTo>
                <a:lnTo>
                  <a:pt x="116746" y="26786"/>
                </a:lnTo>
                <a:lnTo>
                  <a:pt x="116124" y="26170"/>
                </a:lnTo>
                <a:lnTo>
                  <a:pt x="115400" y="25460"/>
                </a:lnTo>
                <a:lnTo>
                  <a:pt x="114732" y="24806"/>
                </a:lnTo>
                <a:lnTo>
                  <a:pt x="113974" y="24070"/>
                </a:lnTo>
                <a:lnTo>
                  <a:pt x="113298" y="23418"/>
                </a:lnTo>
                <a:lnTo>
                  <a:pt x="112533" y="22687"/>
                </a:lnTo>
                <a:lnTo>
                  <a:pt x="111851" y="22040"/>
                </a:lnTo>
                <a:lnTo>
                  <a:pt x="111081" y="21321"/>
                </a:lnTo>
                <a:lnTo>
                  <a:pt x="110399" y="20698"/>
                </a:lnTo>
                <a:lnTo>
                  <a:pt x="109656" y="20007"/>
                </a:lnTo>
                <a:lnTo>
                  <a:pt x="109016" y="19431"/>
                </a:lnTo>
                <a:lnTo>
                  <a:pt x="108295" y="18785"/>
                </a:lnTo>
                <a:lnTo>
                  <a:pt x="107534" y="18117"/>
                </a:lnTo>
                <a:lnTo>
                  <a:pt x="106649" y="17333"/>
                </a:lnTo>
                <a:lnTo>
                  <a:pt x="105759" y="16572"/>
                </a:lnTo>
                <a:lnTo>
                  <a:pt x="104980" y="15927"/>
                </a:lnTo>
                <a:lnTo>
                  <a:pt x="104227" y="15305"/>
                </a:lnTo>
                <a:lnTo>
                  <a:pt x="103546" y="14752"/>
                </a:lnTo>
                <a:lnTo>
                  <a:pt x="102781" y="14152"/>
                </a:lnTo>
                <a:lnTo>
                  <a:pt x="102095" y="13622"/>
                </a:lnTo>
                <a:lnTo>
                  <a:pt x="101320" y="13023"/>
                </a:lnTo>
                <a:lnTo>
                  <a:pt x="100488" y="12401"/>
                </a:lnTo>
                <a:lnTo>
                  <a:pt x="99407" y="11617"/>
                </a:lnTo>
                <a:lnTo>
                  <a:pt x="98204" y="10787"/>
                </a:lnTo>
                <a:lnTo>
                  <a:pt x="97010" y="9957"/>
                </a:lnTo>
                <a:lnTo>
                  <a:pt x="95968" y="9266"/>
                </a:lnTo>
                <a:lnTo>
                  <a:pt x="95139" y="8736"/>
                </a:lnTo>
                <a:lnTo>
                  <a:pt x="94364" y="8275"/>
                </a:lnTo>
                <a:lnTo>
                  <a:pt x="93671" y="7860"/>
                </a:lnTo>
                <a:lnTo>
                  <a:pt x="92887" y="7399"/>
                </a:lnTo>
                <a:lnTo>
                  <a:pt x="92053" y="6938"/>
                </a:lnTo>
                <a:lnTo>
                  <a:pt x="91147" y="6431"/>
                </a:lnTo>
                <a:lnTo>
                  <a:pt x="90222" y="5947"/>
                </a:lnTo>
                <a:lnTo>
                  <a:pt x="89434" y="5555"/>
                </a:lnTo>
                <a:lnTo>
                  <a:pt x="88644" y="5186"/>
                </a:lnTo>
                <a:lnTo>
                  <a:pt x="87966" y="4887"/>
                </a:lnTo>
                <a:lnTo>
                  <a:pt x="87235" y="4564"/>
                </a:lnTo>
                <a:lnTo>
                  <a:pt x="86578" y="4287"/>
                </a:lnTo>
                <a:lnTo>
                  <a:pt x="85825" y="3988"/>
                </a:lnTo>
                <a:lnTo>
                  <a:pt x="84974" y="3665"/>
                </a:lnTo>
                <a:lnTo>
                  <a:pt x="83914" y="3296"/>
                </a:lnTo>
                <a:lnTo>
                  <a:pt x="82843" y="2927"/>
                </a:lnTo>
                <a:lnTo>
                  <a:pt x="81817" y="2604"/>
                </a:lnTo>
                <a:lnTo>
                  <a:pt x="81015" y="2351"/>
                </a:lnTo>
                <a:lnTo>
                  <a:pt x="80231" y="2121"/>
                </a:lnTo>
                <a:lnTo>
                  <a:pt x="79537" y="1936"/>
                </a:lnTo>
                <a:lnTo>
                  <a:pt x="78772" y="1752"/>
                </a:lnTo>
                <a:lnTo>
                  <a:pt x="78072" y="1590"/>
                </a:lnTo>
                <a:lnTo>
                  <a:pt x="77288" y="1406"/>
                </a:lnTo>
                <a:lnTo>
                  <a:pt x="76465" y="1222"/>
                </a:lnTo>
                <a:lnTo>
                  <a:pt x="75575" y="1037"/>
                </a:lnTo>
                <a:lnTo>
                  <a:pt x="74681" y="876"/>
                </a:lnTo>
                <a:lnTo>
                  <a:pt x="73927" y="761"/>
                </a:lnTo>
                <a:lnTo>
                  <a:pt x="73151" y="645"/>
                </a:lnTo>
                <a:lnTo>
                  <a:pt x="72510" y="553"/>
                </a:lnTo>
                <a:lnTo>
                  <a:pt x="71749" y="438"/>
                </a:lnTo>
                <a:lnTo>
                  <a:pt x="71113" y="369"/>
                </a:lnTo>
                <a:lnTo>
                  <a:pt x="70357" y="277"/>
                </a:lnTo>
                <a:lnTo>
                  <a:pt x="69696" y="230"/>
                </a:lnTo>
                <a:lnTo>
                  <a:pt x="68933" y="161"/>
                </a:lnTo>
                <a:lnTo>
                  <a:pt x="68278" y="115"/>
                </a:lnTo>
                <a:lnTo>
                  <a:pt x="67518" y="69"/>
                </a:lnTo>
                <a:lnTo>
                  <a:pt x="66866" y="46"/>
                </a:lnTo>
                <a:lnTo>
                  <a:pt x="66070" y="23"/>
                </a:lnTo>
                <a:lnTo>
                  <a:pt x="65301" y="0"/>
                </a:lnTo>
                <a:lnTo>
                  <a:pt x="64420" y="0"/>
                </a:lnTo>
                <a:lnTo>
                  <a:pt x="63547" y="0"/>
                </a:lnTo>
                <a:lnTo>
                  <a:pt x="62751" y="23"/>
                </a:lnTo>
                <a:lnTo>
                  <a:pt x="61940" y="46"/>
                </a:lnTo>
                <a:lnTo>
                  <a:pt x="61242" y="69"/>
                </a:lnTo>
                <a:lnTo>
                  <a:pt x="60449" y="115"/>
                </a:lnTo>
                <a:lnTo>
                  <a:pt x="59631" y="184"/>
                </a:lnTo>
                <a:lnTo>
                  <a:pt x="58718" y="253"/>
                </a:lnTo>
                <a:lnTo>
                  <a:pt x="57777" y="346"/>
                </a:lnTo>
                <a:lnTo>
                  <a:pt x="56992" y="415"/>
                </a:lnTo>
                <a:lnTo>
                  <a:pt x="56194" y="507"/>
                </a:lnTo>
                <a:lnTo>
                  <a:pt x="55404" y="622"/>
                </a:lnTo>
                <a:lnTo>
                  <a:pt x="54493" y="761"/>
                </a:lnTo>
                <a:lnTo>
                  <a:pt x="53539" y="922"/>
                </a:lnTo>
                <a:lnTo>
                  <a:pt x="52608" y="1106"/>
                </a:lnTo>
                <a:lnTo>
                  <a:pt x="51518" y="1314"/>
                </a:lnTo>
                <a:lnTo>
                  <a:pt x="50328" y="1567"/>
                </a:lnTo>
                <a:lnTo>
                  <a:pt x="49123" y="1867"/>
                </a:lnTo>
                <a:lnTo>
                  <a:pt x="48061" y="2121"/>
                </a:lnTo>
                <a:lnTo>
                  <a:pt x="47240" y="2351"/>
                </a:lnTo>
                <a:lnTo>
                  <a:pt x="46427" y="2581"/>
                </a:lnTo>
                <a:lnTo>
                  <a:pt x="45583" y="2835"/>
                </a:lnTo>
                <a:lnTo>
                  <a:pt x="44518" y="3181"/>
                </a:lnTo>
                <a:lnTo>
                  <a:pt x="43333" y="3596"/>
                </a:lnTo>
                <a:lnTo>
                  <a:pt x="42142" y="4011"/>
                </a:lnTo>
                <a:lnTo>
                  <a:pt x="41061" y="4426"/>
                </a:lnTo>
                <a:lnTo>
                  <a:pt x="40217" y="4771"/>
                </a:lnTo>
                <a:lnTo>
                  <a:pt x="39399" y="5094"/>
                </a:lnTo>
                <a:lnTo>
                  <a:pt x="38595" y="5463"/>
                </a:lnTo>
                <a:lnTo>
                  <a:pt x="37546" y="5947"/>
                </a:lnTo>
                <a:lnTo>
                  <a:pt x="36488" y="6454"/>
                </a:lnTo>
                <a:lnTo>
                  <a:pt x="35409" y="6984"/>
                </a:lnTo>
                <a:lnTo>
                  <a:pt x="34485" y="7468"/>
                </a:lnTo>
                <a:lnTo>
                  <a:pt x="33598" y="7929"/>
                </a:lnTo>
                <a:lnTo>
                  <a:pt x="32745" y="8413"/>
                </a:lnTo>
                <a:lnTo>
                  <a:pt x="31980" y="8851"/>
                </a:lnTo>
                <a:lnTo>
                  <a:pt x="31198" y="9312"/>
                </a:lnTo>
                <a:lnTo>
                  <a:pt x="30507" y="9727"/>
                </a:lnTo>
                <a:lnTo>
                  <a:pt x="29742" y="10211"/>
                </a:lnTo>
                <a:lnTo>
                  <a:pt x="29058" y="10649"/>
                </a:lnTo>
                <a:lnTo>
                  <a:pt x="28329" y="11133"/>
                </a:lnTo>
                <a:lnTo>
                  <a:pt x="27663" y="11594"/>
                </a:lnTo>
                <a:lnTo>
                  <a:pt x="26912" y="12147"/>
                </a:lnTo>
                <a:lnTo>
                  <a:pt x="26091" y="12746"/>
                </a:lnTo>
                <a:lnTo>
                  <a:pt x="25167" y="13438"/>
                </a:lnTo>
                <a:lnTo>
                  <a:pt x="24245" y="14175"/>
                </a:lnTo>
                <a:lnTo>
                  <a:pt x="23466" y="14798"/>
                </a:lnTo>
                <a:lnTo>
                  <a:pt x="22728" y="15420"/>
                </a:lnTo>
                <a:lnTo>
                  <a:pt x="22078" y="15973"/>
                </a:lnTo>
                <a:lnTo>
                  <a:pt x="21334" y="16642"/>
                </a:lnTo>
                <a:lnTo>
                  <a:pt x="20650" y="17264"/>
                </a:lnTo>
                <a:lnTo>
                  <a:pt x="19891" y="17978"/>
                </a:lnTo>
                <a:lnTo>
                  <a:pt x="19221" y="18647"/>
                </a:lnTo>
                <a:lnTo>
                  <a:pt x="18474" y="19384"/>
                </a:lnTo>
                <a:lnTo>
                  <a:pt x="17824" y="20076"/>
                </a:lnTo>
                <a:lnTo>
                  <a:pt x="17107" y="20837"/>
                </a:lnTo>
                <a:lnTo>
                  <a:pt x="16489" y="21528"/>
                </a:lnTo>
                <a:lnTo>
                  <a:pt x="15835" y="22275"/>
                </a:lnTo>
                <a:lnTo>
                  <a:pt x="15279" y="22925"/>
                </a:lnTo>
                <a:lnTo>
                  <a:pt x="14666" y="23662"/>
                </a:lnTo>
                <a:lnTo>
                  <a:pt x="14035" y="24467"/>
                </a:lnTo>
                <a:lnTo>
                  <a:pt x="13253" y="25497"/>
                </a:lnTo>
                <a:lnTo>
                  <a:pt x="12488" y="26534"/>
                </a:lnTo>
                <a:lnTo>
                  <a:pt x="11774" y="27532"/>
                </a:lnTo>
                <a:lnTo>
                  <a:pt x="11241" y="28304"/>
                </a:lnTo>
                <a:lnTo>
                  <a:pt x="10744" y="29063"/>
                </a:lnTo>
                <a:lnTo>
                  <a:pt x="10318" y="29740"/>
                </a:lnTo>
                <a:lnTo>
                  <a:pt x="9841" y="30513"/>
                </a:lnTo>
                <a:lnTo>
                  <a:pt x="9442" y="31165"/>
                </a:lnTo>
                <a:lnTo>
                  <a:pt x="9013" y="31884"/>
                </a:lnTo>
                <a:lnTo>
                  <a:pt x="8662" y="32490"/>
                </a:lnTo>
                <a:lnTo>
                  <a:pt x="8245" y="33232"/>
                </a:lnTo>
                <a:lnTo>
                  <a:pt x="7864" y="33922"/>
                </a:lnTo>
                <a:lnTo>
                  <a:pt x="7432" y="34719"/>
                </a:lnTo>
                <a:lnTo>
                  <a:pt x="7051" y="35445"/>
                </a:lnTo>
                <a:lnTo>
                  <a:pt x="6637" y="36270"/>
                </a:lnTo>
                <a:lnTo>
                  <a:pt x="6217" y="37155"/>
                </a:lnTo>
                <a:lnTo>
                  <a:pt x="5717" y="38246"/>
                </a:lnTo>
                <a:lnTo>
                  <a:pt x="5183" y="39470"/>
                </a:lnTo>
                <a:lnTo>
                  <a:pt x="4630" y="40804"/>
                </a:lnTo>
                <a:lnTo>
                  <a:pt x="4111" y="42139"/>
                </a:lnTo>
                <a:lnTo>
                  <a:pt x="3668" y="43337"/>
                </a:lnTo>
                <a:lnTo>
                  <a:pt x="3308" y="44365"/>
                </a:lnTo>
                <a:lnTo>
                  <a:pt x="3051" y="45137"/>
                </a:lnTo>
                <a:lnTo>
                  <a:pt x="2813" y="45916"/>
                </a:lnTo>
                <a:lnTo>
                  <a:pt x="2576" y="46737"/>
                </a:lnTo>
                <a:lnTo>
                  <a:pt x="2277" y="47818"/>
                </a:lnTo>
                <a:lnTo>
                  <a:pt x="1989" y="48913"/>
                </a:lnTo>
                <a:lnTo>
                  <a:pt x="1728" y="49966"/>
                </a:lnTo>
                <a:lnTo>
                  <a:pt x="1544" y="50761"/>
                </a:lnTo>
                <a:lnTo>
                  <a:pt x="1373" y="51559"/>
                </a:lnTo>
                <a:lnTo>
                  <a:pt x="1214" y="52356"/>
                </a:lnTo>
                <a:lnTo>
                  <a:pt x="1037" y="53304"/>
                </a:lnTo>
                <a:lnTo>
                  <a:pt x="878" y="54233"/>
                </a:lnTo>
                <a:lnTo>
                  <a:pt x="751" y="55030"/>
                </a:lnTo>
                <a:lnTo>
                  <a:pt x="638" y="55802"/>
                </a:lnTo>
                <a:lnTo>
                  <a:pt x="552" y="56438"/>
                </a:lnTo>
                <a:lnTo>
                  <a:pt x="456" y="57185"/>
                </a:lnTo>
                <a:lnTo>
                  <a:pt x="383" y="57812"/>
                </a:lnTo>
                <a:lnTo>
                  <a:pt x="307" y="58559"/>
                </a:lnTo>
                <a:lnTo>
                  <a:pt x="252" y="59214"/>
                </a:lnTo>
                <a:lnTo>
                  <a:pt x="196" y="59970"/>
                </a:lnTo>
                <a:lnTo>
                  <a:pt x="152" y="60636"/>
                </a:lnTo>
                <a:lnTo>
                  <a:pt x="105" y="61382"/>
                </a:lnTo>
                <a:lnTo>
                  <a:pt x="69" y="62046"/>
                </a:lnTo>
                <a:lnTo>
                  <a:pt x="40" y="62795"/>
                </a:lnTo>
                <a:lnTo>
                  <a:pt x="22" y="63459"/>
                </a:lnTo>
                <a:lnTo>
                  <a:pt x="9" y="64206"/>
                </a:lnTo>
                <a:lnTo>
                  <a:pt x="2" y="64872"/>
                </a:lnTo>
                <a:lnTo>
                  <a:pt x="0" y="65619"/>
                </a:lnTo>
                <a:lnTo>
                  <a:pt x="7" y="66283"/>
                </a:lnTo>
                <a:lnTo>
                  <a:pt x="25" y="67032"/>
                </a:lnTo>
                <a:lnTo>
                  <a:pt x="50" y="67696"/>
                </a:lnTo>
                <a:lnTo>
                  <a:pt x="86" y="68445"/>
                </a:lnTo>
                <a:lnTo>
                  <a:pt x="124" y="69109"/>
                </a:lnTo>
                <a:lnTo>
                  <a:pt x="175" y="69855"/>
                </a:lnTo>
                <a:lnTo>
                  <a:pt x="226" y="70522"/>
                </a:lnTo>
                <a:lnTo>
                  <a:pt x="295" y="71282"/>
                </a:lnTo>
                <a:lnTo>
                  <a:pt x="381" y="72075"/>
                </a:lnTo>
                <a:lnTo>
                  <a:pt x="487" y="72963"/>
                </a:lnTo>
                <a:lnTo>
                  <a:pt x="612" y="73905"/>
                </a:lnTo>
                <a:lnTo>
                  <a:pt x="748" y="74834"/>
                </a:lnTo>
                <a:lnTo>
                  <a:pt x="927" y="75920"/>
                </a:lnTo>
                <a:lnTo>
                  <a:pt x="1120" y="76994"/>
                </a:lnTo>
                <a:lnTo>
                  <a:pt x="1337" y="78109"/>
                </a:lnTo>
                <a:lnTo>
                  <a:pt x="1545" y="79091"/>
                </a:lnTo>
                <a:lnTo>
                  <a:pt x="1793" y="80152"/>
                </a:lnTo>
                <a:lnTo>
                  <a:pt x="2048" y="81180"/>
                </a:lnTo>
                <a:lnTo>
                  <a:pt x="2313" y="82194"/>
                </a:lnTo>
                <a:lnTo>
                  <a:pt x="2532" y="82991"/>
                </a:lnTo>
                <a:lnTo>
                  <a:pt x="2753" y="83757"/>
                </a:lnTo>
                <a:lnTo>
                  <a:pt x="2958" y="84434"/>
                </a:lnTo>
                <a:lnTo>
                  <a:pt x="3192" y="85167"/>
                </a:lnTo>
                <a:lnTo>
                  <a:pt x="3417" y="85840"/>
                </a:lnTo>
                <a:lnTo>
                  <a:pt x="3669" y="86566"/>
                </a:lnTo>
                <a:lnTo>
                  <a:pt x="3909" y="87246"/>
                </a:lnTo>
                <a:lnTo>
                  <a:pt x="4194" y="88023"/>
                </a:lnTo>
                <a:lnTo>
                  <a:pt x="4510" y="88846"/>
                </a:lnTo>
                <a:lnTo>
                  <a:pt x="4932" y="89890"/>
                </a:lnTo>
                <a:lnTo>
                  <a:pt x="5376" y="90946"/>
                </a:lnTo>
                <a:lnTo>
                  <a:pt x="5828" y="91990"/>
                </a:lnTo>
                <a:lnTo>
                  <a:pt x="6210" y="92836"/>
                </a:lnTo>
                <a:lnTo>
                  <a:pt x="6607" y="93675"/>
                </a:lnTo>
                <a:lnTo>
                  <a:pt x="7023" y="94516"/>
                </a:lnTo>
                <a:lnTo>
                  <a:pt x="7495" y="95445"/>
                </a:lnTo>
                <a:lnTo>
                  <a:pt x="7988" y="96383"/>
                </a:lnTo>
                <a:lnTo>
                  <a:pt x="8517" y="97342"/>
                </a:lnTo>
                <a:lnTo>
                  <a:pt x="9125" y="98397"/>
                </a:lnTo>
                <a:lnTo>
                  <a:pt x="9761" y="99465"/>
                </a:lnTo>
                <a:lnTo>
                  <a:pt x="10379" y="100474"/>
                </a:lnTo>
                <a:lnTo>
                  <a:pt x="10894" y="101288"/>
                </a:lnTo>
                <a:lnTo>
                  <a:pt x="11419" y="102076"/>
                </a:lnTo>
                <a:lnTo>
                  <a:pt x="12007" y="102922"/>
                </a:lnTo>
                <a:lnTo>
                  <a:pt x="12767" y="103985"/>
                </a:lnTo>
                <a:lnTo>
                  <a:pt x="13569" y="105070"/>
                </a:lnTo>
                <a:lnTo>
                  <a:pt x="14378" y="106131"/>
                </a:lnTo>
                <a:lnTo>
                  <a:pt x="15051" y="106986"/>
                </a:lnTo>
                <a:lnTo>
                  <a:pt x="15736" y="107813"/>
                </a:lnTo>
                <a:lnTo>
                  <a:pt x="16342" y="108530"/>
                </a:lnTo>
                <a:lnTo>
                  <a:pt x="17020" y="109297"/>
                </a:lnTo>
                <a:lnTo>
                  <a:pt x="17609" y="109950"/>
                </a:lnTo>
                <a:lnTo>
                  <a:pt x="18252" y="110646"/>
                </a:lnTo>
                <a:lnTo>
                  <a:pt x="18845" y="111273"/>
                </a:lnTo>
                <a:lnTo>
                  <a:pt x="19511" y="111967"/>
                </a:lnTo>
                <a:lnTo>
                  <a:pt x="20115" y="112582"/>
                </a:lnTo>
                <a:lnTo>
                  <a:pt x="20788" y="113250"/>
                </a:lnTo>
                <a:lnTo>
                  <a:pt x="21412" y="113866"/>
                </a:lnTo>
                <a:lnTo>
                  <a:pt x="22146" y="114576"/>
                </a:lnTo>
                <a:lnTo>
                  <a:pt x="22823" y="115226"/>
                </a:lnTo>
                <a:lnTo>
                  <a:pt x="23588" y="115956"/>
                </a:lnTo>
                <a:lnTo>
                  <a:pt x="24266" y="116606"/>
                </a:lnTo>
                <a:lnTo>
                  <a:pt x="25026" y="117344"/>
                </a:lnTo>
                <a:lnTo>
                  <a:pt x="25697" y="118001"/>
                </a:lnTo>
                <a:lnTo>
                  <a:pt x="26448" y="118745"/>
                </a:lnTo>
                <a:lnTo>
                  <a:pt x="27117" y="119405"/>
                </a:lnTo>
                <a:lnTo>
                  <a:pt x="27868" y="120149"/>
                </a:lnTo>
                <a:lnTo>
                  <a:pt x="28537" y="120811"/>
                </a:lnTo>
                <a:lnTo>
                  <a:pt x="29288" y="121555"/>
                </a:lnTo>
                <a:lnTo>
                  <a:pt x="29956" y="122217"/>
                </a:lnTo>
                <a:lnTo>
                  <a:pt x="30705" y="122961"/>
                </a:lnTo>
                <a:lnTo>
                  <a:pt x="31374" y="123622"/>
                </a:lnTo>
                <a:lnTo>
                  <a:pt x="32125" y="124367"/>
                </a:lnTo>
                <a:lnTo>
                  <a:pt x="32791" y="125029"/>
                </a:lnTo>
                <a:lnTo>
                  <a:pt x="33543" y="125773"/>
                </a:lnTo>
                <a:lnTo>
                  <a:pt x="34209" y="126437"/>
                </a:lnTo>
                <a:lnTo>
                  <a:pt x="34958" y="127181"/>
                </a:lnTo>
                <a:lnTo>
                  <a:pt x="35626" y="127843"/>
                </a:lnTo>
                <a:lnTo>
                  <a:pt x="36375" y="128590"/>
                </a:lnTo>
                <a:lnTo>
                  <a:pt x="37044" y="129251"/>
                </a:lnTo>
                <a:lnTo>
                  <a:pt x="37793" y="129996"/>
                </a:lnTo>
                <a:lnTo>
                  <a:pt x="38459" y="130659"/>
                </a:lnTo>
                <a:lnTo>
                  <a:pt x="39210" y="131404"/>
                </a:lnTo>
                <a:lnTo>
                  <a:pt x="39876" y="132066"/>
                </a:lnTo>
                <a:lnTo>
                  <a:pt x="40628" y="132810"/>
                </a:lnTo>
                <a:lnTo>
                  <a:pt x="41294" y="133474"/>
                </a:lnTo>
                <a:lnTo>
                  <a:pt x="42045" y="134218"/>
                </a:lnTo>
                <a:lnTo>
                  <a:pt x="42714" y="134880"/>
                </a:lnTo>
                <a:lnTo>
                  <a:pt x="43465" y="135624"/>
                </a:lnTo>
                <a:lnTo>
                  <a:pt x="44131" y="136286"/>
                </a:lnTo>
                <a:lnTo>
                  <a:pt x="44883" y="137028"/>
                </a:lnTo>
                <a:lnTo>
                  <a:pt x="45551" y="137690"/>
                </a:lnTo>
                <a:lnTo>
                  <a:pt x="46302" y="138432"/>
                </a:lnTo>
                <a:lnTo>
                  <a:pt x="46966" y="139089"/>
                </a:lnTo>
                <a:lnTo>
                  <a:pt x="47687" y="139801"/>
                </a:lnTo>
                <a:lnTo>
                  <a:pt x="48307" y="140412"/>
                </a:lnTo>
                <a:lnTo>
                  <a:pt x="48985" y="141080"/>
                </a:lnTo>
                <a:lnTo>
                  <a:pt x="49609" y="141696"/>
                </a:lnTo>
                <a:lnTo>
                  <a:pt x="50336" y="142408"/>
                </a:lnTo>
                <a:lnTo>
                  <a:pt x="51004" y="143067"/>
                </a:lnTo>
                <a:lnTo>
                  <a:pt x="51758" y="143807"/>
                </a:lnTo>
                <a:lnTo>
                  <a:pt x="52428" y="144464"/>
                </a:lnTo>
                <a:lnTo>
                  <a:pt x="53184" y="145204"/>
                </a:lnTo>
                <a:lnTo>
                  <a:pt x="53855" y="145863"/>
                </a:lnTo>
                <a:lnTo>
                  <a:pt x="54613" y="146600"/>
                </a:lnTo>
                <a:lnTo>
                  <a:pt x="55284" y="147257"/>
                </a:lnTo>
                <a:lnTo>
                  <a:pt x="56042" y="147995"/>
                </a:lnTo>
                <a:lnTo>
                  <a:pt x="56715" y="148652"/>
                </a:lnTo>
                <a:lnTo>
                  <a:pt x="57474" y="149389"/>
                </a:lnTo>
                <a:lnTo>
                  <a:pt x="58149" y="150044"/>
                </a:lnTo>
                <a:lnTo>
                  <a:pt x="58907" y="150779"/>
                </a:lnTo>
                <a:lnTo>
                  <a:pt x="59582" y="151432"/>
                </a:lnTo>
                <a:lnTo>
                  <a:pt x="60343" y="152167"/>
                </a:lnTo>
                <a:lnTo>
                  <a:pt x="61021" y="152819"/>
                </a:lnTo>
                <a:lnTo>
                  <a:pt x="61783" y="153554"/>
                </a:lnTo>
                <a:lnTo>
                  <a:pt x="62461" y="154204"/>
                </a:lnTo>
                <a:lnTo>
                  <a:pt x="63224" y="154937"/>
                </a:lnTo>
                <a:lnTo>
                  <a:pt x="63902" y="155587"/>
                </a:lnTo>
                <a:lnTo>
                  <a:pt x="64662" y="156323"/>
                </a:lnTo>
                <a:lnTo>
                  <a:pt x="65335" y="156977"/>
                </a:lnTo>
                <a:lnTo>
                  <a:pt x="66091" y="157719"/>
                </a:lnTo>
                <a:lnTo>
                  <a:pt x="66759" y="158379"/>
                </a:lnTo>
                <a:lnTo>
                  <a:pt x="67513" y="159121"/>
                </a:lnTo>
                <a:lnTo>
                  <a:pt x="68184" y="159780"/>
                </a:lnTo>
                <a:lnTo>
                  <a:pt x="68935" y="160522"/>
                </a:lnTo>
                <a:lnTo>
                  <a:pt x="69606" y="161181"/>
                </a:lnTo>
                <a:lnTo>
                  <a:pt x="70357" y="161926"/>
                </a:lnTo>
                <a:lnTo>
                  <a:pt x="71026" y="162585"/>
                </a:lnTo>
                <a:lnTo>
                  <a:pt x="71780" y="163330"/>
                </a:lnTo>
                <a:lnTo>
                  <a:pt x="72448" y="163989"/>
                </a:lnTo>
                <a:lnTo>
                  <a:pt x="73199" y="164733"/>
                </a:lnTo>
                <a:lnTo>
                  <a:pt x="73865" y="165395"/>
                </a:lnTo>
                <a:lnTo>
                  <a:pt x="74619" y="166139"/>
                </a:lnTo>
                <a:lnTo>
                  <a:pt x="75285" y="166801"/>
                </a:lnTo>
                <a:lnTo>
                  <a:pt x="76036" y="167545"/>
                </a:lnTo>
                <a:lnTo>
                  <a:pt x="76705" y="168207"/>
                </a:lnTo>
                <a:lnTo>
                  <a:pt x="77456" y="168951"/>
                </a:lnTo>
                <a:lnTo>
                  <a:pt x="78122" y="169613"/>
                </a:lnTo>
                <a:lnTo>
                  <a:pt x="78874" y="170357"/>
                </a:lnTo>
                <a:lnTo>
                  <a:pt x="79540" y="171019"/>
                </a:lnTo>
                <a:lnTo>
                  <a:pt x="80291" y="171763"/>
                </a:lnTo>
                <a:lnTo>
                  <a:pt x="80957" y="172425"/>
                </a:lnTo>
                <a:lnTo>
                  <a:pt x="81709" y="173172"/>
                </a:lnTo>
                <a:lnTo>
                  <a:pt x="82375" y="173833"/>
                </a:lnTo>
                <a:lnTo>
                  <a:pt x="83126" y="174578"/>
                </a:lnTo>
                <a:lnTo>
                  <a:pt x="83792" y="175241"/>
                </a:lnTo>
                <a:lnTo>
                  <a:pt x="84544" y="175986"/>
                </a:lnTo>
                <a:lnTo>
                  <a:pt x="85210" y="176648"/>
                </a:lnTo>
                <a:lnTo>
                  <a:pt x="85959" y="177394"/>
                </a:lnTo>
                <a:lnTo>
                  <a:pt x="86625" y="178056"/>
                </a:lnTo>
                <a:lnTo>
                  <a:pt x="87376" y="178803"/>
                </a:lnTo>
                <a:lnTo>
                  <a:pt x="88042" y="179464"/>
                </a:lnTo>
                <a:lnTo>
                  <a:pt x="88794" y="180209"/>
                </a:lnTo>
                <a:lnTo>
                  <a:pt x="89460" y="180872"/>
                </a:lnTo>
                <a:lnTo>
                  <a:pt x="90209" y="181617"/>
                </a:lnTo>
                <a:lnTo>
                  <a:pt x="90875" y="182281"/>
                </a:lnTo>
                <a:lnTo>
                  <a:pt x="91626" y="183025"/>
                </a:lnTo>
                <a:lnTo>
                  <a:pt x="92292" y="183687"/>
                </a:lnTo>
                <a:lnTo>
                  <a:pt x="93044" y="184434"/>
                </a:lnTo>
                <a:lnTo>
                  <a:pt x="93710" y="185095"/>
                </a:lnTo>
                <a:lnTo>
                  <a:pt x="94459" y="185840"/>
                </a:lnTo>
                <a:lnTo>
                  <a:pt x="95127" y="186503"/>
                </a:lnTo>
                <a:lnTo>
                  <a:pt x="95876" y="187248"/>
                </a:lnTo>
                <a:lnTo>
                  <a:pt x="96545" y="187909"/>
                </a:lnTo>
                <a:lnTo>
                  <a:pt x="97294" y="188654"/>
                </a:lnTo>
                <a:lnTo>
                  <a:pt x="97962" y="189315"/>
                </a:lnTo>
                <a:lnTo>
                  <a:pt x="98714" y="190062"/>
                </a:lnTo>
                <a:lnTo>
                  <a:pt x="99380" y="190724"/>
                </a:lnTo>
                <a:lnTo>
                  <a:pt x="100131" y="191468"/>
                </a:lnTo>
                <a:lnTo>
                  <a:pt x="100795" y="192125"/>
                </a:lnTo>
                <a:lnTo>
                  <a:pt x="101555" y="192879"/>
                </a:lnTo>
                <a:lnTo>
                  <a:pt x="102314" y="193630"/>
                </a:lnTo>
                <a:lnTo>
                  <a:pt x="103169" y="194476"/>
                </a:lnTo>
                <a:lnTo>
                  <a:pt x="104026" y="195327"/>
                </a:lnTo>
                <a:lnTo>
                  <a:pt x="104801" y="196090"/>
                </a:lnTo>
                <a:lnTo>
                  <a:pt x="105570" y="196853"/>
                </a:lnTo>
                <a:lnTo>
                  <a:pt x="106241" y="197514"/>
                </a:lnTo>
                <a:lnTo>
                  <a:pt x="106995" y="198256"/>
                </a:lnTo>
                <a:lnTo>
                  <a:pt x="107663" y="198918"/>
                </a:lnTo>
                <a:lnTo>
                  <a:pt x="108415" y="199660"/>
                </a:lnTo>
                <a:lnTo>
                  <a:pt x="109085" y="200319"/>
                </a:lnTo>
                <a:lnTo>
                  <a:pt x="109839" y="201061"/>
                </a:lnTo>
                <a:lnTo>
                  <a:pt x="110507" y="201720"/>
                </a:lnTo>
                <a:lnTo>
                  <a:pt x="111261" y="202463"/>
                </a:lnTo>
                <a:lnTo>
                  <a:pt x="111932" y="203122"/>
                </a:lnTo>
                <a:lnTo>
                  <a:pt x="112685" y="203862"/>
                </a:lnTo>
                <a:lnTo>
                  <a:pt x="113356" y="204521"/>
                </a:lnTo>
                <a:lnTo>
                  <a:pt x="114112" y="205261"/>
                </a:lnTo>
                <a:lnTo>
                  <a:pt x="114783" y="205920"/>
                </a:lnTo>
                <a:lnTo>
                  <a:pt x="115536" y="206660"/>
                </a:lnTo>
                <a:lnTo>
                  <a:pt x="116210" y="207317"/>
                </a:lnTo>
                <a:lnTo>
                  <a:pt x="116965" y="208057"/>
                </a:lnTo>
                <a:lnTo>
                  <a:pt x="117636" y="208714"/>
                </a:lnTo>
                <a:lnTo>
                  <a:pt x="118394" y="209453"/>
                </a:lnTo>
                <a:lnTo>
                  <a:pt x="119065" y="210110"/>
                </a:lnTo>
                <a:lnTo>
                  <a:pt x="119823" y="210848"/>
                </a:lnTo>
                <a:lnTo>
                  <a:pt x="120497" y="211505"/>
                </a:lnTo>
                <a:lnTo>
                  <a:pt x="121255" y="212242"/>
                </a:lnTo>
                <a:lnTo>
                  <a:pt x="121928" y="212897"/>
                </a:lnTo>
                <a:lnTo>
                  <a:pt x="122681" y="213630"/>
                </a:lnTo>
                <a:lnTo>
                  <a:pt x="123350" y="214278"/>
                </a:lnTo>
                <a:lnTo>
                  <a:pt x="124073" y="214979"/>
                </a:lnTo>
                <a:lnTo>
                  <a:pt x="124696" y="215582"/>
                </a:lnTo>
                <a:lnTo>
                  <a:pt x="125380" y="216244"/>
                </a:lnTo>
                <a:lnTo>
                  <a:pt x="126012" y="216855"/>
                </a:lnTo>
                <a:lnTo>
                  <a:pt x="126749" y="217569"/>
                </a:lnTo>
                <a:lnTo>
                  <a:pt x="127422" y="218219"/>
                </a:lnTo>
                <a:lnTo>
                  <a:pt x="127964" y="218740"/>
                </a:lnTo>
                <a:lnTo>
                  <a:pt x="128340" y="219100"/>
                </a:lnTo>
              </a:path>
            </a:pathLst>
          </a:custGeom>
          <a:solidFill>
            <a:srgbClr val="000000">
              <a:alpha val="0"/>
            </a:srgbClr>
          </a:solidFill>
          <a:ln w="11523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Freeform 22"/>
          <p:cNvSpPr/>
          <p:nvPr/>
        </p:nvSpPr>
        <p:spPr>
          <a:xfrm>
            <a:off x="4804620" y="1735680"/>
            <a:ext cx="127797" cy="218576"/>
          </a:xfrm>
          <a:custGeom>
            <a:avLst/>
            <a:gdLst>
              <a:gd name="connsiteX0" fmla="*/ 0 w 127797"/>
              <a:gd name="connsiteY0" fmla="*/ 37803 h 218576"/>
              <a:gd name="connsiteX1" fmla="*/ 304 w 127797"/>
              <a:gd name="connsiteY1" fmla="*/ 37504 h 218576"/>
              <a:gd name="connsiteX2" fmla="*/ 814 w 127797"/>
              <a:gd name="connsiteY2" fmla="*/ 36996 h 218576"/>
              <a:gd name="connsiteX3" fmla="*/ 1459 w 127797"/>
              <a:gd name="connsiteY3" fmla="*/ 36356 h 218576"/>
              <a:gd name="connsiteX4" fmla="*/ 2217 w 127797"/>
              <a:gd name="connsiteY4" fmla="*/ 35600 h 218576"/>
              <a:gd name="connsiteX5" fmla="*/ 2885 w 127797"/>
              <a:gd name="connsiteY5" fmla="*/ 34929 h 218576"/>
              <a:gd name="connsiteX6" fmla="*/ 3635 w 127797"/>
              <a:gd name="connsiteY6" fmla="*/ 34182 h 218576"/>
              <a:gd name="connsiteX7" fmla="*/ 4296 w 127797"/>
              <a:gd name="connsiteY7" fmla="*/ 33514 h 218576"/>
              <a:gd name="connsiteX8" fmla="*/ 5040 w 127797"/>
              <a:gd name="connsiteY8" fmla="*/ 32762 h 218576"/>
              <a:gd name="connsiteX9" fmla="*/ 5700 w 127797"/>
              <a:gd name="connsiteY9" fmla="*/ 32094 h 218576"/>
              <a:gd name="connsiteX10" fmla="*/ 6442 w 127797"/>
              <a:gd name="connsiteY10" fmla="*/ 31340 h 218576"/>
              <a:gd name="connsiteX11" fmla="*/ 7101 w 127797"/>
              <a:gd name="connsiteY11" fmla="*/ 30669 h 218576"/>
              <a:gd name="connsiteX12" fmla="*/ 7841 w 127797"/>
              <a:gd name="connsiteY12" fmla="*/ 29916 h 218576"/>
              <a:gd name="connsiteX13" fmla="*/ 8500 w 127797"/>
              <a:gd name="connsiteY13" fmla="*/ 29247 h 218576"/>
              <a:gd name="connsiteX14" fmla="*/ 9244 w 127797"/>
              <a:gd name="connsiteY14" fmla="*/ 28493 h 218576"/>
              <a:gd name="connsiteX15" fmla="*/ 9906 w 127797"/>
              <a:gd name="connsiteY15" fmla="*/ 27825 h 218576"/>
              <a:gd name="connsiteX16" fmla="*/ 10651 w 127797"/>
              <a:gd name="connsiteY16" fmla="*/ 27076 h 218576"/>
              <a:gd name="connsiteX17" fmla="*/ 11314 w 127797"/>
              <a:gd name="connsiteY17" fmla="*/ 26412 h 218576"/>
              <a:gd name="connsiteX18" fmla="*/ 12066 w 127797"/>
              <a:gd name="connsiteY18" fmla="*/ 25665 h 218576"/>
              <a:gd name="connsiteX19" fmla="*/ 12734 w 127797"/>
              <a:gd name="connsiteY19" fmla="*/ 25006 h 218576"/>
              <a:gd name="connsiteX20" fmla="*/ 13490 w 127797"/>
              <a:gd name="connsiteY20" fmla="*/ 24266 h 218576"/>
              <a:gd name="connsiteX21" fmla="*/ 14165 w 127797"/>
              <a:gd name="connsiteY21" fmla="*/ 23612 h 218576"/>
              <a:gd name="connsiteX22" fmla="*/ 14921 w 127797"/>
              <a:gd name="connsiteY22" fmla="*/ 22886 h 218576"/>
              <a:gd name="connsiteX23" fmla="*/ 15594 w 127797"/>
              <a:gd name="connsiteY23" fmla="*/ 22247 h 218576"/>
              <a:gd name="connsiteX24" fmla="*/ 16320 w 127797"/>
              <a:gd name="connsiteY24" fmla="*/ 21574 h 218576"/>
              <a:gd name="connsiteX25" fmla="*/ 16954 w 127797"/>
              <a:gd name="connsiteY25" fmla="*/ 20975 h 218576"/>
              <a:gd name="connsiteX26" fmla="*/ 17650 w 127797"/>
              <a:gd name="connsiteY26" fmla="*/ 20329 h 218576"/>
              <a:gd name="connsiteX27" fmla="*/ 18302 w 127797"/>
              <a:gd name="connsiteY27" fmla="*/ 19753 h 218576"/>
              <a:gd name="connsiteX28" fmla="*/ 19033 w 127797"/>
              <a:gd name="connsiteY28" fmla="*/ 19108 h 218576"/>
              <a:gd name="connsiteX29" fmla="*/ 19692 w 127797"/>
              <a:gd name="connsiteY29" fmla="*/ 18532 h 218576"/>
              <a:gd name="connsiteX30" fmla="*/ 20418 w 127797"/>
              <a:gd name="connsiteY30" fmla="*/ 17909 h 218576"/>
              <a:gd name="connsiteX31" fmla="*/ 21094 w 127797"/>
              <a:gd name="connsiteY31" fmla="*/ 17333 h 218576"/>
              <a:gd name="connsiteX32" fmla="*/ 21884 w 127797"/>
              <a:gd name="connsiteY32" fmla="*/ 16688 h 218576"/>
              <a:gd name="connsiteX33" fmla="*/ 22610 w 127797"/>
              <a:gd name="connsiteY33" fmla="*/ 16088 h 218576"/>
              <a:gd name="connsiteX34" fmla="*/ 23389 w 127797"/>
              <a:gd name="connsiteY34" fmla="*/ 15466 h 218576"/>
              <a:gd name="connsiteX35" fmla="*/ 24055 w 127797"/>
              <a:gd name="connsiteY35" fmla="*/ 14936 h 218576"/>
              <a:gd name="connsiteX36" fmla="*/ 24756 w 127797"/>
              <a:gd name="connsiteY36" fmla="*/ 14383 h 218576"/>
              <a:gd name="connsiteX37" fmla="*/ 25390 w 127797"/>
              <a:gd name="connsiteY37" fmla="*/ 13876 h 218576"/>
              <a:gd name="connsiteX38" fmla="*/ 26139 w 127797"/>
              <a:gd name="connsiteY38" fmla="*/ 13299 h 218576"/>
              <a:gd name="connsiteX39" fmla="*/ 26971 w 127797"/>
              <a:gd name="connsiteY39" fmla="*/ 12700 h 218576"/>
              <a:gd name="connsiteX40" fmla="*/ 28059 w 127797"/>
              <a:gd name="connsiteY40" fmla="*/ 11917 h 218576"/>
              <a:gd name="connsiteX41" fmla="*/ 29306 w 127797"/>
              <a:gd name="connsiteY41" fmla="*/ 11041 h 218576"/>
              <a:gd name="connsiteX42" fmla="*/ 30691 w 127797"/>
              <a:gd name="connsiteY42" fmla="*/ 10119 h 218576"/>
              <a:gd name="connsiteX43" fmla="*/ 32053 w 127797"/>
              <a:gd name="connsiteY43" fmla="*/ 9266 h 218576"/>
              <a:gd name="connsiteX44" fmla="*/ 33286 w 127797"/>
              <a:gd name="connsiteY44" fmla="*/ 8505 h 218576"/>
              <a:gd name="connsiteX45" fmla="*/ 34316 w 127797"/>
              <a:gd name="connsiteY45" fmla="*/ 7906 h 218576"/>
              <a:gd name="connsiteX46" fmla="*/ 35121 w 127797"/>
              <a:gd name="connsiteY46" fmla="*/ 7445 h 218576"/>
              <a:gd name="connsiteX47" fmla="*/ 35876 w 127797"/>
              <a:gd name="connsiteY47" fmla="*/ 7030 h 218576"/>
              <a:gd name="connsiteX48" fmla="*/ 36658 w 127797"/>
              <a:gd name="connsiteY48" fmla="*/ 6638 h 218576"/>
              <a:gd name="connsiteX49" fmla="*/ 37557 w 127797"/>
              <a:gd name="connsiteY49" fmla="*/ 6177 h 218576"/>
              <a:gd name="connsiteX50" fmla="*/ 38458 w 127797"/>
              <a:gd name="connsiteY50" fmla="*/ 5739 h 218576"/>
              <a:gd name="connsiteX51" fmla="*/ 39262 w 127797"/>
              <a:gd name="connsiteY51" fmla="*/ 5347 h 218576"/>
              <a:gd name="connsiteX52" fmla="*/ 40044 w 127797"/>
              <a:gd name="connsiteY52" fmla="*/ 5002 h 218576"/>
              <a:gd name="connsiteX53" fmla="*/ 40866 w 127797"/>
              <a:gd name="connsiteY53" fmla="*/ 4656 h 218576"/>
              <a:gd name="connsiteX54" fmla="*/ 41782 w 127797"/>
              <a:gd name="connsiteY54" fmla="*/ 4264 h 218576"/>
              <a:gd name="connsiteX55" fmla="*/ 42717 w 127797"/>
              <a:gd name="connsiteY55" fmla="*/ 3895 h 218576"/>
              <a:gd name="connsiteX56" fmla="*/ 43510 w 127797"/>
              <a:gd name="connsiteY56" fmla="*/ 3573 h 218576"/>
              <a:gd name="connsiteX57" fmla="*/ 44333 w 127797"/>
              <a:gd name="connsiteY57" fmla="*/ 3273 h 218576"/>
              <a:gd name="connsiteX58" fmla="*/ 45137 w 127797"/>
              <a:gd name="connsiteY58" fmla="*/ 2996 h 218576"/>
              <a:gd name="connsiteX59" fmla="*/ 46025 w 127797"/>
              <a:gd name="connsiteY59" fmla="*/ 2720 h 218576"/>
              <a:gd name="connsiteX60" fmla="*/ 46921 w 127797"/>
              <a:gd name="connsiteY60" fmla="*/ 2420 h 218576"/>
              <a:gd name="connsiteX61" fmla="*/ 47848 w 127797"/>
              <a:gd name="connsiteY61" fmla="*/ 2167 h 218576"/>
              <a:gd name="connsiteX62" fmla="*/ 48980 w 127797"/>
              <a:gd name="connsiteY62" fmla="*/ 1844 h 218576"/>
              <a:gd name="connsiteX63" fmla="*/ 50261 w 127797"/>
              <a:gd name="connsiteY63" fmla="*/ 1544 h 218576"/>
              <a:gd name="connsiteX64" fmla="*/ 51644 w 127797"/>
              <a:gd name="connsiteY64" fmla="*/ 1222 h 218576"/>
              <a:gd name="connsiteX65" fmla="*/ 52865 w 127797"/>
              <a:gd name="connsiteY65" fmla="*/ 968 h 218576"/>
              <a:gd name="connsiteX66" fmla="*/ 53953 w 127797"/>
              <a:gd name="connsiteY66" fmla="*/ 784 h 218576"/>
              <a:gd name="connsiteX67" fmla="*/ 54882 w 127797"/>
              <a:gd name="connsiteY67" fmla="*/ 622 h 218576"/>
              <a:gd name="connsiteX68" fmla="*/ 55829 w 127797"/>
              <a:gd name="connsiteY68" fmla="*/ 484 h 218576"/>
              <a:gd name="connsiteX69" fmla="*/ 56724 w 127797"/>
              <a:gd name="connsiteY69" fmla="*/ 392 h 218576"/>
              <a:gd name="connsiteX70" fmla="*/ 57521 w 127797"/>
              <a:gd name="connsiteY70" fmla="*/ 300 h 218576"/>
              <a:gd name="connsiteX71" fmla="*/ 58284 w 127797"/>
              <a:gd name="connsiteY71" fmla="*/ 230 h 218576"/>
              <a:gd name="connsiteX72" fmla="*/ 58948 w 127797"/>
              <a:gd name="connsiteY72" fmla="*/ 161 h 218576"/>
              <a:gd name="connsiteX73" fmla="*/ 59697 w 127797"/>
              <a:gd name="connsiteY73" fmla="*/ 115 h 218576"/>
              <a:gd name="connsiteX74" fmla="*/ 60361 w 127797"/>
              <a:gd name="connsiteY74" fmla="*/ 92 h 218576"/>
              <a:gd name="connsiteX75" fmla="*/ 61109 w 127797"/>
              <a:gd name="connsiteY75" fmla="*/ 69 h 218576"/>
              <a:gd name="connsiteX76" fmla="*/ 61773 w 127797"/>
              <a:gd name="connsiteY76" fmla="*/ 23 h 218576"/>
              <a:gd name="connsiteX77" fmla="*/ 62520 w 127797"/>
              <a:gd name="connsiteY77" fmla="*/ 23 h 218576"/>
              <a:gd name="connsiteX78" fmla="*/ 63186 w 127797"/>
              <a:gd name="connsiteY78" fmla="*/ 0 h 218576"/>
              <a:gd name="connsiteX79" fmla="*/ 63933 w 127797"/>
              <a:gd name="connsiteY79" fmla="*/ 0 h 218576"/>
              <a:gd name="connsiteX80" fmla="*/ 64597 w 127797"/>
              <a:gd name="connsiteY80" fmla="*/ 0 h 218576"/>
              <a:gd name="connsiteX81" fmla="*/ 65346 w 127797"/>
              <a:gd name="connsiteY81" fmla="*/ 0 h 218576"/>
              <a:gd name="connsiteX82" fmla="*/ 66010 w 127797"/>
              <a:gd name="connsiteY82" fmla="*/ 0 h 218576"/>
              <a:gd name="connsiteX83" fmla="*/ 66768 w 127797"/>
              <a:gd name="connsiteY83" fmla="*/ 23 h 218576"/>
              <a:gd name="connsiteX84" fmla="*/ 67429 w 127797"/>
              <a:gd name="connsiteY84" fmla="*/ 69 h 218576"/>
              <a:gd name="connsiteX85" fmla="*/ 68202 w 127797"/>
              <a:gd name="connsiteY85" fmla="*/ 115 h 218576"/>
              <a:gd name="connsiteX86" fmla="*/ 68856 w 127797"/>
              <a:gd name="connsiteY86" fmla="*/ 184 h 218576"/>
              <a:gd name="connsiteX87" fmla="*/ 69626 w 127797"/>
              <a:gd name="connsiteY87" fmla="*/ 253 h 218576"/>
              <a:gd name="connsiteX88" fmla="*/ 70264 w 127797"/>
              <a:gd name="connsiteY88" fmla="*/ 300 h 218576"/>
              <a:gd name="connsiteX89" fmla="*/ 71025 w 127797"/>
              <a:gd name="connsiteY89" fmla="*/ 369 h 218576"/>
              <a:gd name="connsiteX90" fmla="*/ 71672 w 127797"/>
              <a:gd name="connsiteY90" fmla="*/ 438 h 218576"/>
              <a:gd name="connsiteX91" fmla="*/ 72445 w 127797"/>
              <a:gd name="connsiteY91" fmla="*/ 553 h 218576"/>
              <a:gd name="connsiteX92" fmla="*/ 73088 w 127797"/>
              <a:gd name="connsiteY92" fmla="*/ 645 h 218576"/>
              <a:gd name="connsiteX93" fmla="*/ 73848 w 127797"/>
              <a:gd name="connsiteY93" fmla="*/ 784 h 218576"/>
              <a:gd name="connsiteX94" fmla="*/ 74484 w 127797"/>
              <a:gd name="connsiteY94" fmla="*/ 876 h 218576"/>
              <a:gd name="connsiteX95" fmla="*/ 75252 w 127797"/>
              <a:gd name="connsiteY95" fmla="*/ 1037 h 218576"/>
              <a:gd name="connsiteX96" fmla="*/ 75897 w 127797"/>
              <a:gd name="connsiteY96" fmla="*/ 1152 h 218576"/>
              <a:gd name="connsiteX97" fmla="*/ 76674 w 127797"/>
              <a:gd name="connsiteY97" fmla="*/ 1314 h 218576"/>
              <a:gd name="connsiteX98" fmla="*/ 77312 w 127797"/>
              <a:gd name="connsiteY98" fmla="*/ 1429 h 218576"/>
              <a:gd name="connsiteX99" fmla="*/ 78078 w 127797"/>
              <a:gd name="connsiteY99" fmla="*/ 1613 h 218576"/>
              <a:gd name="connsiteX100" fmla="*/ 78854 w 127797"/>
              <a:gd name="connsiteY100" fmla="*/ 1821 h 218576"/>
              <a:gd name="connsiteX101" fmla="*/ 79910 w 127797"/>
              <a:gd name="connsiteY101" fmla="*/ 2097 h 218576"/>
              <a:gd name="connsiteX102" fmla="*/ 81141 w 127797"/>
              <a:gd name="connsiteY102" fmla="*/ 2443 h 218576"/>
              <a:gd name="connsiteX103" fmla="*/ 82524 w 127797"/>
              <a:gd name="connsiteY103" fmla="*/ 2881 h 218576"/>
              <a:gd name="connsiteX104" fmla="*/ 83904 w 127797"/>
              <a:gd name="connsiteY104" fmla="*/ 3342 h 218576"/>
              <a:gd name="connsiteX105" fmla="*/ 85153 w 127797"/>
              <a:gd name="connsiteY105" fmla="*/ 3780 h 218576"/>
              <a:gd name="connsiteX106" fmla="*/ 86276 w 127797"/>
              <a:gd name="connsiteY106" fmla="*/ 4195 h 218576"/>
              <a:gd name="connsiteX107" fmla="*/ 87302 w 127797"/>
              <a:gd name="connsiteY107" fmla="*/ 4610 h 218576"/>
              <a:gd name="connsiteX108" fmla="*/ 88385 w 127797"/>
              <a:gd name="connsiteY108" fmla="*/ 5071 h 218576"/>
              <a:gd name="connsiteX109" fmla="*/ 89468 w 127797"/>
              <a:gd name="connsiteY109" fmla="*/ 5532 h 218576"/>
              <a:gd name="connsiteX110" fmla="*/ 90528 w 127797"/>
              <a:gd name="connsiteY110" fmla="*/ 6039 h 218576"/>
              <a:gd name="connsiteX111" fmla="*/ 91519 w 127797"/>
              <a:gd name="connsiteY111" fmla="*/ 6523 h 218576"/>
              <a:gd name="connsiteX112" fmla="*/ 92556 w 127797"/>
              <a:gd name="connsiteY112" fmla="*/ 7053 h 218576"/>
              <a:gd name="connsiteX113" fmla="*/ 93594 w 127797"/>
              <a:gd name="connsiteY113" fmla="*/ 7606 h 218576"/>
              <a:gd name="connsiteX114" fmla="*/ 94631 w 127797"/>
              <a:gd name="connsiteY114" fmla="*/ 8182 h 218576"/>
              <a:gd name="connsiteX115" fmla="*/ 95645 w 127797"/>
              <a:gd name="connsiteY115" fmla="*/ 8759 h 218576"/>
              <a:gd name="connsiteX116" fmla="*/ 96774 w 127797"/>
              <a:gd name="connsiteY116" fmla="*/ 9450 h 218576"/>
              <a:gd name="connsiteX117" fmla="*/ 97904 w 127797"/>
              <a:gd name="connsiteY117" fmla="*/ 10188 h 218576"/>
              <a:gd name="connsiteX118" fmla="*/ 99010 w 127797"/>
              <a:gd name="connsiteY118" fmla="*/ 10902 h 218576"/>
              <a:gd name="connsiteX119" fmla="*/ 99863 w 127797"/>
              <a:gd name="connsiteY119" fmla="*/ 11479 h 218576"/>
              <a:gd name="connsiteX120" fmla="*/ 100669 w 127797"/>
              <a:gd name="connsiteY120" fmla="*/ 12055 h 218576"/>
              <a:gd name="connsiteX121" fmla="*/ 101499 w 127797"/>
              <a:gd name="connsiteY121" fmla="*/ 12677 h 218576"/>
              <a:gd name="connsiteX122" fmla="*/ 102421 w 127797"/>
              <a:gd name="connsiteY122" fmla="*/ 13392 h 218576"/>
              <a:gd name="connsiteX123" fmla="*/ 103343 w 127797"/>
              <a:gd name="connsiteY123" fmla="*/ 14106 h 218576"/>
              <a:gd name="connsiteX124" fmla="*/ 104127 w 127797"/>
              <a:gd name="connsiteY124" fmla="*/ 14751 h 218576"/>
              <a:gd name="connsiteX125" fmla="*/ 104864 w 127797"/>
              <a:gd name="connsiteY125" fmla="*/ 15374 h 218576"/>
              <a:gd name="connsiteX126" fmla="*/ 105533 w 127797"/>
              <a:gd name="connsiteY126" fmla="*/ 15950 h 218576"/>
              <a:gd name="connsiteX127" fmla="*/ 106293 w 127797"/>
              <a:gd name="connsiteY127" fmla="*/ 16642 h 218576"/>
              <a:gd name="connsiteX128" fmla="*/ 106962 w 127797"/>
              <a:gd name="connsiteY128" fmla="*/ 17264 h 218576"/>
              <a:gd name="connsiteX129" fmla="*/ 107745 w 127797"/>
              <a:gd name="connsiteY129" fmla="*/ 18001 h 218576"/>
              <a:gd name="connsiteX130" fmla="*/ 108414 w 127797"/>
              <a:gd name="connsiteY130" fmla="*/ 18670 h 218576"/>
              <a:gd name="connsiteX131" fmla="*/ 109151 w 127797"/>
              <a:gd name="connsiteY131" fmla="*/ 19408 h 218576"/>
              <a:gd name="connsiteX132" fmla="*/ 109796 w 127797"/>
              <a:gd name="connsiteY132" fmla="*/ 20099 h 218576"/>
              <a:gd name="connsiteX133" fmla="*/ 110534 w 127797"/>
              <a:gd name="connsiteY133" fmla="*/ 20883 h 218576"/>
              <a:gd name="connsiteX134" fmla="*/ 111249 w 127797"/>
              <a:gd name="connsiteY134" fmla="*/ 21689 h 218576"/>
              <a:gd name="connsiteX135" fmla="*/ 112055 w 127797"/>
              <a:gd name="connsiteY135" fmla="*/ 22593 h 218576"/>
              <a:gd name="connsiteX136" fmla="*/ 112816 w 127797"/>
              <a:gd name="connsiteY136" fmla="*/ 23478 h 218576"/>
              <a:gd name="connsiteX137" fmla="*/ 113461 w 127797"/>
              <a:gd name="connsiteY137" fmla="*/ 24257 h 218576"/>
              <a:gd name="connsiteX138" fmla="*/ 114083 w 127797"/>
              <a:gd name="connsiteY138" fmla="*/ 25038 h 218576"/>
              <a:gd name="connsiteX139" fmla="*/ 114706 w 127797"/>
              <a:gd name="connsiteY139" fmla="*/ 25847 h 218576"/>
              <a:gd name="connsiteX140" fmla="*/ 115397 w 127797"/>
              <a:gd name="connsiteY140" fmla="*/ 26783 h 218576"/>
              <a:gd name="connsiteX141" fmla="*/ 116089 w 127797"/>
              <a:gd name="connsiteY141" fmla="*/ 27731 h 218576"/>
              <a:gd name="connsiteX142" fmla="*/ 116665 w 127797"/>
              <a:gd name="connsiteY142" fmla="*/ 28563 h 218576"/>
              <a:gd name="connsiteX143" fmla="*/ 117195 w 127797"/>
              <a:gd name="connsiteY143" fmla="*/ 29344 h 218576"/>
              <a:gd name="connsiteX144" fmla="*/ 117633 w 127797"/>
              <a:gd name="connsiteY144" fmla="*/ 30026 h 218576"/>
              <a:gd name="connsiteX145" fmla="*/ 118117 w 127797"/>
              <a:gd name="connsiteY145" fmla="*/ 30792 h 218576"/>
              <a:gd name="connsiteX146" fmla="*/ 118601 w 127797"/>
              <a:gd name="connsiteY146" fmla="*/ 31587 h 218576"/>
              <a:gd name="connsiteX147" fmla="*/ 119131 w 127797"/>
              <a:gd name="connsiteY147" fmla="*/ 32470 h 218576"/>
              <a:gd name="connsiteX148" fmla="*/ 119638 w 127797"/>
              <a:gd name="connsiteY148" fmla="*/ 33364 h 218576"/>
              <a:gd name="connsiteX149" fmla="*/ 120076 w 127797"/>
              <a:gd name="connsiteY149" fmla="*/ 34175 h 218576"/>
              <a:gd name="connsiteX150" fmla="*/ 120514 w 127797"/>
              <a:gd name="connsiteY150" fmla="*/ 35000 h 218576"/>
              <a:gd name="connsiteX151" fmla="*/ 120952 w 127797"/>
              <a:gd name="connsiteY151" fmla="*/ 35826 h 218576"/>
              <a:gd name="connsiteX152" fmla="*/ 121413 w 127797"/>
              <a:gd name="connsiteY152" fmla="*/ 36747 h 218576"/>
              <a:gd name="connsiteX153" fmla="*/ 121827 w 127797"/>
              <a:gd name="connsiteY153" fmla="*/ 37651 h 218576"/>
              <a:gd name="connsiteX154" fmla="*/ 122196 w 127797"/>
              <a:gd name="connsiteY154" fmla="*/ 38453 h 218576"/>
              <a:gd name="connsiteX155" fmla="*/ 122542 w 127797"/>
              <a:gd name="connsiteY155" fmla="*/ 39244 h 218576"/>
              <a:gd name="connsiteX156" fmla="*/ 122888 w 127797"/>
              <a:gd name="connsiteY156" fmla="*/ 40083 h 218576"/>
              <a:gd name="connsiteX157" fmla="*/ 123326 w 127797"/>
              <a:gd name="connsiteY157" fmla="*/ 41157 h 218576"/>
              <a:gd name="connsiteX158" fmla="*/ 123810 w 127797"/>
              <a:gd name="connsiteY158" fmla="*/ 42404 h 218576"/>
              <a:gd name="connsiteX159" fmla="*/ 124294 w 127797"/>
              <a:gd name="connsiteY159" fmla="*/ 43778 h 218576"/>
              <a:gd name="connsiteX160" fmla="*/ 124755 w 127797"/>
              <a:gd name="connsiteY160" fmla="*/ 45151 h 218576"/>
              <a:gd name="connsiteX161" fmla="*/ 125147 w 127797"/>
              <a:gd name="connsiteY161" fmla="*/ 46396 h 218576"/>
              <a:gd name="connsiteX162" fmla="*/ 125446 w 127797"/>
              <a:gd name="connsiteY162" fmla="*/ 47482 h 218576"/>
              <a:gd name="connsiteX163" fmla="*/ 125677 w 127797"/>
              <a:gd name="connsiteY163" fmla="*/ 48318 h 218576"/>
              <a:gd name="connsiteX164" fmla="*/ 125884 w 127797"/>
              <a:gd name="connsiteY164" fmla="*/ 49132 h 218576"/>
              <a:gd name="connsiteX165" fmla="*/ 126069 w 127797"/>
              <a:gd name="connsiteY165" fmla="*/ 49911 h 218576"/>
              <a:gd name="connsiteX166" fmla="*/ 126276 w 127797"/>
              <a:gd name="connsiteY166" fmla="*/ 50817 h 218576"/>
              <a:gd name="connsiteX167" fmla="*/ 126483 w 127797"/>
              <a:gd name="connsiteY167" fmla="*/ 51734 h 218576"/>
              <a:gd name="connsiteX168" fmla="*/ 126645 w 127797"/>
              <a:gd name="connsiteY168" fmla="*/ 52552 h 218576"/>
              <a:gd name="connsiteX169" fmla="*/ 126806 w 127797"/>
              <a:gd name="connsiteY169" fmla="*/ 53380 h 218576"/>
              <a:gd name="connsiteX170" fmla="*/ 126921 w 127797"/>
              <a:gd name="connsiteY170" fmla="*/ 54170 h 218576"/>
              <a:gd name="connsiteX171" fmla="*/ 127060 w 127797"/>
              <a:gd name="connsiteY171" fmla="*/ 55083 h 218576"/>
              <a:gd name="connsiteX172" fmla="*/ 127198 w 127797"/>
              <a:gd name="connsiteY172" fmla="*/ 56000 h 218576"/>
              <a:gd name="connsiteX173" fmla="*/ 127313 w 127797"/>
              <a:gd name="connsiteY173" fmla="*/ 56805 h 218576"/>
              <a:gd name="connsiteX174" fmla="*/ 127405 w 127797"/>
              <a:gd name="connsiteY174" fmla="*/ 57619 h 218576"/>
              <a:gd name="connsiteX175" fmla="*/ 127474 w 127797"/>
              <a:gd name="connsiteY175" fmla="*/ 58402 h 218576"/>
              <a:gd name="connsiteX176" fmla="*/ 127543 w 127797"/>
              <a:gd name="connsiteY176" fmla="*/ 59317 h 218576"/>
              <a:gd name="connsiteX177" fmla="*/ 127613 w 127797"/>
              <a:gd name="connsiteY177" fmla="*/ 60223 h 218576"/>
              <a:gd name="connsiteX178" fmla="*/ 127659 w 127797"/>
              <a:gd name="connsiteY178" fmla="*/ 61030 h 218576"/>
              <a:gd name="connsiteX179" fmla="*/ 127682 w 127797"/>
              <a:gd name="connsiteY179" fmla="*/ 61807 h 218576"/>
              <a:gd name="connsiteX180" fmla="*/ 127705 w 127797"/>
              <a:gd name="connsiteY180" fmla="*/ 62470 h 218576"/>
              <a:gd name="connsiteX181" fmla="*/ 127728 w 127797"/>
              <a:gd name="connsiteY181" fmla="*/ 63220 h 218576"/>
              <a:gd name="connsiteX182" fmla="*/ 127751 w 127797"/>
              <a:gd name="connsiteY182" fmla="*/ 63883 h 218576"/>
              <a:gd name="connsiteX183" fmla="*/ 127774 w 127797"/>
              <a:gd name="connsiteY183" fmla="*/ 64632 h 218576"/>
              <a:gd name="connsiteX184" fmla="*/ 127774 w 127797"/>
              <a:gd name="connsiteY184" fmla="*/ 65296 h 218576"/>
              <a:gd name="connsiteX185" fmla="*/ 127797 w 127797"/>
              <a:gd name="connsiteY185" fmla="*/ 66043 h 218576"/>
              <a:gd name="connsiteX186" fmla="*/ 127774 w 127797"/>
              <a:gd name="connsiteY186" fmla="*/ 66709 h 218576"/>
              <a:gd name="connsiteX187" fmla="*/ 127774 w 127797"/>
              <a:gd name="connsiteY187" fmla="*/ 67456 h 218576"/>
              <a:gd name="connsiteX188" fmla="*/ 127751 w 127797"/>
              <a:gd name="connsiteY188" fmla="*/ 68120 h 218576"/>
              <a:gd name="connsiteX189" fmla="*/ 127728 w 127797"/>
              <a:gd name="connsiteY189" fmla="*/ 68869 h 218576"/>
              <a:gd name="connsiteX190" fmla="*/ 127682 w 127797"/>
              <a:gd name="connsiteY190" fmla="*/ 69533 h 218576"/>
              <a:gd name="connsiteX191" fmla="*/ 127636 w 127797"/>
              <a:gd name="connsiteY191" fmla="*/ 70280 h 218576"/>
              <a:gd name="connsiteX192" fmla="*/ 127567 w 127797"/>
              <a:gd name="connsiteY192" fmla="*/ 70950 h 218576"/>
              <a:gd name="connsiteX193" fmla="*/ 127498 w 127797"/>
              <a:gd name="connsiteY193" fmla="*/ 71732 h 218576"/>
              <a:gd name="connsiteX194" fmla="*/ 127405 w 127797"/>
              <a:gd name="connsiteY194" fmla="*/ 72564 h 218576"/>
              <a:gd name="connsiteX195" fmla="*/ 127290 w 127797"/>
              <a:gd name="connsiteY195" fmla="*/ 73486 h 218576"/>
              <a:gd name="connsiteX196" fmla="*/ 127175 w 127797"/>
              <a:gd name="connsiteY196" fmla="*/ 74410 h 218576"/>
              <a:gd name="connsiteX197" fmla="*/ 127060 w 127797"/>
              <a:gd name="connsiteY197" fmla="*/ 75184 h 218576"/>
              <a:gd name="connsiteX198" fmla="*/ 126944 w 127797"/>
              <a:gd name="connsiteY198" fmla="*/ 75966 h 218576"/>
              <a:gd name="connsiteX199" fmla="*/ 126806 w 127797"/>
              <a:gd name="connsiteY199" fmla="*/ 76630 h 218576"/>
              <a:gd name="connsiteX200" fmla="*/ 126668 w 127797"/>
              <a:gd name="connsiteY200" fmla="*/ 77432 h 218576"/>
              <a:gd name="connsiteX201" fmla="*/ 126483 w 127797"/>
              <a:gd name="connsiteY201" fmla="*/ 78252 h 218576"/>
              <a:gd name="connsiteX202" fmla="*/ 126253 w 127797"/>
              <a:gd name="connsiteY202" fmla="*/ 79299 h 218576"/>
              <a:gd name="connsiteX203" fmla="*/ 125999 w 127797"/>
              <a:gd name="connsiteY203" fmla="*/ 80368 h 218576"/>
              <a:gd name="connsiteX204" fmla="*/ 125723 w 127797"/>
              <a:gd name="connsiteY204" fmla="*/ 81431 h 218576"/>
              <a:gd name="connsiteX205" fmla="*/ 125492 w 127797"/>
              <a:gd name="connsiteY205" fmla="*/ 82265 h 218576"/>
              <a:gd name="connsiteX206" fmla="*/ 125285 w 127797"/>
              <a:gd name="connsiteY206" fmla="*/ 83049 h 218576"/>
              <a:gd name="connsiteX207" fmla="*/ 125077 w 127797"/>
              <a:gd name="connsiteY207" fmla="*/ 83708 h 218576"/>
              <a:gd name="connsiteX208" fmla="*/ 124847 w 127797"/>
              <a:gd name="connsiteY208" fmla="*/ 84462 h 218576"/>
              <a:gd name="connsiteX209" fmla="*/ 124616 w 127797"/>
              <a:gd name="connsiteY209" fmla="*/ 85146 h 218576"/>
              <a:gd name="connsiteX210" fmla="*/ 124340 w 127797"/>
              <a:gd name="connsiteY210" fmla="*/ 85939 h 218576"/>
              <a:gd name="connsiteX211" fmla="*/ 124040 w 127797"/>
              <a:gd name="connsiteY211" fmla="*/ 86778 h 218576"/>
              <a:gd name="connsiteX212" fmla="*/ 123694 w 127797"/>
              <a:gd name="connsiteY212" fmla="*/ 87719 h 218576"/>
              <a:gd name="connsiteX213" fmla="*/ 123303 w 127797"/>
              <a:gd name="connsiteY213" fmla="*/ 88671 h 218576"/>
              <a:gd name="connsiteX214" fmla="*/ 122980 w 127797"/>
              <a:gd name="connsiteY214" fmla="*/ 89457 h 218576"/>
              <a:gd name="connsiteX215" fmla="*/ 122657 w 127797"/>
              <a:gd name="connsiteY215" fmla="*/ 90206 h 218576"/>
              <a:gd name="connsiteX216" fmla="*/ 122404 w 127797"/>
              <a:gd name="connsiteY216" fmla="*/ 90823 h 218576"/>
              <a:gd name="connsiteX217" fmla="*/ 122058 w 127797"/>
              <a:gd name="connsiteY217" fmla="*/ 91593 h 218576"/>
              <a:gd name="connsiteX218" fmla="*/ 121666 w 127797"/>
              <a:gd name="connsiteY218" fmla="*/ 92395 h 218576"/>
              <a:gd name="connsiteX219" fmla="*/ 121228 w 127797"/>
              <a:gd name="connsiteY219" fmla="*/ 93322 h 218576"/>
              <a:gd name="connsiteX220" fmla="*/ 120745 w 127797"/>
              <a:gd name="connsiteY220" fmla="*/ 94262 h 218576"/>
              <a:gd name="connsiteX221" fmla="*/ 120260 w 127797"/>
              <a:gd name="connsiteY221" fmla="*/ 95194 h 218576"/>
              <a:gd name="connsiteX222" fmla="*/ 119754 w 127797"/>
              <a:gd name="connsiteY222" fmla="*/ 96122 h 218576"/>
              <a:gd name="connsiteX223" fmla="*/ 119246 w 127797"/>
              <a:gd name="connsiteY223" fmla="*/ 97024 h 218576"/>
              <a:gd name="connsiteX224" fmla="*/ 118762 w 127797"/>
              <a:gd name="connsiteY224" fmla="*/ 97835 h 218576"/>
              <a:gd name="connsiteX225" fmla="*/ 118301 w 127797"/>
              <a:gd name="connsiteY225" fmla="*/ 98621 h 218576"/>
              <a:gd name="connsiteX226" fmla="*/ 117863 w 127797"/>
              <a:gd name="connsiteY226" fmla="*/ 99315 h 218576"/>
              <a:gd name="connsiteX227" fmla="*/ 117356 w 127797"/>
              <a:gd name="connsiteY227" fmla="*/ 100112 h 218576"/>
              <a:gd name="connsiteX228" fmla="*/ 116780 w 127797"/>
              <a:gd name="connsiteY228" fmla="*/ 100977 h 218576"/>
              <a:gd name="connsiteX229" fmla="*/ 116043 w 127797"/>
              <a:gd name="connsiteY229" fmla="*/ 102081 h 218576"/>
              <a:gd name="connsiteX230" fmla="*/ 115167 w 127797"/>
              <a:gd name="connsiteY230" fmla="*/ 103302 h 218576"/>
              <a:gd name="connsiteX231" fmla="*/ 114268 w 127797"/>
              <a:gd name="connsiteY231" fmla="*/ 104522 h 218576"/>
              <a:gd name="connsiteX232" fmla="*/ 113415 w 127797"/>
              <a:gd name="connsiteY232" fmla="*/ 105623 h 218576"/>
              <a:gd name="connsiteX233" fmla="*/ 112724 w 127797"/>
              <a:gd name="connsiteY233" fmla="*/ 106497 h 218576"/>
              <a:gd name="connsiteX234" fmla="*/ 112009 w 127797"/>
              <a:gd name="connsiteY234" fmla="*/ 107345 h 218576"/>
              <a:gd name="connsiteX235" fmla="*/ 111318 w 127797"/>
              <a:gd name="connsiteY235" fmla="*/ 108150 h 218576"/>
              <a:gd name="connsiteX236" fmla="*/ 110511 w 127797"/>
              <a:gd name="connsiteY236" fmla="*/ 109042 h 218576"/>
              <a:gd name="connsiteX237" fmla="*/ 109681 w 127797"/>
              <a:gd name="connsiteY237" fmla="*/ 109924 h 218576"/>
              <a:gd name="connsiteX238" fmla="*/ 108921 w 127797"/>
              <a:gd name="connsiteY238" fmla="*/ 110713 h 218576"/>
              <a:gd name="connsiteX239" fmla="*/ 108160 w 127797"/>
              <a:gd name="connsiteY239" fmla="*/ 111489 h 218576"/>
              <a:gd name="connsiteX240" fmla="*/ 107492 w 127797"/>
              <a:gd name="connsiteY240" fmla="*/ 112158 h 218576"/>
              <a:gd name="connsiteX241" fmla="*/ 106754 w 127797"/>
              <a:gd name="connsiteY241" fmla="*/ 112905 h 218576"/>
              <a:gd name="connsiteX242" fmla="*/ 106086 w 127797"/>
              <a:gd name="connsiteY242" fmla="*/ 113566 h 218576"/>
              <a:gd name="connsiteX243" fmla="*/ 105325 w 127797"/>
              <a:gd name="connsiteY243" fmla="*/ 114311 h 218576"/>
              <a:gd name="connsiteX244" fmla="*/ 104657 w 127797"/>
              <a:gd name="connsiteY244" fmla="*/ 114972 h 218576"/>
              <a:gd name="connsiteX245" fmla="*/ 103919 w 127797"/>
              <a:gd name="connsiteY245" fmla="*/ 115717 h 218576"/>
              <a:gd name="connsiteX246" fmla="*/ 103251 w 127797"/>
              <a:gd name="connsiteY246" fmla="*/ 116378 h 218576"/>
              <a:gd name="connsiteX247" fmla="*/ 102490 w 127797"/>
              <a:gd name="connsiteY247" fmla="*/ 117123 h 218576"/>
              <a:gd name="connsiteX248" fmla="*/ 101822 w 127797"/>
              <a:gd name="connsiteY248" fmla="*/ 117784 h 218576"/>
              <a:gd name="connsiteX249" fmla="*/ 101085 w 127797"/>
              <a:gd name="connsiteY249" fmla="*/ 118531 h 218576"/>
              <a:gd name="connsiteX250" fmla="*/ 100416 w 127797"/>
              <a:gd name="connsiteY250" fmla="*/ 119193 h 218576"/>
              <a:gd name="connsiteX251" fmla="*/ 99656 w 127797"/>
              <a:gd name="connsiteY251" fmla="*/ 119937 h 218576"/>
              <a:gd name="connsiteX252" fmla="*/ 98987 w 127797"/>
              <a:gd name="connsiteY252" fmla="*/ 120601 h 218576"/>
              <a:gd name="connsiteX253" fmla="*/ 98249 w 127797"/>
              <a:gd name="connsiteY253" fmla="*/ 121345 h 218576"/>
              <a:gd name="connsiteX254" fmla="*/ 97581 w 127797"/>
              <a:gd name="connsiteY254" fmla="*/ 122009 h 218576"/>
              <a:gd name="connsiteX255" fmla="*/ 96820 w 127797"/>
              <a:gd name="connsiteY255" fmla="*/ 122754 h 218576"/>
              <a:gd name="connsiteX256" fmla="*/ 96152 w 127797"/>
              <a:gd name="connsiteY256" fmla="*/ 123417 h 218576"/>
              <a:gd name="connsiteX257" fmla="*/ 95415 w 127797"/>
              <a:gd name="connsiteY257" fmla="*/ 124162 h 218576"/>
              <a:gd name="connsiteX258" fmla="*/ 94746 w 127797"/>
              <a:gd name="connsiteY258" fmla="*/ 124826 h 218576"/>
              <a:gd name="connsiteX259" fmla="*/ 93986 w 127797"/>
              <a:gd name="connsiteY259" fmla="*/ 125573 h 218576"/>
              <a:gd name="connsiteX260" fmla="*/ 93340 w 127797"/>
              <a:gd name="connsiteY260" fmla="*/ 126234 h 218576"/>
              <a:gd name="connsiteX261" fmla="*/ 92580 w 127797"/>
              <a:gd name="connsiteY261" fmla="*/ 126981 h 218576"/>
              <a:gd name="connsiteX262" fmla="*/ 91911 w 127797"/>
              <a:gd name="connsiteY262" fmla="*/ 127645 h 218576"/>
              <a:gd name="connsiteX263" fmla="*/ 91174 w 127797"/>
              <a:gd name="connsiteY263" fmla="*/ 128391 h 218576"/>
              <a:gd name="connsiteX264" fmla="*/ 90505 w 127797"/>
              <a:gd name="connsiteY264" fmla="*/ 129055 h 218576"/>
              <a:gd name="connsiteX265" fmla="*/ 89745 w 127797"/>
              <a:gd name="connsiteY265" fmla="*/ 129802 h 218576"/>
              <a:gd name="connsiteX266" fmla="*/ 89076 w 127797"/>
              <a:gd name="connsiteY266" fmla="*/ 130466 h 218576"/>
              <a:gd name="connsiteX267" fmla="*/ 88339 w 127797"/>
              <a:gd name="connsiteY267" fmla="*/ 131213 h 218576"/>
              <a:gd name="connsiteX268" fmla="*/ 87670 w 127797"/>
              <a:gd name="connsiteY268" fmla="*/ 131876 h 218576"/>
              <a:gd name="connsiteX269" fmla="*/ 86933 w 127797"/>
              <a:gd name="connsiteY269" fmla="*/ 132626 h 218576"/>
              <a:gd name="connsiteX270" fmla="*/ 86260 w 127797"/>
              <a:gd name="connsiteY270" fmla="*/ 133289 h 218576"/>
              <a:gd name="connsiteX271" fmla="*/ 85513 w 127797"/>
              <a:gd name="connsiteY271" fmla="*/ 134036 h 218576"/>
              <a:gd name="connsiteX272" fmla="*/ 84847 w 127797"/>
              <a:gd name="connsiteY272" fmla="*/ 134700 h 218576"/>
              <a:gd name="connsiteX273" fmla="*/ 84100 w 127797"/>
              <a:gd name="connsiteY273" fmla="*/ 135449 h 218576"/>
              <a:gd name="connsiteX274" fmla="*/ 83434 w 127797"/>
              <a:gd name="connsiteY274" fmla="*/ 136113 h 218576"/>
              <a:gd name="connsiteX275" fmla="*/ 82688 w 127797"/>
              <a:gd name="connsiteY275" fmla="*/ 136860 h 218576"/>
              <a:gd name="connsiteX276" fmla="*/ 82024 w 127797"/>
              <a:gd name="connsiteY276" fmla="*/ 137526 h 218576"/>
              <a:gd name="connsiteX277" fmla="*/ 81277 w 127797"/>
              <a:gd name="connsiteY277" fmla="*/ 138273 h 218576"/>
              <a:gd name="connsiteX278" fmla="*/ 80611 w 127797"/>
              <a:gd name="connsiteY278" fmla="*/ 138939 h 218576"/>
              <a:gd name="connsiteX279" fmla="*/ 79864 w 127797"/>
              <a:gd name="connsiteY279" fmla="*/ 139686 h 218576"/>
              <a:gd name="connsiteX280" fmla="*/ 79200 w 127797"/>
              <a:gd name="connsiteY280" fmla="*/ 140352 h 218576"/>
              <a:gd name="connsiteX281" fmla="*/ 78453 w 127797"/>
              <a:gd name="connsiteY281" fmla="*/ 141099 h 218576"/>
              <a:gd name="connsiteX282" fmla="*/ 77788 w 127797"/>
              <a:gd name="connsiteY282" fmla="*/ 141765 h 218576"/>
              <a:gd name="connsiteX283" fmla="*/ 77041 w 127797"/>
              <a:gd name="connsiteY283" fmla="*/ 142511 h 218576"/>
              <a:gd name="connsiteX284" fmla="*/ 76377 w 127797"/>
              <a:gd name="connsiteY284" fmla="*/ 143178 h 218576"/>
              <a:gd name="connsiteX285" fmla="*/ 75630 w 127797"/>
              <a:gd name="connsiteY285" fmla="*/ 143927 h 218576"/>
              <a:gd name="connsiteX286" fmla="*/ 74966 w 127797"/>
              <a:gd name="connsiteY286" fmla="*/ 144591 h 218576"/>
              <a:gd name="connsiteX287" fmla="*/ 74220 w 127797"/>
              <a:gd name="connsiteY287" fmla="*/ 145340 h 218576"/>
              <a:gd name="connsiteX288" fmla="*/ 73556 w 127797"/>
              <a:gd name="connsiteY288" fmla="*/ 146006 h 218576"/>
              <a:gd name="connsiteX289" fmla="*/ 72809 w 127797"/>
              <a:gd name="connsiteY289" fmla="*/ 146755 h 218576"/>
              <a:gd name="connsiteX290" fmla="*/ 72145 w 127797"/>
              <a:gd name="connsiteY290" fmla="*/ 147419 h 218576"/>
              <a:gd name="connsiteX291" fmla="*/ 71398 w 127797"/>
              <a:gd name="connsiteY291" fmla="*/ 148168 h 218576"/>
              <a:gd name="connsiteX292" fmla="*/ 70735 w 127797"/>
              <a:gd name="connsiteY292" fmla="*/ 148834 h 218576"/>
              <a:gd name="connsiteX293" fmla="*/ 69988 w 127797"/>
              <a:gd name="connsiteY293" fmla="*/ 149583 h 218576"/>
              <a:gd name="connsiteX294" fmla="*/ 69324 w 127797"/>
              <a:gd name="connsiteY294" fmla="*/ 150247 h 218576"/>
              <a:gd name="connsiteX295" fmla="*/ 68577 w 127797"/>
              <a:gd name="connsiteY295" fmla="*/ 150996 h 218576"/>
              <a:gd name="connsiteX296" fmla="*/ 67914 w 127797"/>
              <a:gd name="connsiteY296" fmla="*/ 151662 h 218576"/>
              <a:gd name="connsiteX297" fmla="*/ 67167 w 127797"/>
              <a:gd name="connsiteY297" fmla="*/ 152411 h 218576"/>
              <a:gd name="connsiteX298" fmla="*/ 66505 w 127797"/>
              <a:gd name="connsiteY298" fmla="*/ 153077 h 218576"/>
              <a:gd name="connsiteX299" fmla="*/ 65758 w 127797"/>
              <a:gd name="connsiteY299" fmla="*/ 153826 h 218576"/>
              <a:gd name="connsiteX300" fmla="*/ 65095 w 127797"/>
              <a:gd name="connsiteY300" fmla="*/ 154490 h 218576"/>
              <a:gd name="connsiteX301" fmla="*/ 64348 w 127797"/>
              <a:gd name="connsiteY301" fmla="*/ 155239 h 218576"/>
              <a:gd name="connsiteX302" fmla="*/ 63684 w 127797"/>
              <a:gd name="connsiteY302" fmla="*/ 155905 h 218576"/>
              <a:gd name="connsiteX303" fmla="*/ 62938 w 127797"/>
              <a:gd name="connsiteY303" fmla="*/ 156655 h 218576"/>
              <a:gd name="connsiteX304" fmla="*/ 62274 w 127797"/>
              <a:gd name="connsiteY304" fmla="*/ 157321 h 218576"/>
              <a:gd name="connsiteX305" fmla="*/ 61527 w 127797"/>
              <a:gd name="connsiteY305" fmla="*/ 158070 h 218576"/>
              <a:gd name="connsiteX306" fmla="*/ 60866 w 127797"/>
              <a:gd name="connsiteY306" fmla="*/ 158734 h 218576"/>
              <a:gd name="connsiteX307" fmla="*/ 60119 w 127797"/>
              <a:gd name="connsiteY307" fmla="*/ 159483 h 218576"/>
              <a:gd name="connsiteX308" fmla="*/ 59455 w 127797"/>
              <a:gd name="connsiteY308" fmla="*/ 160149 h 218576"/>
              <a:gd name="connsiteX309" fmla="*/ 58708 w 127797"/>
              <a:gd name="connsiteY309" fmla="*/ 160898 h 218576"/>
              <a:gd name="connsiteX310" fmla="*/ 58045 w 127797"/>
              <a:gd name="connsiteY310" fmla="*/ 161564 h 218576"/>
              <a:gd name="connsiteX311" fmla="*/ 57298 w 127797"/>
              <a:gd name="connsiteY311" fmla="*/ 162313 h 218576"/>
              <a:gd name="connsiteX312" fmla="*/ 56634 w 127797"/>
              <a:gd name="connsiteY312" fmla="*/ 162979 h 218576"/>
              <a:gd name="connsiteX313" fmla="*/ 55889 w 127797"/>
              <a:gd name="connsiteY313" fmla="*/ 163728 h 218576"/>
              <a:gd name="connsiteX314" fmla="*/ 55226 w 127797"/>
              <a:gd name="connsiteY314" fmla="*/ 164392 h 218576"/>
              <a:gd name="connsiteX315" fmla="*/ 54479 w 127797"/>
              <a:gd name="connsiteY315" fmla="*/ 165141 h 218576"/>
              <a:gd name="connsiteX316" fmla="*/ 53815 w 127797"/>
              <a:gd name="connsiteY316" fmla="*/ 165807 h 218576"/>
              <a:gd name="connsiteX317" fmla="*/ 53068 w 127797"/>
              <a:gd name="connsiteY317" fmla="*/ 166557 h 218576"/>
              <a:gd name="connsiteX318" fmla="*/ 52405 w 127797"/>
              <a:gd name="connsiteY318" fmla="*/ 167223 h 218576"/>
              <a:gd name="connsiteX319" fmla="*/ 51658 w 127797"/>
              <a:gd name="connsiteY319" fmla="*/ 167972 h 218576"/>
              <a:gd name="connsiteX320" fmla="*/ 50994 w 127797"/>
              <a:gd name="connsiteY320" fmla="*/ 168635 h 218576"/>
              <a:gd name="connsiteX321" fmla="*/ 50247 w 127797"/>
              <a:gd name="connsiteY321" fmla="*/ 169385 h 218576"/>
              <a:gd name="connsiteX322" fmla="*/ 49583 w 127797"/>
              <a:gd name="connsiteY322" fmla="*/ 170051 h 218576"/>
              <a:gd name="connsiteX323" fmla="*/ 48837 w 127797"/>
              <a:gd name="connsiteY323" fmla="*/ 170800 h 218576"/>
              <a:gd name="connsiteX324" fmla="*/ 48173 w 127797"/>
              <a:gd name="connsiteY324" fmla="*/ 171464 h 218576"/>
              <a:gd name="connsiteX325" fmla="*/ 47426 w 127797"/>
              <a:gd name="connsiteY325" fmla="*/ 172213 h 218576"/>
              <a:gd name="connsiteX326" fmla="*/ 46762 w 127797"/>
              <a:gd name="connsiteY326" fmla="*/ 172877 h 218576"/>
              <a:gd name="connsiteX327" fmla="*/ 46015 w 127797"/>
              <a:gd name="connsiteY327" fmla="*/ 173626 h 218576"/>
              <a:gd name="connsiteX328" fmla="*/ 45352 w 127797"/>
              <a:gd name="connsiteY328" fmla="*/ 174292 h 218576"/>
              <a:gd name="connsiteX329" fmla="*/ 44605 w 127797"/>
              <a:gd name="connsiteY329" fmla="*/ 175039 h 218576"/>
              <a:gd name="connsiteX330" fmla="*/ 43941 w 127797"/>
              <a:gd name="connsiteY330" fmla="*/ 175705 h 218576"/>
              <a:gd name="connsiteX331" fmla="*/ 43192 w 127797"/>
              <a:gd name="connsiteY331" fmla="*/ 176454 h 218576"/>
              <a:gd name="connsiteX332" fmla="*/ 42528 w 127797"/>
              <a:gd name="connsiteY332" fmla="*/ 177118 h 218576"/>
              <a:gd name="connsiteX333" fmla="*/ 41782 w 127797"/>
              <a:gd name="connsiteY333" fmla="*/ 177867 h 218576"/>
              <a:gd name="connsiteX334" fmla="*/ 41118 w 127797"/>
              <a:gd name="connsiteY334" fmla="*/ 178531 h 218576"/>
              <a:gd name="connsiteX335" fmla="*/ 40369 w 127797"/>
              <a:gd name="connsiteY335" fmla="*/ 179277 h 218576"/>
              <a:gd name="connsiteX336" fmla="*/ 39705 w 127797"/>
              <a:gd name="connsiteY336" fmla="*/ 179943 h 218576"/>
              <a:gd name="connsiteX337" fmla="*/ 38958 w 127797"/>
              <a:gd name="connsiteY337" fmla="*/ 180690 h 218576"/>
              <a:gd name="connsiteX338" fmla="*/ 38292 w 127797"/>
              <a:gd name="connsiteY338" fmla="*/ 181356 h 218576"/>
              <a:gd name="connsiteX339" fmla="*/ 37545 w 127797"/>
              <a:gd name="connsiteY339" fmla="*/ 182103 h 218576"/>
              <a:gd name="connsiteX340" fmla="*/ 36880 w 127797"/>
              <a:gd name="connsiteY340" fmla="*/ 182767 h 218576"/>
              <a:gd name="connsiteX341" fmla="*/ 36133 w 127797"/>
              <a:gd name="connsiteY341" fmla="*/ 183514 h 218576"/>
              <a:gd name="connsiteX342" fmla="*/ 35466 w 127797"/>
              <a:gd name="connsiteY342" fmla="*/ 184178 h 218576"/>
              <a:gd name="connsiteX343" fmla="*/ 34720 w 127797"/>
              <a:gd name="connsiteY343" fmla="*/ 184927 h 218576"/>
              <a:gd name="connsiteX344" fmla="*/ 34054 w 127797"/>
              <a:gd name="connsiteY344" fmla="*/ 185591 h 218576"/>
              <a:gd name="connsiteX345" fmla="*/ 33305 w 127797"/>
              <a:gd name="connsiteY345" fmla="*/ 186337 h 218576"/>
              <a:gd name="connsiteX346" fmla="*/ 32641 w 127797"/>
              <a:gd name="connsiteY346" fmla="*/ 187001 h 218576"/>
              <a:gd name="connsiteX347" fmla="*/ 31892 w 127797"/>
              <a:gd name="connsiteY347" fmla="*/ 187748 h 218576"/>
              <a:gd name="connsiteX348" fmla="*/ 31228 w 127797"/>
              <a:gd name="connsiteY348" fmla="*/ 188412 h 218576"/>
              <a:gd name="connsiteX349" fmla="*/ 30479 w 127797"/>
              <a:gd name="connsiteY349" fmla="*/ 189159 h 218576"/>
              <a:gd name="connsiteX350" fmla="*/ 29813 w 127797"/>
              <a:gd name="connsiteY350" fmla="*/ 189823 h 218576"/>
              <a:gd name="connsiteX351" fmla="*/ 29064 w 127797"/>
              <a:gd name="connsiteY351" fmla="*/ 190569 h 218576"/>
              <a:gd name="connsiteX352" fmla="*/ 28397 w 127797"/>
              <a:gd name="connsiteY352" fmla="*/ 191231 h 218576"/>
              <a:gd name="connsiteX353" fmla="*/ 27649 w 127797"/>
              <a:gd name="connsiteY353" fmla="*/ 191978 h 218576"/>
              <a:gd name="connsiteX354" fmla="*/ 26982 w 127797"/>
              <a:gd name="connsiteY354" fmla="*/ 192641 h 218576"/>
              <a:gd name="connsiteX355" fmla="*/ 26233 w 127797"/>
              <a:gd name="connsiteY355" fmla="*/ 193388 h 218576"/>
              <a:gd name="connsiteX356" fmla="*/ 25567 w 127797"/>
              <a:gd name="connsiteY356" fmla="*/ 194050 h 218576"/>
              <a:gd name="connsiteX357" fmla="*/ 24816 w 127797"/>
              <a:gd name="connsiteY357" fmla="*/ 194796 h 218576"/>
              <a:gd name="connsiteX358" fmla="*/ 24150 w 127797"/>
              <a:gd name="connsiteY358" fmla="*/ 195458 h 218576"/>
              <a:gd name="connsiteX359" fmla="*/ 23401 w 127797"/>
              <a:gd name="connsiteY359" fmla="*/ 196203 h 218576"/>
              <a:gd name="connsiteX360" fmla="*/ 22732 w 127797"/>
              <a:gd name="connsiteY360" fmla="*/ 196866 h 218576"/>
              <a:gd name="connsiteX361" fmla="*/ 21984 w 127797"/>
              <a:gd name="connsiteY361" fmla="*/ 197611 h 218576"/>
              <a:gd name="connsiteX362" fmla="*/ 21317 w 127797"/>
              <a:gd name="connsiteY362" fmla="*/ 198272 h 218576"/>
              <a:gd name="connsiteX363" fmla="*/ 20566 w 127797"/>
              <a:gd name="connsiteY363" fmla="*/ 199019 h 218576"/>
              <a:gd name="connsiteX364" fmla="*/ 19900 w 127797"/>
              <a:gd name="connsiteY364" fmla="*/ 199681 h 218576"/>
              <a:gd name="connsiteX365" fmla="*/ 19148 w 127797"/>
              <a:gd name="connsiteY365" fmla="*/ 200425 h 218576"/>
              <a:gd name="connsiteX366" fmla="*/ 18480 w 127797"/>
              <a:gd name="connsiteY366" fmla="*/ 201087 h 218576"/>
              <a:gd name="connsiteX367" fmla="*/ 17729 w 127797"/>
              <a:gd name="connsiteY367" fmla="*/ 201831 h 218576"/>
              <a:gd name="connsiteX368" fmla="*/ 17063 w 127797"/>
              <a:gd name="connsiteY368" fmla="*/ 202493 h 218576"/>
              <a:gd name="connsiteX369" fmla="*/ 16309 w 127797"/>
              <a:gd name="connsiteY369" fmla="*/ 203237 h 218576"/>
              <a:gd name="connsiteX370" fmla="*/ 15643 w 127797"/>
              <a:gd name="connsiteY370" fmla="*/ 203896 h 218576"/>
              <a:gd name="connsiteX371" fmla="*/ 14891 w 127797"/>
              <a:gd name="connsiteY371" fmla="*/ 204641 h 218576"/>
              <a:gd name="connsiteX372" fmla="*/ 14223 w 127797"/>
              <a:gd name="connsiteY372" fmla="*/ 205302 h 218576"/>
              <a:gd name="connsiteX373" fmla="*/ 13469 w 127797"/>
              <a:gd name="connsiteY373" fmla="*/ 206045 h 218576"/>
              <a:gd name="connsiteX374" fmla="*/ 12801 w 127797"/>
              <a:gd name="connsiteY374" fmla="*/ 206706 h 218576"/>
              <a:gd name="connsiteX375" fmla="*/ 12050 w 127797"/>
              <a:gd name="connsiteY375" fmla="*/ 207448 h 218576"/>
              <a:gd name="connsiteX376" fmla="*/ 11381 w 127797"/>
              <a:gd name="connsiteY376" fmla="*/ 208107 h 218576"/>
              <a:gd name="connsiteX377" fmla="*/ 10628 w 127797"/>
              <a:gd name="connsiteY377" fmla="*/ 208852 h 218576"/>
              <a:gd name="connsiteX378" fmla="*/ 9959 w 127797"/>
              <a:gd name="connsiteY378" fmla="*/ 209511 h 218576"/>
              <a:gd name="connsiteX379" fmla="*/ 9203 w 127797"/>
              <a:gd name="connsiteY379" fmla="*/ 210256 h 218576"/>
              <a:gd name="connsiteX380" fmla="*/ 8530 w 127797"/>
              <a:gd name="connsiteY380" fmla="*/ 210917 h 218576"/>
              <a:gd name="connsiteX381" fmla="*/ 7800 w 127797"/>
              <a:gd name="connsiteY381" fmla="*/ 211636 h 218576"/>
              <a:gd name="connsiteX382" fmla="*/ 7170 w 127797"/>
              <a:gd name="connsiteY382" fmla="*/ 212256 h 218576"/>
              <a:gd name="connsiteX383" fmla="*/ 6490 w 127797"/>
              <a:gd name="connsiteY383" fmla="*/ 212922 h 218576"/>
              <a:gd name="connsiteX384" fmla="*/ 5873 w 127797"/>
              <a:gd name="connsiteY384" fmla="*/ 213531 h 218576"/>
              <a:gd name="connsiteX385" fmla="*/ 5158 w 127797"/>
              <a:gd name="connsiteY385" fmla="*/ 214234 h 218576"/>
              <a:gd name="connsiteX386" fmla="*/ 4497 w 127797"/>
              <a:gd name="connsiteY386" fmla="*/ 214884 h 218576"/>
              <a:gd name="connsiteX387" fmla="*/ 3746 w 127797"/>
              <a:gd name="connsiteY387" fmla="*/ 215622 h 218576"/>
              <a:gd name="connsiteX388" fmla="*/ 3075 w 127797"/>
              <a:gd name="connsiteY388" fmla="*/ 216281 h 218576"/>
              <a:gd name="connsiteX389" fmla="*/ 2321 w 127797"/>
              <a:gd name="connsiteY389" fmla="*/ 217021 h 218576"/>
              <a:gd name="connsiteX390" fmla="*/ 1650 w 127797"/>
              <a:gd name="connsiteY390" fmla="*/ 217680 h 218576"/>
              <a:gd name="connsiteX391" fmla="*/ 1111 w 127797"/>
              <a:gd name="connsiteY391" fmla="*/ 218205 h 218576"/>
              <a:gd name="connsiteX392" fmla="*/ 733 w 127797"/>
              <a:gd name="connsiteY392" fmla="*/ 218576 h 218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7">
                <a:pos x="connsiteX287" y="connsiteY287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1">
                <a:pos x="connsiteX291" y="connsiteY291"/>
              </a:cxn>
              <a:cxn ang="292">
                <a:pos x="connsiteX292" y="connsiteY292"/>
              </a:cxn>
              <a:cxn ang="293">
                <a:pos x="connsiteX293" y="connsiteY293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7">
                <a:pos x="connsiteX297" y="connsiteY297"/>
              </a:cxn>
              <a:cxn ang="298">
                <a:pos x="connsiteX298" y="connsiteY298"/>
              </a:cxn>
              <a:cxn ang="299">
                <a:pos x="connsiteX299" y="connsiteY299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3">
                <a:pos x="connsiteX303" y="connsiteY303"/>
              </a:cxn>
              <a:cxn ang="304">
                <a:pos x="connsiteX304" y="connsiteY304"/>
              </a:cxn>
              <a:cxn ang="305">
                <a:pos x="connsiteX305" y="connsiteY305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09">
                <a:pos x="connsiteX309" y="connsiteY309"/>
              </a:cxn>
              <a:cxn ang="310">
                <a:pos x="connsiteX310" y="connsiteY310"/>
              </a:cxn>
              <a:cxn ang="311">
                <a:pos x="connsiteX311" y="connsiteY311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5">
                <a:pos x="connsiteX315" y="connsiteY315"/>
              </a:cxn>
              <a:cxn ang="316">
                <a:pos x="connsiteX316" y="connsiteY316"/>
              </a:cxn>
              <a:cxn ang="317">
                <a:pos x="connsiteX317" y="connsiteY317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1">
                <a:pos x="connsiteX321" y="connsiteY321"/>
              </a:cxn>
              <a:cxn ang="322">
                <a:pos x="connsiteX322" y="connsiteY322"/>
              </a:cxn>
              <a:cxn ang="323">
                <a:pos x="connsiteX323" y="connsiteY323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7">
                <a:pos x="connsiteX327" y="connsiteY327"/>
              </a:cxn>
              <a:cxn ang="328">
                <a:pos x="connsiteX328" y="connsiteY328"/>
              </a:cxn>
              <a:cxn ang="329">
                <a:pos x="connsiteX329" y="connsiteY329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3">
                <a:pos x="connsiteX333" y="connsiteY333"/>
              </a:cxn>
              <a:cxn ang="334">
                <a:pos x="connsiteX334" y="connsiteY334"/>
              </a:cxn>
              <a:cxn ang="335">
                <a:pos x="connsiteX335" y="connsiteY335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39">
                <a:pos x="connsiteX339" y="connsiteY339"/>
              </a:cxn>
              <a:cxn ang="340">
                <a:pos x="connsiteX340" y="connsiteY340"/>
              </a:cxn>
              <a:cxn ang="341">
                <a:pos x="connsiteX341" y="connsiteY341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5">
                <a:pos x="connsiteX345" y="connsiteY345"/>
              </a:cxn>
              <a:cxn ang="346">
                <a:pos x="connsiteX346" y="connsiteY346"/>
              </a:cxn>
              <a:cxn ang="347">
                <a:pos x="connsiteX347" y="connsiteY347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1">
                <a:pos x="connsiteX351" y="connsiteY351"/>
              </a:cxn>
              <a:cxn ang="352">
                <a:pos x="connsiteX352" y="connsiteY352"/>
              </a:cxn>
              <a:cxn ang="353">
                <a:pos x="connsiteX353" y="connsiteY353"/>
              </a:cxn>
              <a:cxn ang="354">
                <a:pos x="connsiteX354" y="connsiteY354"/>
              </a:cxn>
              <a:cxn ang="355">
                <a:pos x="connsiteX355" y="connsiteY355"/>
              </a:cxn>
              <a:cxn ang="356">
                <a:pos x="connsiteX356" y="connsiteY356"/>
              </a:cxn>
              <a:cxn ang="357">
                <a:pos x="connsiteX357" y="connsiteY357"/>
              </a:cxn>
              <a:cxn ang="358">
                <a:pos x="connsiteX358" y="connsiteY358"/>
              </a:cxn>
              <a:cxn ang="359">
                <a:pos x="connsiteX359" y="connsiteY359"/>
              </a:cxn>
              <a:cxn ang="360">
                <a:pos x="connsiteX360" y="connsiteY360"/>
              </a:cxn>
              <a:cxn ang="361">
                <a:pos x="connsiteX361" y="connsiteY361"/>
              </a:cxn>
              <a:cxn ang="362">
                <a:pos x="connsiteX362" y="connsiteY362"/>
              </a:cxn>
              <a:cxn ang="363">
                <a:pos x="connsiteX363" y="connsiteY363"/>
              </a:cxn>
              <a:cxn ang="364">
                <a:pos x="connsiteX364" y="connsiteY364"/>
              </a:cxn>
              <a:cxn ang="365">
                <a:pos x="connsiteX365" y="connsiteY365"/>
              </a:cxn>
              <a:cxn ang="366">
                <a:pos x="connsiteX366" y="connsiteY366"/>
              </a:cxn>
              <a:cxn ang="367">
                <a:pos x="connsiteX367" y="connsiteY367"/>
              </a:cxn>
              <a:cxn ang="368">
                <a:pos x="connsiteX368" y="connsiteY368"/>
              </a:cxn>
              <a:cxn ang="369">
                <a:pos x="connsiteX369" y="connsiteY369"/>
              </a:cxn>
              <a:cxn ang="370">
                <a:pos x="connsiteX370" y="connsiteY370"/>
              </a:cxn>
              <a:cxn ang="371">
                <a:pos x="connsiteX371" y="connsiteY371"/>
              </a:cxn>
              <a:cxn ang="372">
                <a:pos x="connsiteX372" y="connsiteY372"/>
              </a:cxn>
              <a:cxn ang="373">
                <a:pos x="connsiteX373" y="connsiteY373"/>
              </a:cxn>
              <a:cxn ang="374">
                <a:pos x="connsiteX374" y="connsiteY374"/>
              </a:cxn>
              <a:cxn ang="375">
                <a:pos x="connsiteX375" y="connsiteY375"/>
              </a:cxn>
              <a:cxn ang="376">
                <a:pos x="connsiteX376" y="connsiteY376"/>
              </a:cxn>
              <a:cxn ang="377">
                <a:pos x="connsiteX377" y="connsiteY377"/>
              </a:cxn>
              <a:cxn ang="378">
                <a:pos x="connsiteX378" y="connsiteY378"/>
              </a:cxn>
              <a:cxn ang="379">
                <a:pos x="connsiteX379" y="connsiteY379"/>
              </a:cxn>
              <a:cxn ang="380">
                <a:pos x="connsiteX380" y="connsiteY380"/>
              </a:cxn>
              <a:cxn ang="381">
                <a:pos x="connsiteX381" y="connsiteY381"/>
              </a:cxn>
              <a:cxn ang="382">
                <a:pos x="connsiteX382" y="connsiteY382"/>
              </a:cxn>
              <a:cxn ang="383">
                <a:pos x="connsiteX383" y="connsiteY383"/>
              </a:cxn>
              <a:cxn ang="384">
                <a:pos x="connsiteX384" y="connsiteY384"/>
              </a:cxn>
              <a:cxn ang="385">
                <a:pos x="connsiteX385" y="connsiteY385"/>
              </a:cxn>
              <a:cxn ang="386">
                <a:pos x="connsiteX386" y="connsiteY386"/>
              </a:cxn>
              <a:cxn ang="387">
                <a:pos x="connsiteX387" y="connsiteY387"/>
              </a:cxn>
              <a:cxn ang="388">
                <a:pos x="connsiteX388" y="connsiteY388"/>
              </a:cxn>
              <a:cxn ang="389">
                <a:pos x="connsiteX389" y="connsiteY389"/>
              </a:cxn>
              <a:cxn ang="390">
                <a:pos x="connsiteX390" y="connsiteY390"/>
              </a:cxn>
              <a:cxn ang="391">
                <a:pos x="connsiteX391" y="connsiteY391"/>
              </a:cxn>
              <a:cxn ang="392">
                <a:pos x="connsiteX392" y="connsiteY392"/>
              </a:cxn>
            </a:cxnLst>
            <a:rect l="l" t="t" r="r" b="b"/>
            <a:pathLst>
              <a:path w="127797" h="218576">
                <a:moveTo>
                  <a:pt x="0" y="37803"/>
                </a:moveTo>
                <a:lnTo>
                  <a:pt x="304" y="37504"/>
                </a:lnTo>
                <a:lnTo>
                  <a:pt x="814" y="36996"/>
                </a:lnTo>
                <a:lnTo>
                  <a:pt x="1459" y="36356"/>
                </a:lnTo>
                <a:lnTo>
                  <a:pt x="2217" y="35600"/>
                </a:lnTo>
                <a:lnTo>
                  <a:pt x="2885" y="34929"/>
                </a:lnTo>
                <a:lnTo>
                  <a:pt x="3635" y="34182"/>
                </a:lnTo>
                <a:lnTo>
                  <a:pt x="4296" y="33514"/>
                </a:lnTo>
                <a:lnTo>
                  <a:pt x="5040" y="32762"/>
                </a:lnTo>
                <a:lnTo>
                  <a:pt x="5700" y="32094"/>
                </a:lnTo>
                <a:lnTo>
                  <a:pt x="6442" y="31340"/>
                </a:lnTo>
                <a:lnTo>
                  <a:pt x="7101" y="30669"/>
                </a:lnTo>
                <a:lnTo>
                  <a:pt x="7841" y="29916"/>
                </a:lnTo>
                <a:lnTo>
                  <a:pt x="8500" y="29247"/>
                </a:lnTo>
                <a:lnTo>
                  <a:pt x="9244" y="28493"/>
                </a:lnTo>
                <a:lnTo>
                  <a:pt x="9906" y="27825"/>
                </a:lnTo>
                <a:lnTo>
                  <a:pt x="10651" y="27076"/>
                </a:lnTo>
                <a:lnTo>
                  <a:pt x="11314" y="26412"/>
                </a:lnTo>
                <a:lnTo>
                  <a:pt x="12066" y="25665"/>
                </a:lnTo>
                <a:lnTo>
                  <a:pt x="12734" y="25006"/>
                </a:lnTo>
                <a:lnTo>
                  <a:pt x="13490" y="24266"/>
                </a:lnTo>
                <a:lnTo>
                  <a:pt x="14165" y="23612"/>
                </a:lnTo>
                <a:lnTo>
                  <a:pt x="14921" y="22886"/>
                </a:lnTo>
                <a:lnTo>
                  <a:pt x="15594" y="22247"/>
                </a:lnTo>
                <a:lnTo>
                  <a:pt x="16320" y="21574"/>
                </a:lnTo>
                <a:lnTo>
                  <a:pt x="16954" y="20975"/>
                </a:lnTo>
                <a:lnTo>
                  <a:pt x="17650" y="20329"/>
                </a:lnTo>
                <a:lnTo>
                  <a:pt x="18302" y="19753"/>
                </a:lnTo>
                <a:lnTo>
                  <a:pt x="19033" y="19108"/>
                </a:lnTo>
                <a:lnTo>
                  <a:pt x="19692" y="18532"/>
                </a:lnTo>
                <a:lnTo>
                  <a:pt x="20418" y="17909"/>
                </a:lnTo>
                <a:lnTo>
                  <a:pt x="21094" y="17333"/>
                </a:lnTo>
                <a:lnTo>
                  <a:pt x="21884" y="16688"/>
                </a:lnTo>
                <a:lnTo>
                  <a:pt x="22610" y="16088"/>
                </a:lnTo>
                <a:lnTo>
                  <a:pt x="23389" y="15466"/>
                </a:lnTo>
                <a:lnTo>
                  <a:pt x="24055" y="14936"/>
                </a:lnTo>
                <a:lnTo>
                  <a:pt x="24756" y="14383"/>
                </a:lnTo>
                <a:lnTo>
                  <a:pt x="25390" y="13876"/>
                </a:lnTo>
                <a:lnTo>
                  <a:pt x="26139" y="13299"/>
                </a:lnTo>
                <a:lnTo>
                  <a:pt x="26971" y="12700"/>
                </a:lnTo>
                <a:lnTo>
                  <a:pt x="28059" y="11917"/>
                </a:lnTo>
                <a:lnTo>
                  <a:pt x="29306" y="11041"/>
                </a:lnTo>
                <a:lnTo>
                  <a:pt x="30691" y="10119"/>
                </a:lnTo>
                <a:lnTo>
                  <a:pt x="32053" y="9266"/>
                </a:lnTo>
                <a:lnTo>
                  <a:pt x="33286" y="8505"/>
                </a:lnTo>
                <a:lnTo>
                  <a:pt x="34316" y="7906"/>
                </a:lnTo>
                <a:lnTo>
                  <a:pt x="35121" y="7445"/>
                </a:lnTo>
                <a:lnTo>
                  <a:pt x="35876" y="7030"/>
                </a:lnTo>
                <a:lnTo>
                  <a:pt x="36658" y="6638"/>
                </a:lnTo>
                <a:lnTo>
                  <a:pt x="37557" y="6177"/>
                </a:lnTo>
                <a:lnTo>
                  <a:pt x="38458" y="5739"/>
                </a:lnTo>
                <a:lnTo>
                  <a:pt x="39262" y="5347"/>
                </a:lnTo>
                <a:lnTo>
                  <a:pt x="40044" y="5002"/>
                </a:lnTo>
                <a:lnTo>
                  <a:pt x="40866" y="4656"/>
                </a:lnTo>
                <a:lnTo>
                  <a:pt x="41782" y="4264"/>
                </a:lnTo>
                <a:lnTo>
                  <a:pt x="42717" y="3895"/>
                </a:lnTo>
                <a:lnTo>
                  <a:pt x="43510" y="3573"/>
                </a:lnTo>
                <a:lnTo>
                  <a:pt x="44333" y="3273"/>
                </a:lnTo>
                <a:lnTo>
                  <a:pt x="45137" y="2996"/>
                </a:lnTo>
                <a:lnTo>
                  <a:pt x="46025" y="2720"/>
                </a:lnTo>
                <a:lnTo>
                  <a:pt x="46921" y="2420"/>
                </a:lnTo>
                <a:lnTo>
                  <a:pt x="47848" y="2167"/>
                </a:lnTo>
                <a:lnTo>
                  <a:pt x="48980" y="1844"/>
                </a:lnTo>
                <a:lnTo>
                  <a:pt x="50261" y="1544"/>
                </a:lnTo>
                <a:lnTo>
                  <a:pt x="51644" y="1222"/>
                </a:lnTo>
                <a:lnTo>
                  <a:pt x="52865" y="968"/>
                </a:lnTo>
                <a:lnTo>
                  <a:pt x="53953" y="784"/>
                </a:lnTo>
                <a:lnTo>
                  <a:pt x="54882" y="622"/>
                </a:lnTo>
                <a:lnTo>
                  <a:pt x="55829" y="484"/>
                </a:lnTo>
                <a:lnTo>
                  <a:pt x="56724" y="392"/>
                </a:lnTo>
                <a:lnTo>
                  <a:pt x="57521" y="300"/>
                </a:lnTo>
                <a:lnTo>
                  <a:pt x="58284" y="230"/>
                </a:lnTo>
                <a:lnTo>
                  <a:pt x="58948" y="161"/>
                </a:lnTo>
                <a:lnTo>
                  <a:pt x="59697" y="115"/>
                </a:lnTo>
                <a:lnTo>
                  <a:pt x="60361" y="92"/>
                </a:lnTo>
                <a:lnTo>
                  <a:pt x="61109" y="69"/>
                </a:lnTo>
                <a:lnTo>
                  <a:pt x="61773" y="23"/>
                </a:lnTo>
                <a:lnTo>
                  <a:pt x="62520" y="23"/>
                </a:lnTo>
                <a:lnTo>
                  <a:pt x="63186" y="0"/>
                </a:lnTo>
                <a:lnTo>
                  <a:pt x="63933" y="0"/>
                </a:lnTo>
                <a:lnTo>
                  <a:pt x="64597" y="0"/>
                </a:lnTo>
                <a:lnTo>
                  <a:pt x="65346" y="0"/>
                </a:lnTo>
                <a:lnTo>
                  <a:pt x="66010" y="0"/>
                </a:lnTo>
                <a:lnTo>
                  <a:pt x="66768" y="23"/>
                </a:lnTo>
                <a:lnTo>
                  <a:pt x="67429" y="69"/>
                </a:lnTo>
                <a:lnTo>
                  <a:pt x="68202" y="115"/>
                </a:lnTo>
                <a:lnTo>
                  <a:pt x="68856" y="184"/>
                </a:lnTo>
                <a:lnTo>
                  <a:pt x="69626" y="253"/>
                </a:lnTo>
                <a:lnTo>
                  <a:pt x="70264" y="300"/>
                </a:lnTo>
                <a:lnTo>
                  <a:pt x="71025" y="369"/>
                </a:lnTo>
                <a:lnTo>
                  <a:pt x="71672" y="438"/>
                </a:lnTo>
                <a:lnTo>
                  <a:pt x="72445" y="553"/>
                </a:lnTo>
                <a:lnTo>
                  <a:pt x="73088" y="645"/>
                </a:lnTo>
                <a:lnTo>
                  <a:pt x="73848" y="784"/>
                </a:lnTo>
                <a:lnTo>
                  <a:pt x="74484" y="876"/>
                </a:lnTo>
                <a:lnTo>
                  <a:pt x="75252" y="1037"/>
                </a:lnTo>
                <a:lnTo>
                  <a:pt x="75897" y="1152"/>
                </a:lnTo>
                <a:lnTo>
                  <a:pt x="76674" y="1314"/>
                </a:lnTo>
                <a:lnTo>
                  <a:pt x="77312" y="1429"/>
                </a:lnTo>
                <a:lnTo>
                  <a:pt x="78078" y="1613"/>
                </a:lnTo>
                <a:lnTo>
                  <a:pt x="78854" y="1821"/>
                </a:lnTo>
                <a:lnTo>
                  <a:pt x="79910" y="2097"/>
                </a:lnTo>
                <a:lnTo>
                  <a:pt x="81141" y="2443"/>
                </a:lnTo>
                <a:lnTo>
                  <a:pt x="82524" y="2881"/>
                </a:lnTo>
                <a:lnTo>
                  <a:pt x="83904" y="3342"/>
                </a:lnTo>
                <a:lnTo>
                  <a:pt x="85153" y="3780"/>
                </a:lnTo>
                <a:lnTo>
                  <a:pt x="86276" y="4195"/>
                </a:lnTo>
                <a:lnTo>
                  <a:pt x="87302" y="4610"/>
                </a:lnTo>
                <a:lnTo>
                  <a:pt x="88385" y="5071"/>
                </a:lnTo>
                <a:lnTo>
                  <a:pt x="89468" y="5532"/>
                </a:lnTo>
                <a:lnTo>
                  <a:pt x="90528" y="6039"/>
                </a:lnTo>
                <a:lnTo>
                  <a:pt x="91519" y="6523"/>
                </a:lnTo>
                <a:lnTo>
                  <a:pt x="92556" y="7053"/>
                </a:lnTo>
                <a:lnTo>
                  <a:pt x="93594" y="7606"/>
                </a:lnTo>
                <a:lnTo>
                  <a:pt x="94631" y="8182"/>
                </a:lnTo>
                <a:lnTo>
                  <a:pt x="95645" y="8759"/>
                </a:lnTo>
                <a:lnTo>
                  <a:pt x="96774" y="9450"/>
                </a:lnTo>
                <a:lnTo>
                  <a:pt x="97904" y="10188"/>
                </a:lnTo>
                <a:lnTo>
                  <a:pt x="99010" y="10902"/>
                </a:lnTo>
                <a:lnTo>
                  <a:pt x="99863" y="11479"/>
                </a:lnTo>
                <a:lnTo>
                  <a:pt x="100669" y="12055"/>
                </a:lnTo>
                <a:lnTo>
                  <a:pt x="101499" y="12677"/>
                </a:lnTo>
                <a:lnTo>
                  <a:pt x="102421" y="13392"/>
                </a:lnTo>
                <a:lnTo>
                  <a:pt x="103343" y="14106"/>
                </a:lnTo>
                <a:lnTo>
                  <a:pt x="104127" y="14751"/>
                </a:lnTo>
                <a:lnTo>
                  <a:pt x="104864" y="15374"/>
                </a:lnTo>
                <a:lnTo>
                  <a:pt x="105533" y="15950"/>
                </a:lnTo>
                <a:lnTo>
                  <a:pt x="106293" y="16642"/>
                </a:lnTo>
                <a:lnTo>
                  <a:pt x="106962" y="17264"/>
                </a:lnTo>
                <a:lnTo>
                  <a:pt x="107745" y="18001"/>
                </a:lnTo>
                <a:lnTo>
                  <a:pt x="108414" y="18670"/>
                </a:lnTo>
                <a:lnTo>
                  <a:pt x="109151" y="19408"/>
                </a:lnTo>
                <a:lnTo>
                  <a:pt x="109796" y="20099"/>
                </a:lnTo>
                <a:lnTo>
                  <a:pt x="110534" y="20883"/>
                </a:lnTo>
                <a:lnTo>
                  <a:pt x="111249" y="21689"/>
                </a:lnTo>
                <a:lnTo>
                  <a:pt x="112055" y="22593"/>
                </a:lnTo>
                <a:lnTo>
                  <a:pt x="112816" y="23478"/>
                </a:lnTo>
                <a:lnTo>
                  <a:pt x="113461" y="24257"/>
                </a:lnTo>
                <a:lnTo>
                  <a:pt x="114083" y="25038"/>
                </a:lnTo>
                <a:lnTo>
                  <a:pt x="114706" y="25847"/>
                </a:lnTo>
                <a:lnTo>
                  <a:pt x="115397" y="26783"/>
                </a:lnTo>
                <a:lnTo>
                  <a:pt x="116089" y="27731"/>
                </a:lnTo>
                <a:lnTo>
                  <a:pt x="116665" y="28563"/>
                </a:lnTo>
                <a:lnTo>
                  <a:pt x="117195" y="29344"/>
                </a:lnTo>
                <a:lnTo>
                  <a:pt x="117633" y="30026"/>
                </a:lnTo>
                <a:lnTo>
                  <a:pt x="118117" y="30792"/>
                </a:lnTo>
                <a:lnTo>
                  <a:pt x="118601" y="31587"/>
                </a:lnTo>
                <a:lnTo>
                  <a:pt x="119131" y="32470"/>
                </a:lnTo>
                <a:lnTo>
                  <a:pt x="119638" y="33364"/>
                </a:lnTo>
                <a:lnTo>
                  <a:pt x="120076" y="34175"/>
                </a:lnTo>
                <a:lnTo>
                  <a:pt x="120514" y="35000"/>
                </a:lnTo>
                <a:lnTo>
                  <a:pt x="120952" y="35826"/>
                </a:lnTo>
                <a:lnTo>
                  <a:pt x="121413" y="36747"/>
                </a:lnTo>
                <a:lnTo>
                  <a:pt x="121827" y="37651"/>
                </a:lnTo>
                <a:lnTo>
                  <a:pt x="122196" y="38453"/>
                </a:lnTo>
                <a:lnTo>
                  <a:pt x="122542" y="39244"/>
                </a:lnTo>
                <a:lnTo>
                  <a:pt x="122888" y="40083"/>
                </a:lnTo>
                <a:lnTo>
                  <a:pt x="123326" y="41157"/>
                </a:lnTo>
                <a:lnTo>
                  <a:pt x="123810" y="42404"/>
                </a:lnTo>
                <a:lnTo>
                  <a:pt x="124294" y="43778"/>
                </a:lnTo>
                <a:lnTo>
                  <a:pt x="124755" y="45151"/>
                </a:lnTo>
                <a:lnTo>
                  <a:pt x="125147" y="46396"/>
                </a:lnTo>
                <a:lnTo>
                  <a:pt x="125446" y="47482"/>
                </a:lnTo>
                <a:lnTo>
                  <a:pt x="125677" y="48318"/>
                </a:lnTo>
                <a:lnTo>
                  <a:pt x="125884" y="49132"/>
                </a:lnTo>
                <a:lnTo>
                  <a:pt x="126069" y="49911"/>
                </a:lnTo>
                <a:lnTo>
                  <a:pt x="126276" y="50817"/>
                </a:lnTo>
                <a:lnTo>
                  <a:pt x="126483" y="51734"/>
                </a:lnTo>
                <a:lnTo>
                  <a:pt x="126645" y="52552"/>
                </a:lnTo>
                <a:lnTo>
                  <a:pt x="126806" y="53380"/>
                </a:lnTo>
                <a:lnTo>
                  <a:pt x="126921" y="54170"/>
                </a:lnTo>
                <a:lnTo>
                  <a:pt x="127060" y="55083"/>
                </a:lnTo>
                <a:lnTo>
                  <a:pt x="127198" y="56000"/>
                </a:lnTo>
                <a:lnTo>
                  <a:pt x="127313" y="56805"/>
                </a:lnTo>
                <a:lnTo>
                  <a:pt x="127405" y="57619"/>
                </a:lnTo>
                <a:lnTo>
                  <a:pt x="127474" y="58402"/>
                </a:lnTo>
                <a:lnTo>
                  <a:pt x="127543" y="59317"/>
                </a:lnTo>
                <a:lnTo>
                  <a:pt x="127613" y="60223"/>
                </a:lnTo>
                <a:lnTo>
                  <a:pt x="127659" y="61030"/>
                </a:lnTo>
                <a:lnTo>
                  <a:pt x="127682" y="61807"/>
                </a:lnTo>
                <a:lnTo>
                  <a:pt x="127705" y="62470"/>
                </a:lnTo>
                <a:lnTo>
                  <a:pt x="127728" y="63220"/>
                </a:lnTo>
                <a:lnTo>
                  <a:pt x="127751" y="63883"/>
                </a:lnTo>
                <a:lnTo>
                  <a:pt x="127774" y="64632"/>
                </a:lnTo>
                <a:lnTo>
                  <a:pt x="127774" y="65296"/>
                </a:lnTo>
                <a:lnTo>
                  <a:pt x="127797" y="66043"/>
                </a:lnTo>
                <a:lnTo>
                  <a:pt x="127774" y="66709"/>
                </a:lnTo>
                <a:lnTo>
                  <a:pt x="127774" y="67456"/>
                </a:lnTo>
                <a:lnTo>
                  <a:pt x="127751" y="68120"/>
                </a:lnTo>
                <a:lnTo>
                  <a:pt x="127728" y="68869"/>
                </a:lnTo>
                <a:lnTo>
                  <a:pt x="127682" y="69533"/>
                </a:lnTo>
                <a:lnTo>
                  <a:pt x="127636" y="70280"/>
                </a:lnTo>
                <a:lnTo>
                  <a:pt x="127567" y="70950"/>
                </a:lnTo>
                <a:lnTo>
                  <a:pt x="127498" y="71732"/>
                </a:lnTo>
                <a:lnTo>
                  <a:pt x="127405" y="72564"/>
                </a:lnTo>
                <a:lnTo>
                  <a:pt x="127290" y="73486"/>
                </a:lnTo>
                <a:lnTo>
                  <a:pt x="127175" y="74410"/>
                </a:lnTo>
                <a:lnTo>
                  <a:pt x="127060" y="75184"/>
                </a:lnTo>
                <a:lnTo>
                  <a:pt x="126944" y="75966"/>
                </a:lnTo>
                <a:lnTo>
                  <a:pt x="126806" y="76630"/>
                </a:lnTo>
                <a:lnTo>
                  <a:pt x="126668" y="77432"/>
                </a:lnTo>
                <a:lnTo>
                  <a:pt x="126483" y="78252"/>
                </a:lnTo>
                <a:lnTo>
                  <a:pt x="126253" y="79299"/>
                </a:lnTo>
                <a:lnTo>
                  <a:pt x="125999" y="80368"/>
                </a:lnTo>
                <a:lnTo>
                  <a:pt x="125723" y="81431"/>
                </a:lnTo>
                <a:lnTo>
                  <a:pt x="125492" y="82265"/>
                </a:lnTo>
                <a:lnTo>
                  <a:pt x="125285" y="83049"/>
                </a:lnTo>
                <a:lnTo>
                  <a:pt x="125077" y="83708"/>
                </a:lnTo>
                <a:lnTo>
                  <a:pt x="124847" y="84462"/>
                </a:lnTo>
                <a:lnTo>
                  <a:pt x="124616" y="85146"/>
                </a:lnTo>
                <a:lnTo>
                  <a:pt x="124340" y="85939"/>
                </a:lnTo>
                <a:lnTo>
                  <a:pt x="124040" y="86778"/>
                </a:lnTo>
                <a:lnTo>
                  <a:pt x="123694" y="87719"/>
                </a:lnTo>
                <a:lnTo>
                  <a:pt x="123303" y="88671"/>
                </a:lnTo>
                <a:lnTo>
                  <a:pt x="122980" y="89457"/>
                </a:lnTo>
                <a:lnTo>
                  <a:pt x="122657" y="90206"/>
                </a:lnTo>
                <a:lnTo>
                  <a:pt x="122404" y="90823"/>
                </a:lnTo>
                <a:lnTo>
                  <a:pt x="122058" y="91593"/>
                </a:lnTo>
                <a:lnTo>
                  <a:pt x="121666" y="92395"/>
                </a:lnTo>
                <a:lnTo>
                  <a:pt x="121228" y="93322"/>
                </a:lnTo>
                <a:lnTo>
                  <a:pt x="120745" y="94262"/>
                </a:lnTo>
                <a:lnTo>
                  <a:pt x="120260" y="95194"/>
                </a:lnTo>
                <a:lnTo>
                  <a:pt x="119754" y="96122"/>
                </a:lnTo>
                <a:lnTo>
                  <a:pt x="119246" y="97024"/>
                </a:lnTo>
                <a:lnTo>
                  <a:pt x="118762" y="97835"/>
                </a:lnTo>
                <a:lnTo>
                  <a:pt x="118301" y="98621"/>
                </a:lnTo>
                <a:lnTo>
                  <a:pt x="117863" y="99315"/>
                </a:lnTo>
                <a:lnTo>
                  <a:pt x="117356" y="100112"/>
                </a:lnTo>
                <a:lnTo>
                  <a:pt x="116780" y="100977"/>
                </a:lnTo>
                <a:lnTo>
                  <a:pt x="116043" y="102081"/>
                </a:lnTo>
                <a:lnTo>
                  <a:pt x="115167" y="103302"/>
                </a:lnTo>
                <a:lnTo>
                  <a:pt x="114268" y="104522"/>
                </a:lnTo>
                <a:lnTo>
                  <a:pt x="113415" y="105623"/>
                </a:lnTo>
                <a:lnTo>
                  <a:pt x="112724" y="106497"/>
                </a:lnTo>
                <a:lnTo>
                  <a:pt x="112009" y="107345"/>
                </a:lnTo>
                <a:lnTo>
                  <a:pt x="111318" y="108150"/>
                </a:lnTo>
                <a:lnTo>
                  <a:pt x="110511" y="109042"/>
                </a:lnTo>
                <a:lnTo>
                  <a:pt x="109681" y="109924"/>
                </a:lnTo>
                <a:lnTo>
                  <a:pt x="108921" y="110713"/>
                </a:lnTo>
                <a:lnTo>
                  <a:pt x="108160" y="111489"/>
                </a:lnTo>
                <a:lnTo>
                  <a:pt x="107492" y="112158"/>
                </a:lnTo>
                <a:lnTo>
                  <a:pt x="106754" y="112905"/>
                </a:lnTo>
                <a:lnTo>
                  <a:pt x="106086" y="113566"/>
                </a:lnTo>
                <a:lnTo>
                  <a:pt x="105325" y="114311"/>
                </a:lnTo>
                <a:lnTo>
                  <a:pt x="104657" y="114972"/>
                </a:lnTo>
                <a:lnTo>
                  <a:pt x="103919" y="115717"/>
                </a:lnTo>
                <a:lnTo>
                  <a:pt x="103251" y="116378"/>
                </a:lnTo>
                <a:lnTo>
                  <a:pt x="102490" y="117123"/>
                </a:lnTo>
                <a:lnTo>
                  <a:pt x="101822" y="117784"/>
                </a:lnTo>
                <a:lnTo>
                  <a:pt x="101085" y="118531"/>
                </a:lnTo>
                <a:lnTo>
                  <a:pt x="100416" y="119193"/>
                </a:lnTo>
                <a:lnTo>
                  <a:pt x="99656" y="119937"/>
                </a:lnTo>
                <a:lnTo>
                  <a:pt x="98987" y="120601"/>
                </a:lnTo>
                <a:lnTo>
                  <a:pt x="98249" y="121345"/>
                </a:lnTo>
                <a:lnTo>
                  <a:pt x="97581" y="122009"/>
                </a:lnTo>
                <a:lnTo>
                  <a:pt x="96820" y="122754"/>
                </a:lnTo>
                <a:lnTo>
                  <a:pt x="96152" y="123417"/>
                </a:lnTo>
                <a:lnTo>
                  <a:pt x="95415" y="124162"/>
                </a:lnTo>
                <a:lnTo>
                  <a:pt x="94746" y="124826"/>
                </a:lnTo>
                <a:lnTo>
                  <a:pt x="93986" y="125573"/>
                </a:lnTo>
                <a:lnTo>
                  <a:pt x="93340" y="126234"/>
                </a:lnTo>
                <a:lnTo>
                  <a:pt x="92580" y="126981"/>
                </a:lnTo>
                <a:lnTo>
                  <a:pt x="91911" y="127645"/>
                </a:lnTo>
                <a:lnTo>
                  <a:pt x="91174" y="128391"/>
                </a:lnTo>
                <a:lnTo>
                  <a:pt x="90505" y="129055"/>
                </a:lnTo>
                <a:lnTo>
                  <a:pt x="89745" y="129802"/>
                </a:lnTo>
                <a:lnTo>
                  <a:pt x="89076" y="130466"/>
                </a:lnTo>
                <a:lnTo>
                  <a:pt x="88339" y="131213"/>
                </a:lnTo>
                <a:lnTo>
                  <a:pt x="87670" y="131876"/>
                </a:lnTo>
                <a:lnTo>
                  <a:pt x="86933" y="132626"/>
                </a:lnTo>
                <a:lnTo>
                  <a:pt x="86260" y="133289"/>
                </a:lnTo>
                <a:lnTo>
                  <a:pt x="85513" y="134036"/>
                </a:lnTo>
                <a:lnTo>
                  <a:pt x="84847" y="134700"/>
                </a:lnTo>
                <a:lnTo>
                  <a:pt x="84100" y="135449"/>
                </a:lnTo>
                <a:lnTo>
                  <a:pt x="83434" y="136113"/>
                </a:lnTo>
                <a:lnTo>
                  <a:pt x="82688" y="136860"/>
                </a:lnTo>
                <a:lnTo>
                  <a:pt x="82024" y="137526"/>
                </a:lnTo>
                <a:lnTo>
                  <a:pt x="81277" y="138273"/>
                </a:lnTo>
                <a:lnTo>
                  <a:pt x="80611" y="138939"/>
                </a:lnTo>
                <a:lnTo>
                  <a:pt x="79864" y="139686"/>
                </a:lnTo>
                <a:lnTo>
                  <a:pt x="79200" y="140352"/>
                </a:lnTo>
                <a:lnTo>
                  <a:pt x="78453" y="141099"/>
                </a:lnTo>
                <a:lnTo>
                  <a:pt x="77788" y="141765"/>
                </a:lnTo>
                <a:lnTo>
                  <a:pt x="77041" y="142511"/>
                </a:lnTo>
                <a:lnTo>
                  <a:pt x="76377" y="143178"/>
                </a:lnTo>
                <a:lnTo>
                  <a:pt x="75630" y="143927"/>
                </a:lnTo>
                <a:lnTo>
                  <a:pt x="74966" y="144591"/>
                </a:lnTo>
                <a:lnTo>
                  <a:pt x="74220" y="145340"/>
                </a:lnTo>
                <a:lnTo>
                  <a:pt x="73556" y="146006"/>
                </a:lnTo>
                <a:lnTo>
                  <a:pt x="72809" y="146755"/>
                </a:lnTo>
                <a:lnTo>
                  <a:pt x="72145" y="147419"/>
                </a:lnTo>
                <a:lnTo>
                  <a:pt x="71398" y="148168"/>
                </a:lnTo>
                <a:lnTo>
                  <a:pt x="70735" y="148834"/>
                </a:lnTo>
                <a:lnTo>
                  <a:pt x="69988" y="149583"/>
                </a:lnTo>
                <a:lnTo>
                  <a:pt x="69324" y="150247"/>
                </a:lnTo>
                <a:lnTo>
                  <a:pt x="68577" y="150996"/>
                </a:lnTo>
                <a:lnTo>
                  <a:pt x="67914" y="151662"/>
                </a:lnTo>
                <a:lnTo>
                  <a:pt x="67167" y="152411"/>
                </a:lnTo>
                <a:lnTo>
                  <a:pt x="66505" y="153077"/>
                </a:lnTo>
                <a:lnTo>
                  <a:pt x="65758" y="153826"/>
                </a:lnTo>
                <a:lnTo>
                  <a:pt x="65095" y="154490"/>
                </a:lnTo>
                <a:lnTo>
                  <a:pt x="64348" y="155239"/>
                </a:lnTo>
                <a:lnTo>
                  <a:pt x="63684" y="155905"/>
                </a:lnTo>
                <a:lnTo>
                  <a:pt x="62938" y="156655"/>
                </a:lnTo>
                <a:lnTo>
                  <a:pt x="62274" y="157321"/>
                </a:lnTo>
                <a:lnTo>
                  <a:pt x="61527" y="158070"/>
                </a:lnTo>
                <a:lnTo>
                  <a:pt x="60866" y="158734"/>
                </a:lnTo>
                <a:lnTo>
                  <a:pt x="60119" y="159483"/>
                </a:lnTo>
                <a:lnTo>
                  <a:pt x="59455" y="160149"/>
                </a:lnTo>
                <a:lnTo>
                  <a:pt x="58708" y="160898"/>
                </a:lnTo>
                <a:lnTo>
                  <a:pt x="58045" y="161564"/>
                </a:lnTo>
                <a:lnTo>
                  <a:pt x="57298" y="162313"/>
                </a:lnTo>
                <a:lnTo>
                  <a:pt x="56634" y="162979"/>
                </a:lnTo>
                <a:lnTo>
                  <a:pt x="55889" y="163728"/>
                </a:lnTo>
                <a:lnTo>
                  <a:pt x="55226" y="164392"/>
                </a:lnTo>
                <a:lnTo>
                  <a:pt x="54479" y="165141"/>
                </a:lnTo>
                <a:lnTo>
                  <a:pt x="53815" y="165807"/>
                </a:lnTo>
                <a:lnTo>
                  <a:pt x="53068" y="166557"/>
                </a:lnTo>
                <a:lnTo>
                  <a:pt x="52405" y="167223"/>
                </a:lnTo>
                <a:lnTo>
                  <a:pt x="51658" y="167972"/>
                </a:lnTo>
                <a:lnTo>
                  <a:pt x="50994" y="168635"/>
                </a:lnTo>
                <a:lnTo>
                  <a:pt x="50247" y="169385"/>
                </a:lnTo>
                <a:lnTo>
                  <a:pt x="49583" y="170051"/>
                </a:lnTo>
                <a:lnTo>
                  <a:pt x="48837" y="170800"/>
                </a:lnTo>
                <a:lnTo>
                  <a:pt x="48173" y="171464"/>
                </a:lnTo>
                <a:lnTo>
                  <a:pt x="47426" y="172213"/>
                </a:lnTo>
                <a:lnTo>
                  <a:pt x="46762" y="172877"/>
                </a:lnTo>
                <a:lnTo>
                  <a:pt x="46015" y="173626"/>
                </a:lnTo>
                <a:lnTo>
                  <a:pt x="45352" y="174292"/>
                </a:lnTo>
                <a:lnTo>
                  <a:pt x="44605" y="175039"/>
                </a:lnTo>
                <a:lnTo>
                  <a:pt x="43941" y="175705"/>
                </a:lnTo>
                <a:lnTo>
                  <a:pt x="43192" y="176454"/>
                </a:lnTo>
                <a:lnTo>
                  <a:pt x="42528" y="177118"/>
                </a:lnTo>
                <a:lnTo>
                  <a:pt x="41782" y="177867"/>
                </a:lnTo>
                <a:lnTo>
                  <a:pt x="41118" y="178531"/>
                </a:lnTo>
                <a:lnTo>
                  <a:pt x="40369" y="179277"/>
                </a:lnTo>
                <a:lnTo>
                  <a:pt x="39705" y="179943"/>
                </a:lnTo>
                <a:lnTo>
                  <a:pt x="38958" y="180690"/>
                </a:lnTo>
                <a:lnTo>
                  <a:pt x="38292" y="181356"/>
                </a:lnTo>
                <a:lnTo>
                  <a:pt x="37545" y="182103"/>
                </a:lnTo>
                <a:lnTo>
                  <a:pt x="36880" y="182767"/>
                </a:lnTo>
                <a:lnTo>
                  <a:pt x="36133" y="183514"/>
                </a:lnTo>
                <a:lnTo>
                  <a:pt x="35466" y="184178"/>
                </a:lnTo>
                <a:lnTo>
                  <a:pt x="34720" y="184927"/>
                </a:lnTo>
                <a:lnTo>
                  <a:pt x="34054" y="185591"/>
                </a:lnTo>
                <a:lnTo>
                  <a:pt x="33305" y="186337"/>
                </a:lnTo>
                <a:lnTo>
                  <a:pt x="32641" y="187001"/>
                </a:lnTo>
                <a:lnTo>
                  <a:pt x="31892" y="187748"/>
                </a:lnTo>
                <a:lnTo>
                  <a:pt x="31228" y="188412"/>
                </a:lnTo>
                <a:lnTo>
                  <a:pt x="30479" y="189159"/>
                </a:lnTo>
                <a:lnTo>
                  <a:pt x="29813" y="189823"/>
                </a:lnTo>
                <a:lnTo>
                  <a:pt x="29064" y="190569"/>
                </a:lnTo>
                <a:lnTo>
                  <a:pt x="28397" y="191231"/>
                </a:lnTo>
                <a:lnTo>
                  <a:pt x="27649" y="191978"/>
                </a:lnTo>
                <a:lnTo>
                  <a:pt x="26982" y="192641"/>
                </a:lnTo>
                <a:lnTo>
                  <a:pt x="26233" y="193388"/>
                </a:lnTo>
                <a:lnTo>
                  <a:pt x="25567" y="194050"/>
                </a:lnTo>
                <a:lnTo>
                  <a:pt x="24816" y="194796"/>
                </a:lnTo>
                <a:lnTo>
                  <a:pt x="24150" y="195458"/>
                </a:lnTo>
                <a:lnTo>
                  <a:pt x="23401" y="196203"/>
                </a:lnTo>
                <a:lnTo>
                  <a:pt x="22732" y="196866"/>
                </a:lnTo>
                <a:lnTo>
                  <a:pt x="21984" y="197611"/>
                </a:lnTo>
                <a:lnTo>
                  <a:pt x="21317" y="198272"/>
                </a:lnTo>
                <a:lnTo>
                  <a:pt x="20566" y="199019"/>
                </a:lnTo>
                <a:lnTo>
                  <a:pt x="19900" y="199681"/>
                </a:lnTo>
                <a:lnTo>
                  <a:pt x="19148" y="200425"/>
                </a:lnTo>
                <a:lnTo>
                  <a:pt x="18480" y="201087"/>
                </a:lnTo>
                <a:lnTo>
                  <a:pt x="17729" y="201831"/>
                </a:lnTo>
                <a:lnTo>
                  <a:pt x="17063" y="202493"/>
                </a:lnTo>
                <a:lnTo>
                  <a:pt x="16309" y="203237"/>
                </a:lnTo>
                <a:lnTo>
                  <a:pt x="15643" y="203896"/>
                </a:lnTo>
                <a:lnTo>
                  <a:pt x="14891" y="204641"/>
                </a:lnTo>
                <a:lnTo>
                  <a:pt x="14223" y="205302"/>
                </a:lnTo>
                <a:lnTo>
                  <a:pt x="13469" y="206045"/>
                </a:lnTo>
                <a:lnTo>
                  <a:pt x="12801" y="206706"/>
                </a:lnTo>
                <a:lnTo>
                  <a:pt x="12050" y="207448"/>
                </a:lnTo>
                <a:lnTo>
                  <a:pt x="11381" y="208107"/>
                </a:lnTo>
                <a:lnTo>
                  <a:pt x="10628" y="208852"/>
                </a:lnTo>
                <a:lnTo>
                  <a:pt x="9959" y="209511"/>
                </a:lnTo>
                <a:lnTo>
                  <a:pt x="9203" y="210256"/>
                </a:lnTo>
                <a:lnTo>
                  <a:pt x="8530" y="210917"/>
                </a:lnTo>
                <a:lnTo>
                  <a:pt x="7800" y="211636"/>
                </a:lnTo>
                <a:lnTo>
                  <a:pt x="7170" y="212256"/>
                </a:lnTo>
                <a:lnTo>
                  <a:pt x="6490" y="212922"/>
                </a:lnTo>
                <a:lnTo>
                  <a:pt x="5873" y="213531"/>
                </a:lnTo>
                <a:lnTo>
                  <a:pt x="5158" y="214234"/>
                </a:lnTo>
                <a:lnTo>
                  <a:pt x="4497" y="214884"/>
                </a:lnTo>
                <a:lnTo>
                  <a:pt x="3746" y="215622"/>
                </a:lnTo>
                <a:lnTo>
                  <a:pt x="3075" y="216281"/>
                </a:lnTo>
                <a:lnTo>
                  <a:pt x="2321" y="217021"/>
                </a:lnTo>
                <a:lnTo>
                  <a:pt x="1650" y="217680"/>
                </a:lnTo>
                <a:lnTo>
                  <a:pt x="1111" y="218205"/>
                </a:lnTo>
                <a:lnTo>
                  <a:pt x="733" y="218576"/>
                </a:lnTo>
              </a:path>
            </a:pathLst>
          </a:custGeom>
          <a:solidFill>
            <a:srgbClr val="000000">
              <a:alpha val="0"/>
            </a:srgbClr>
          </a:solidFill>
          <a:ln w="11523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Freeform 23"/>
          <p:cNvSpPr/>
          <p:nvPr/>
        </p:nvSpPr>
        <p:spPr>
          <a:xfrm>
            <a:off x="4800229" y="1773625"/>
            <a:ext cx="2141" cy="2091"/>
          </a:xfrm>
          <a:custGeom>
            <a:avLst/>
            <a:gdLst>
              <a:gd name="connsiteX0" fmla="*/ 0 w 2141"/>
              <a:gd name="connsiteY0" fmla="*/ 0 h 2091"/>
              <a:gd name="connsiteX1" fmla="*/ 2141 w 2141"/>
              <a:gd name="connsiteY1" fmla="*/ 2091 h 2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41" h="2091">
                <a:moveTo>
                  <a:pt x="0" y="0"/>
                </a:moveTo>
                <a:lnTo>
                  <a:pt x="2141" y="2091"/>
                </a:lnTo>
              </a:path>
            </a:pathLst>
          </a:custGeom>
          <a:solidFill>
            <a:srgbClr val="000000">
              <a:alpha val="0"/>
            </a:srgbClr>
          </a:solidFill>
          <a:ln w="11523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Freeform 24"/>
          <p:cNvSpPr/>
          <p:nvPr/>
        </p:nvSpPr>
        <p:spPr>
          <a:xfrm>
            <a:off x="4800578" y="1954733"/>
            <a:ext cx="2164" cy="2077"/>
          </a:xfrm>
          <a:custGeom>
            <a:avLst/>
            <a:gdLst>
              <a:gd name="connsiteX0" fmla="*/ 0 w 2164"/>
              <a:gd name="connsiteY0" fmla="*/ 0 h 2077"/>
              <a:gd name="connsiteX1" fmla="*/ 2164 w 2164"/>
              <a:gd name="connsiteY1" fmla="*/ 2077 h 20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64" h="2077">
                <a:moveTo>
                  <a:pt x="0" y="0"/>
                </a:moveTo>
                <a:lnTo>
                  <a:pt x="2164" y="2077"/>
                </a:lnTo>
              </a:path>
            </a:pathLst>
          </a:custGeom>
          <a:solidFill>
            <a:srgbClr val="000000">
              <a:alpha val="0"/>
            </a:srgbClr>
          </a:solidFill>
          <a:ln w="11523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Freeform 25"/>
          <p:cNvSpPr/>
          <p:nvPr/>
        </p:nvSpPr>
        <p:spPr>
          <a:xfrm>
            <a:off x="4802371" y="1773483"/>
            <a:ext cx="2249" cy="2233"/>
          </a:xfrm>
          <a:custGeom>
            <a:avLst/>
            <a:gdLst>
              <a:gd name="connsiteX0" fmla="*/ 2249 w 2249"/>
              <a:gd name="connsiteY0" fmla="*/ 0 h 2233"/>
              <a:gd name="connsiteX1" fmla="*/ 0 w 2249"/>
              <a:gd name="connsiteY1" fmla="*/ 2233 h 22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49" h="2233">
                <a:moveTo>
                  <a:pt x="2249" y="0"/>
                </a:moveTo>
                <a:lnTo>
                  <a:pt x="0" y="2233"/>
                </a:lnTo>
              </a:path>
            </a:pathLst>
          </a:custGeom>
          <a:solidFill>
            <a:srgbClr val="000000">
              <a:alpha val="0"/>
            </a:srgbClr>
          </a:solidFill>
          <a:ln w="11523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Freeform 26"/>
          <p:cNvSpPr/>
          <p:nvPr/>
        </p:nvSpPr>
        <p:spPr>
          <a:xfrm>
            <a:off x="4802742" y="1954256"/>
            <a:ext cx="2611" cy="2554"/>
          </a:xfrm>
          <a:custGeom>
            <a:avLst/>
            <a:gdLst>
              <a:gd name="connsiteX0" fmla="*/ 2611 w 2611"/>
              <a:gd name="connsiteY0" fmla="*/ 0 h 2554"/>
              <a:gd name="connsiteX1" fmla="*/ 0 w 2611"/>
              <a:gd name="connsiteY1" fmla="*/ 2554 h 25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11" h="2554">
                <a:moveTo>
                  <a:pt x="2611" y="0"/>
                </a:moveTo>
                <a:lnTo>
                  <a:pt x="0" y="2554"/>
                </a:lnTo>
              </a:path>
            </a:pathLst>
          </a:custGeom>
          <a:solidFill>
            <a:srgbClr val="000000">
              <a:alpha val="0"/>
            </a:srgbClr>
          </a:solidFill>
          <a:ln w="11523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TextBox 27"/>
          <p:cNvSpPr txBox="1"/>
          <p:nvPr/>
        </p:nvSpPr>
        <p:spPr>
          <a:xfrm>
            <a:off x="4661281" y="2196719"/>
            <a:ext cx="1145118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ПТСРитравмы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661281" y="2519082"/>
            <a:ext cx="3931681" cy="342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Последствия насилия, импу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льсивность, страх, изоляция,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хронический стресс</a:t>
            </a:r>
          </a:p>
        </p:txBody>
      </p:sp>
      <p:sp>
        <p:nvSpPr>
          <p:cNvPr id="29" name="Freeform 29"/>
          <p:cNvSpPr/>
          <p:nvPr/>
        </p:nvSpPr>
        <p:spPr>
          <a:xfrm>
            <a:off x="742474" y="3335427"/>
            <a:ext cx="25537" cy="16785"/>
          </a:xfrm>
          <a:custGeom>
            <a:avLst/>
            <a:gdLst>
              <a:gd name="connsiteX0" fmla="*/ 0 w 25537"/>
              <a:gd name="connsiteY0" fmla="*/ 16785 h 16785"/>
              <a:gd name="connsiteX1" fmla="*/ 19015 w 25537"/>
              <a:gd name="connsiteY1" fmla="*/ 14549 h 16785"/>
              <a:gd name="connsiteX2" fmla="*/ 22679 w 25537"/>
              <a:gd name="connsiteY2" fmla="*/ 10891 h 16785"/>
              <a:gd name="connsiteX3" fmla="*/ 25537 w 25537"/>
              <a:gd name="connsiteY3" fmla="*/ 0 h 167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5537" h="16785">
                <a:moveTo>
                  <a:pt x="0" y="16785"/>
                </a:moveTo>
                <a:cubicBezTo>
                  <a:pt x="12100" y="16667"/>
                  <a:pt x="16318" y="15842"/>
                  <a:pt x="19015" y="14549"/>
                </a:cubicBezTo>
                <a:cubicBezTo>
                  <a:pt x="20467" y="13465"/>
                  <a:pt x="21688" y="12202"/>
                  <a:pt x="22679" y="10891"/>
                </a:cubicBezTo>
                <a:cubicBezTo>
                  <a:pt x="23809" y="8770"/>
                  <a:pt x="25030" y="5006"/>
                  <a:pt x="25537" y="0"/>
                </a:cubicBezTo>
              </a:path>
            </a:pathLst>
          </a:custGeom>
          <a:solidFill>
            <a:srgbClr val="000000">
              <a:alpha val="0"/>
            </a:srgbClr>
          </a:solidFill>
          <a:ln w="11524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Freeform 30"/>
          <p:cNvSpPr/>
          <p:nvPr/>
        </p:nvSpPr>
        <p:spPr>
          <a:xfrm>
            <a:off x="742474" y="3292150"/>
            <a:ext cx="25330" cy="13255"/>
          </a:xfrm>
          <a:custGeom>
            <a:avLst/>
            <a:gdLst>
              <a:gd name="connsiteX0" fmla="*/ 25330 w 25330"/>
              <a:gd name="connsiteY0" fmla="*/ 13255 h 13255"/>
              <a:gd name="connsiteX1" fmla="*/ 22933 w 25330"/>
              <a:gd name="connsiteY1" fmla="*/ 6161 h 13255"/>
              <a:gd name="connsiteX2" fmla="*/ 17955 w 25330"/>
              <a:gd name="connsiteY2" fmla="*/ 1678 h 13255"/>
              <a:gd name="connsiteX3" fmla="*/ 0 w 25330"/>
              <a:gd name="connsiteY3" fmla="*/ 0 h 13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5330" h="13255">
                <a:moveTo>
                  <a:pt x="25330" y="13255"/>
                </a:moveTo>
                <a:cubicBezTo>
                  <a:pt x="24984" y="11340"/>
                  <a:pt x="24270" y="8952"/>
                  <a:pt x="22933" y="6161"/>
                </a:cubicBezTo>
                <a:cubicBezTo>
                  <a:pt x="20859" y="3670"/>
                  <a:pt x="19591" y="2611"/>
                  <a:pt x="17955" y="1678"/>
                </a:cubicBezTo>
                <a:cubicBezTo>
                  <a:pt x="15327" y="696"/>
                  <a:pt x="11916" y="113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1524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Freeform 31"/>
          <p:cNvSpPr/>
          <p:nvPr/>
        </p:nvSpPr>
        <p:spPr>
          <a:xfrm>
            <a:off x="507832" y="3367302"/>
            <a:ext cx="17139" cy="23711"/>
          </a:xfrm>
          <a:custGeom>
            <a:avLst/>
            <a:gdLst>
              <a:gd name="connsiteX0" fmla="*/ 17139 w 17139"/>
              <a:gd name="connsiteY0" fmla="*/ 23711 h 23711"/>
              <a:gd name="connsiteX1" fmla="*/ 9039 w 17139"/>
              <a:gd name="connsiteY1" fmla="*/ 21975 h 23711"/>
              <a:gd name="connsiteX2" fmla="*/ 1725 w 17139"/>
              <a:gd name="connsiteY2" fmla="*/ 14397 h 23711"/>
              <a:gd name="connsiteX3" fmla="*/ 0 w 17139"/>
              <a:gd name="connsiteY3" fmla="*/ 0 h 237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7139" h="23711">
                <a:moveTo>
                  <a:pt x="17139" y="23711"/>
                </a:moveTo>
                <a:cubicBezTo>
                  <a:pt x="13405" y="23414"/>
                  <a:pt x="10887" y="22743"/>
                  <a:pt x="9039" y="21975"/>
                </a:cubicBezTo>
                <a:cubicBezTo>
                  <a:pt x="5885" y="19878"/>
                  <a:pt x="3310" y="17029"/>
                  <a:pt x="1725" y="14397"/>
                </a:cubicBezTo>
                <a:cubicBezTo>
                  <a:pt x="434" y="10432"/>
                  <a:pt x="21" y="6922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1524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Freeform 32"/>
          <p:cNvSpPr/>
          <p:nvPr/>
        </p:nvSpPr>
        <p:spPr>
          <a:xfrm>
            <a:off x="507833" y="3253238"/>
            <a:ext cx="27063" cy="17700"/>
          </a:xfrm>
          <a:custGeom>
            <a:avLst/>
            <a:gdLst>
              <a:gd name="connsiteX0" fmla="*/ 0 w 27063"/>
              <a:gd name="connsiteY0" fmla="*/ 17700 h 17700"/>
              <a:gd name="connsiteX1" fmla="*/ 1807 w 27063"/>
              <a:gd name="connsiteY1" fmla="*/ 8480 h 17700"/>
              <a:gd name="connsiteX2" fmla="*/ 10009 w 27063"/>
              <a:gd name="connsiteY2" fmla="*/ 1120 h 17700"/>
              <a:gd name="connsiteX3" fmla="*/ 27063 w 27063"/>
              <a:gd name="connsiteY3" fmla="*/ 0 h 17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7063" h="17700">
                <a:moveTo>
                  <a:pt x="0" y="17700"/>
                </a:moveTo>
                <a:cubicBezTo>
                  <a:pt x="302" y="13265"/>
                  <a:pt x="955" y="10616"/>
                  <a:pt x="1807" y="8480"/>
                </a:cubicBezTo>
                <a:cubicBezTo>
                  <a:pt x="3868" y="5407"/>
                  <a:pt x="6835" y="2777"/>
                  <a:pt x="10009" y="1120"/>
                </a:cubicBezTo>
                <a:cubicBezTo>
                  <a:pt x="13366" y="210"/>
                  <a:pt x="17058" y="7"/>
                  <a:pt x="27063" y="0"/>
                </a:cubicBezTo>
              </a:path>
            </a:pathLst>
          </a:custGeom>
          <a:solidFill>
            <a:srgbClr val="000000">
              <a:alpha val="0"/>
            </a:srgbClr>
          </a:solidFill>
          <a:ln w="11524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3" name="Freeform 33"/>
          <p:cNvSpPr/>
          <p:nvPr/>
        </p:nvSpPr>
        <p:spPr>
          <a:xfrm>
            <a:off x="725103" y="3253238"/>
            <a:ext cx="17348" cy="41726"/>
          </a:xfrm>
          <a:custGeom>
            <a:avLst/>
            <a:gdLst>
              <a:gd name="connsiteX0" fmla="*/ 0 w 17348"/>
              <a:gd name="connsiteY0" fmla="*/ 0 h 41726"/>
              <a:gd name="connsiteX1" fmla="*/ 10065 w 17348"/>
              <a:gd name="connsiteY1" fmla="*/ 2464 h 41726"/>
              <a:gd name="connsiteX2" fmla="*/ 14513 w 17348"/>
              <a:gd name="connsiteY2" fmla="*/ 6696 h 41726"/>
              <a:gd name="connsiteX3" fmla="*/ 17348 w 17348"/>
              <a:gd name="connsiteY3" fmla="*/ 15529 h 41726"/>
              <a:gd name="connsiteX4" fmla="*/ 17348 w 17348"/>
              <a:gd name="connsiteY4" fmla="*/ 41726 h 41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48" h="41726">
                <a:moveTo>
                  <a:pt x="0" y="0"/>
                </a:moveTo>
                <a:cubicBezTo>
                  <a:pt x="4971" y="396"/>
                  <a:pt x="7484" y="1146"/>
                  <a:pt x="10065" y="2464"/>
                </a:cubicBezTo>
                <a:cubicBezTo>
                  <a:pt x="12485" y="4338"/>
                  <a:pt x="13545" y="5463"/>
                  <a:pt x="14513" y="6696"/>
                </a:cubicBezTo>
                <a:cubicBezTo>
                  <a:pt x="15942" y="9241"/>
                  <a:pt x="16818" y="11760"/>
                  <a:pt x="17348" y="15529"/>
                </a:cubicBezTo>
                <a:lnTo>
                  <a:pt x="17348" y="41726"/>
                </a:lnTo>
              </a:path>
            </a:pathLst>
          </a:custGeom>
          <a:solidFill>
            <a:srgbClr val="000000">
              <a:alpha val="0"/>
            </a:srgbClr>
          </a:solidFill>
          <a:ln w="11524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4" name="Freeform 34"/>
          <p:cNvSpPr/>
          <p:nvPr/>
        </p:nvSpPr>
        <p:spPr>
          <a:xfrm>
            <a:off x="742451" y="3294964"/>
            <a:ext cx="46" cy="78423"/>
          </a:xfrm>
          <a:custGeom>
            <a:avLst/>
            <a:gdLst>
              <a:gd name="connsiteX0" fmla="*/ 0 w 46"/>
              <a:gd name="connsiteY0" fmla="*/ 0 h 78423"/>
              <a:gd name="connsiteX1" fmla="*/ 46 w 46"/>
              <a:gd name="connsiteY1" fmla="*/ 78423 h 784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" h="78423">
                <a:moveTo>
                  <a:pt x="0" y="0"/>
                </a:moveTo>
                <a:lnTo>
                  <a:pt x="46" y="78423"/>
                </a:lnTo>
              </a:path>
            </a:pathLst>
          </a:custGeom>
          <a:solidFill>
            <a:srgbClr val="000000">
              <a:alpha val="0"/>
            </a:srgbClr>
          </a:solidFill>
          <a:ln w="11524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5" name="Freeform 35"/>
          <p:cNvSpPr/>
          <p:nvPr/>
        </p:nvSpPr>
        <p:spPr>
          <a:xfrm>
            <a:off x="767804" y="3305406"/>
            <a:ext cx="207" cy="30022"/>
          </a:xfrm>
          <a:custGeom>
            <a:avLst/>
            <a:gdLst>
              <a:gd name="connsiteX0" fmla="*/ 207 w 207"/>
              <a:gd name="connsiteY0" fmla="*/ 30022 h 30022"/>
              <a:gd name="connsiteX1" fmla="*/ 0 w 207"/>
              <a:gd name="connsiteY1" fmla="*/ 0 h 300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7" h="30022">
                <a:moveTo>
                  <a:pt x="207" y="30022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1524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Freeform 36"/>
          <p:cNvSpPr/>
          <p:nvPr/>
        </p:nvSpPr>
        <p:spPr>
          <a:xfrm>
            <a:off x="720979" y="3373385"/>
            <a:ext cx="22025" cy="17874"/>
          </a:xfrm>
          <a:custGeom>
            <a:avLst/>
            <a:gdLst>
              <a:gd name="connsiteX0" fmla="*/ 21587 w 22025"/>
              <a:gd name="connsiteY0" fmla="*/ 0 h 17874"/>
              <a:gd name="connsiteX1" fmla="*/ 5386 w 22025"/>
              <a:gd name="connsiteY1" fmla="*/ 17787 h 17874"/>
              <a:gd name="connsiteX2" fmla="*/ 0 w 22025"/>
              <a:gd name="connsiteY2" fmla="*/ 17176 h 178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025" h="17874">
                <a:moveTo>
                  <a:pt x="21587" y="0"/>
                </a:moveTo>
                <a:cubicBezTo>
                  <a:pt x="22025" y="9383"/>
                  <a:pt x="14765" y="17347"/>
                  <a:pt x="5386" y="17787"/>
                </a:cubicBezTo>
                <a:cubicBezTo>
                  <a:pt x="3570" y="17874"/>
                  <a:pt x="1752" y="17667"/>
                  <a:pt x="0" y="17176"/>
                </a:cubicBezTo>
              </a:path>
            </a:pathLst>
          </a:custGeom>
          <a:solidFill>
            <a:srgbClr val="000000">
              <a:alpha val="0"/>
            </a:srgbClr>
          </a:solidFill>
          <a:ln w="11524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" name="Freeform 37"/>
          <p:cNvSpPr/>
          <p:nvPr/>
        </p:nvSpPr>
        <p:spPr>
          <a:xfrm>
            <a:off x="502070" y="3270938"/>
            <a:ext cx="11524" cy="96364"/>
          </a:xfrm>
          <a:custGeom>
            <a:avLst/>
            <a:gdLst>
              <a:gd name="connsiteX0" fmla="*/ 5762 w 11524"/>
              <a:gd name="connsiteY0" fmla="*/ 96364 h 96364"/>
              <a:gd name="connsiteX1" fmla="*/ 5762 w 11524"/>
              <a:gd name="connsiteY1" fmla="*/ 0 h 96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24" h="96364">
                <a:moveTo>
                  <a:pt x="5762" y="96364"/>
                </a:moveTo>
                <a:lnTo>
                  <a:pt x="5762" y="0"/>
                </a:lnTo>
              </a:path>
            </a:pathLst>
          </a:custGeom>
          <a:solidFill>
            <a:srgbClr val="000000">
              <a:alpha val="0"/>
            </a:srgbClr>
          </a:solidFill>
          <a:ln w="11524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" name="Freeform 38"/>
          <p:cNvSpPr/>
          <p:nvPr/>
        </p:nvSpPr>
        <p:spPr>
          <a:xfrm>
            <a:off x="534896" y="3247476"/>
            <a:ext cx="190207" cy="11524"/>
          </a:xfrm>
          <a:custGeom>
            <a:avLst/>
            <a:gdLst>
              <a:gd name="connsiteX0" fmla="*/ 0 w 190207"/>
              <a:gd name="connsiteY0" fmla="*/ 5762 h 11524"/>
              <a:gd name="connsiteX1" fmla="*/ 190207 w 190207"/>
              <a:gd name="connsiteY1" fmla="*/ 5762 h 11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207" h="11524">
                <a:moveTo>
                  <a:pt x="0" y="5762"/>
                </a:moveTo>
                <a:lnTo>
                  <a:pt x="190207" y="5762"/>
                </a:lnTo>
              </a:path>
            </a:pathLst>
          </a:custGeom>
          <a:solidFill>
            <a:srgbClr val="000000">
              <a:alpha val="0"/>
            </a:srgbClr>
          </a:solidFill>
          <a:ln w="11524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" name="TextBox 39"/>
          <p:cNvSpPr txBox="1"/>
          <p:nvPr/>
        </p:nvSpPr>
        <p:spPr>
          <a:xfrm>
            <a:off x="496214" y="3672739"/>
            <a:ext cx="1501786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Депрессияи</a:t>
            </a:r>
            <a:r>
              <a:rPr sz="135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а</a:t>
            </a:r>
            <a:r>
              <a:rPr sz="135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патия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96214" y="3995203"/>
            <a:ext cx="3871815" cy="342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По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д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авленность, 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равнодушие к себе, «за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мороженность»,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нев</a:t>
            </a:r>
            <a:r>
              <a:rPr sz="11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о</a:t>
            </a:r>
            <a:r>
              <a:rPr sz="11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з</a:t>
            </a:r>
            <a:r>
              <a:rPr sz="11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можность </a:t>
            </a:r>
            <a:r>
              <a:rPr sz="11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радоваться</a:t>
            </a:r>
          </a:p>
        </p:txBody>
      </p:sp>
      <p:sp>
        <p:nvSpPr>
          <p:cNvPr id="41" name="Freeform 41"/>
          <p:cNvSpPr/>
          <p:nvPr/>
        </p:nvSpPr>
        <p:spPr>
          <a:xfrm>
            <a:off x="4794290" y="3232625"/>
            <a:ext cx="63255" cy="14431"/>
          </a:xfrm>
          <a:custGeom>
            <a:avLst/>
            <a:gdLst>
              <a:gd name="connsiteX0" fmla="*/ 0 w 63255"/>
              <a:gd name="connsiteY0" fmla="*/ 92 h 14431"/>
              <a:gd name="connsiteX1" fmla="*/ 29405 w 63255"/>
              <a:gd name="connsiteY1" fmla="*/ 1908 h 14431"/>
              <a:gd name="connsiteX2" fmla="*/ 48553 w 63255"/>
              <a:gd name="connsiteY2" fmla="*/ 7290 h 14431"/>
              <a:gd name="connsiteX3" fmla="*/ 63255 w 63255"/>
              <a:gd name="connsiteY3" fmla="*/ 14431 h 144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3255" h="14431">
                <a:moveTo>
                  <a:pt x="0" y="92"/>
                </a:moveTo>
                <a:cubicBezTo>
                  <a:pt x="9996" y="0"/>
                  <a:pt x="20451" y="507"/>
                  <a:pt x="29405" y="1908"/>
                </a:cubicBezTo>
                <a:cubicBezTo>
                  <a:pt x="34602" y="2946"/>
                  <a:pt x="42026" y="4965"/>
                  <a:pt x="48553" y="7290"/>
                </a:cubicBezTo>
                <a:cubicBezTo>
                  <a:pt x="52262" y="8945"/>
                  <a:pt x="57162" y="11326"/>
                  <a:pt x="63255" y="14431"/>
                </a:cubicBezTo>
              </a:path>
            </a:pathLst>
          </a:custGeom>
          <a:solidFill>
            <a:srgbClr val="000000">
              <a:alpha val="0"/>
            </a:srgbClr>
          </a:solidFill>
          <a:ln w="11532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2" name="Freeform 42"/>
          <p:cNvSpPr/>
          <p:nvPr/>
        </p:nvSpPr>
        <p:spPr>
          <a:xfrm>
            <a:off x="4780413" y="3191966"/>
            <a:ext cx="43423" cy="41166"/>
          </a:xfrm>
          <a:custGeom>
            <a:avLst/>
            <a:gdLst>
              <a:gd name="connsiteX0" fmla="*/ 34328 w 43423"/>
              <a:gd name="connsiteY0" fmla="*/ 41166 h 41166"/>
              <a:gd name="connsiteX1" fmla="*/ 43109 w 43423"/>
              <a:gd name="connsiteY1" fmla="*/ 24962 h 41166"/>
              <a:gd name="connsiteX2" fmla="*/ 42549 w 43423"/>
              <a:gd name="connsiteY2" fmla="*/ 15282 h 41166"/>
              <a:gd name="connsiteX3" fmla="*/ 37455 w 43423"/>
              <a:gd name="connsiteY3" fmla="*/ 6707 h 41166"/>
              <a:gd name="connsiteX4" fmla="*/ 27743 w 43423"/>
              <a:gd name="connsiteY4" fmla="*/ 853 h 41166"/>
              <a:gd name="connsiteX5" fmla="*/ 17977 w 43423"/>
              <a:gd name="connsiteY5" fmla="*/ 323 h 41166"/>
              <a:gd name="connsiteX6" fmla="*/ 8606 w 43423"/>
              <a:gd name="connsiteY6" fmla="*/ 4425 h 41166"/>
              <a:gd name="connsiteX7" fmla="*/ 2056 w 43423"/>
              <a:gd name="connsiteY7" fmla="*/ 12493 h 41166"/>
              <a:gd name="connsiteX8" fmla="*/ 0 w 43423"/>
              <a:gd name="connsiteY8" fmla="*/ 21782 h 41166"/>
              <a:gd name="connsiteX9" fmla="*/ 2422 w 43423"/>
              <a:gd name="connsiteY9" fmla="*/ 31232 h 41166"/>
              <a:gd name="connsiteX10" fmla="*/ 9911 w 43423"/>
              <a:gd name="connsiteY10" fmla="*/ 41051 h 411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423" h="41166">
                <a:moveTo>
                  <a:pt x="34328" y="41166"/>
                </a:moveTo>
                <a:cubicBezTo>
                  <a:pt x="40316" y="32499"/>
                  <a:pt x="42279" y="28212"/>
                  <a:pt x="43109" y="24962"/>
                </a:cubicBezTo>
                <a:cubicBezTo>
                  <a:pt x="43423" y="21712"/>
                  <a:pt x="43257" y="18485"/>
                  <a:pt x="42549" y="15282"/>
                </a:cubicBezTo>
                <a:cubicBezTo>
                  <a:pt x="41268" y="12055"/>
                  <a:pt x="39262" y="8805"/>
                  <a:pt x="37455" y="6707"/>
                </a:cubicBezTo>
                <a:cubicBezTo>
                  <a:pt x="34245" y="3964"/>
                  <a:pt x="30983" y="2074"/>
                  <a:pt x="27743" y="853"/>
                </a:cubicBezTo>
                <a:cubicBezTo>
                  <a:pt x="24557" y="184"/>
                  <a:pt x="21610" y="0"/>
                  <a:pt x="17977" y="323"/>
                </a:cubicBezTo>
                <a:cubicBezTo>
                  <a:pt x="14493" y="1245"/>
                  <a:pt x="11740" y="2466"/>
                  <a:pt x="8606" y="4425"/>
                </a:cubicBezTo>
                <a:cubicBezTo>
                  <a:pt x="5729" y="7053"/>
                  <a:pt x="3568" y="9819"/>
                  <a:pt x="2056" y="12493"/>
                </a:cubicBezTo>
                <a:cubicBezTo>
                  <a:pt x="887" y="15512"/>
                  <a:pt x="207" y="18578"/>
                  <a:pt x="0" y="21782"/>
                </a:cubicBezTo>
                <a:cubicBezTo>
                  <a:pt x="322" y="25008"/>
                  <a:pt x="1270" y="28558"/>
                  <a:pt x="2422" y="31232"/>
                </a:cubicBezTo>
                <a:cubicBezTo>
                  <a:pt x="3287" y="32707"/>
                  <a:pt x="5783" y="35980"/>
                  <a:pt x="9911" y="41051"/>
                </a:cubicBezTo>
              </a:path>
            </a:pathLst>
          </a:custGeom>
          <a:solidFill>
            <a:srgbClr val="000000">
              <a:alpha val="0"/>
            </a:srgbClr>
          </a:solidFill>
          <a:ln w="11532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3" name="Freeform 43"/>
          <p:cNvSpPr/>
          <p:nvPr/>
        </p:nvSpPr>
        <p:spPr>
          <a:xfrm>
            <a:off x="4691254" y="3247056"/>
            <a:ext cx="222011" cy="205241"/>
          </a:xfrm>
          <a:custGeom>
            <a:avLst/>
            <a:gdLst>
              <a:gd name="connsiteX0" fmla="*/ 166292 w 222011"/>
              <a:gd name="connsiteY0" fmla="*/ 0 h 205241"/>
              <a:gd name="connsiteX1" fmla="*/ 185090 w 222011"/>
              <a:gd name="connsiteY1" fmla="*/ 13251 h 205241"/>
              <a:gd name="connsiteX2" fmla="*/ 199770 w 222011"/>
              <a:gd name="connsiteY2" fmla="*/ 28816 h 205241"/>
              <a:gd name="connsiteX3" fmla="*/ 211409 w 222011"/>
              <a:gd name="connsiteY3" fmla="*/ 47800 h 205241"/>
              <a:gd name="connsiteX4" fmla="*/ 218853 w 222011"/>
              <a:gd name="connsiteY4" fmla="*/ 68141 h 205241"/>
              <a:gd name="connsiteX5" fmla="*/ 222011 w 222011"/>
              <a:gd name="connsiteY5" fmla="*/ 91750 h 205241"/>
              <a:gd name="connsiteX6" fmla="*/ 220582 w 222011"/>
              <a:gd name="connsiteY6" fmla="*/ 112801 h 205241"/>
              <a:gd name="connsiteX7" fmla="*/ 214751 w 222011"/>
              <a:gd name="connsiteY7" fmla="*/ 134188 h 205241"/>
              <a:gd name="connsiteX8" fmla="*/ 204010 w 222011"/>
              <a:gd name="connsiteY8" fmla="*/ 154919 h 205241"/>
              <a:gd name="connsiteX9" fmla="*/ 189299 w 222011"/>
              <a:gd name="connsiteY9" fmla="*/ 173100 h 205241"/>
              <a:gd name="connsiteX10" fmla="*/ 172082 w 222011"/>
              <a:gd name="connsiteY10" fmla="*/ 186801 h 205241"/>
              <a:gd name="connsiteX11" fmla="*/ 151820 w 222011"/>
              <a:gd name="connsiteY11" fmla="*/ 197421 h 205241"/>
              <a:gd name="connsiteX12" fmla="*/ 130510 w 222011"/>
              <a:gd name="connsiteY12" fmla="*/ 203476 h 205241"/>
              <a:gd name="connsiteX13" fmla="*/ 107971 w 222011"/>
              <a:gd name="connsiteY13" fmla="*/ 205241 h 205241"/>
              <a:gd name="connsiteX14" fmla="*/ 85967 w 222011"/>
              <a:gd name="connsiteY14" fmla="*/ 202497 h 205241"/>
              <a:gd name="connsiteX15" fmla="*/ 66201 w 222011"/>
              <a:gd name="connsiteY15" fmla="*/ 195697 h 205241"/>
              <a:gd name="connsiteX16" fmla="*/ 45520 w 222011"/>
              <a:gd name="connsiteY16" fmla="*/ 183756 h 205241"/>
              <a:gd name="connsiteX17" fmla="*/ 28976 w 222011"/>
              <a:gd name="connsiteY17" fmla="*/ 169196 h 205241"/>
              <a:gd name="connsiteX18" fmla="*/ 17007 w 222011"/>
              <a:gd name="connsiteY18" fmla="*/ 153651 h 205241"/>
              <a:gd name="connsiteX19" fmla="*/ 6232 w 222011"/>
              <a:gd name="connsiteY19" fmla="*/ 131761 h 205241"/>
              <a:gd name="connsiteX20" fmla="*/ 1169 w 222011"/>
              <a:gd name="connsiteY20" fmla="*/ 111434 h 205241"/>
              <a:gd name="connsiteX21" fmla="*/ 173 w 222011"/>
              <a:gd name="connsiteY21" fmla="*/ 89129 h 205241"/>
              <a:gd name="connsiteX22" fmla="*/ 887 w 222011"/>
              <a:gd name="connsiteY22" fmla="*/ 81118 h 205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222011" h="205241">
                <a:moveTo>
                  <a:pt x="166292" y="0"/>
                </a:moveTo>
                <a:cubicBezTo>
                  <a:pt x="172072" y="3566"/>
                  <a:pt x="178736" y="8199"/>
                  <a:pt x="185090" y="13251"/>
                </a:cubicBezTo>
                <a:cubicBezTo>
                  <a:pt x="190375" y="18059"/>
                  <a:pt x="194948" y="22939"/>
                  <a:pt x="199770" y="28816"/>
                </a:cubicBezTo>
                <a:cubicBezTo>
                  <a:pt x="203895" y="34608"/>
                  <a:pt x="207790" y="40933"/>
                  <a:pt x="211409" y="47800"/>
                </a:cubicBezTo>
                <a:cubicBezTo>
                  <a:pt x="214197" y="54113"/>
                  <a:pt x="216894" y="61456"/>
                  <a:pt x="218853" y="68141"/>
                </a:cubicBezTo>
                <a:cubicBezTo>
                  <a:pt x="220351" y="75152"/>
                  <a:pt x="221481" y="83206"/>
                  <a:pt x="222011" y="91750"/>
                </a:cubicBezTo>
                <a:cubicBezTo>
                  <a:pt x="222011" y="97713"/>
                  <a:pt x="221504" y="105432"/>
                  <a:pt x="220582" y="112801"/>
                </a:cubicBezTo>
                <a:cubicBezTo>
                  <a:pt x="219153" y="120020"/>
                  <a:pt x="217240" y="127052"/>
                  <a:pt x="214751" y="134188"/>
                </a:cubicBezTo>
                <a:cubicBezTo>
                  <a:pt x="211778" y="141105"/>
                  <a:pt x="208251" y="147972"/>
                  <a:pt x="204010" y="154919"/>
                </a:cubicBezTo>
                <a:cubicBezTo>
                  <a:pt x="199931" y="160711"/>
                  <a:pt x="193286" y="168878"/>
                  <a:pt x="189299" y="173100"/>
                </a:cubicBezTo>
                <a:cubicBezTo>
                  <a:pt x="185051" y="177016"/>
                  <a:pt x="178881" y="182004"/>
                  <a:pt x="172082" y="186801"/>
                </a:cubicBezTo>
                <a:cubicBezTo>
                  <a:pt x="165788" y="190666"/>
                  <a:pt x="158255" y="194611"/>
                  <a:pt x="151820" y="197421"/>
                </a:cubicBezTo>
                <a:cubicBezTo>
                  <a:pt x="144843" y="199910"/>
                  <a:pt x="137722" y="201932"/>
                  <a:pt x="130510" y="203476"/>
                </a:cubicBezTo>
                <a:cubicBezTo>
                  <a:pt x="122960" y="204569"/>
                  <a:pt x="115008" y="205187"/>
                  <a:pt x="107971" y="205241"/>
                </a:cubicBezTo>
                <a:cubicBezTo>
                  <a:pt x="100485" y="204773"/>
                  <a:pt x="93013" y="203828"/>
                  <a:pt x="85967" y="202497"/>
                </a:cubicBezTo>
                <a:cubicBezTo>
                  <a:pt x="79622" y="200844"/>
                  <a:pt x="72984" y="198556"/>
                  <a:pt x="66201" y="195697"/>
                </a:cubicBezTo>
                <a:cubicBezTo>
                  <a:pt x="58879" y="192081"/>
                  <a:pt x="51948" y="188071"/>
                  <a:pt x="45520" y="183756"/>
                </a:cubicBezTo>
                <a:cubicBezTo>
                  <a:pt x="39689" y="179241"/>
                  <a:pt x="33729" y="174001"/>
                  <a:pt x="28976" y="169196"/>
                </a:cubicBezTo>
                <a:cubicBezTo>
                  <a:pt x="24373" y="163811"/>
                  <a:pt x="19874" y="157909"/>
                  <a:pt x="17007" y="153651"/>
                </a:cubicBezTo>
                <a:cubicBezTo>
                  <a:pt x="12011" y="145017"/>
                  <a:pt x="8758" y="138192"/>
                  <a:pt x="6232" y="131761"/>
                </a:cubicBezTo>
                <a:cubicBezTo>
                  <a:pt x="3939" y="124542"/>
                  <a:pt x="2383" y="118314"/>
                  <a:pt x="1169" y="111434"/>
                </a:cubicBezTo>
                <a:cubicBezTo>
                  <a:pt x="277" y="103035"/>
                  <a:pt x="0" y="96046"/>
                  <a:pt x="173" y="89129"/>
                </a:cubicBezTo>
                <a:lnTo>
                  <a:pt x="887" y="81118"/>
                </a:lnTo>
              </a:path>
            </a:pathLst>
          </a:custGeom>
          <a:solidFill>
            <a:srgbClr val="000000">
              <a:alpha val="0"/>
            </a:srgbClr>
          </a:solidFill>
          <a:ln w="11532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4" name="Freeform 44"/>
          <p:cNvSpPr/>
          <p:nvPr/>
        </p:nvSpPr>
        <p:spPr>
          <a:xfrm>
            <a:off x="4786433" y="3324834"/>
            <a:ext cx="31283" cy="30266"/>
          </a:xfrm>
          <a:custGeom>
            <a:avLst/>
            <a:gdLst>
              <a:gd name="connsiteX0" fmla="*/ 31283 w 31283"/>
              <a:gd name="connsiteY0" fmla="*/ 30266 h 30266"/>
              <a:gd name="connsiteX1" fmla="*/ 0 w 31283"/>
              <a:gd name="connsiteY1" fmla="*/ 0 h 302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283" h="30266">
                <a:moveTo>
                  <a:pt x="31283" y="30266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1532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5" name="Freeform 45"/>
          <p:cNvSpPr/>
          <p:nvPr/>
        </p:nvSpPr>
        <p:spPr>
          <a:xfrm>
            <a:off x="4742748" y="3355100"/>
            <a:ext cx="74969" cy="46965"/>
          </a:xfrm>
          <a:custGeom>
            <a:avLst/>
            <a:gdLst>
              <a:gd name="connsiteX0" fmla="*/ 74969 w 74969"/>
              <a:gd name="connsiteY0" fmla="*/ 0 h 46965"/>
              <a:gd name="connsiteX1" fmla="*/ 0 w 74969"/>
              <a:gd name="connsiteY1" fmla="*/ 46965 h 46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4969" h="46965">
                <a:moveTo>
                  <a:pt x="74969" y="0"/>
                </a:moveTo>
                <a:lnTo>
                  <a:pt x="0" y="46965"/>
                </a:lnTo>
              </a:path>
            </a:pathLst>
          </a:custGeom>
          <a:solidFill>
            <a:srgbClr val="000000">
              <a:alpha val="0"/>
            </a:srgbClr>
          </a:solidFill>
          <a:ln w="11532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6" name="Freeform 46"/>
          <p:cNvSpPr/>
          <p:nvPr/>
        </p:nvSpPr>
        <p:spPr>
          <a:xfrm>
            <a:off x="4742748" y="3324834"/>
            <a:ext cx="43685" cy="77231"/>
          </a:xfrm>
          <a:custGeom>
            <a:avLst/>
            <a:gdLst>
              <a:gd name="connsiteX0" fmla="*/ 43685 w 43685"/>
              <a:gd name="connsiteY0" fmla="*/ 0 h 77231"/>
              <a:gd name="connsiteX1" fmla="*/ 0 w 43685"/>
              <a:gd name="connsiteY1" fmla="*/ 77231 h 772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685" h="77231">
                <a:moveTo>
                  <a:pt x="43685" y="0"/>
                </a:moveTo>
                <a:lnTo>
                  <a:pt x="0" y="77231"/>
                </a:lnTo>
              </a:path>
            </a:pathLst>
          </a:custGeom>
          <a:solidFill>
            <a:srgbClr val="000000">
              <a:alpha val="0"/>
            </a:srgbClr>
          </a:solidFill>
          <a:ln w="11532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" name="Freeform 47"/>
          <p:cNvSpPr/>
          <p:nvPr/>
        </p:nvSpPr>
        <p:spPr>
          <a:xfrm>
            <a:off x="4786433" y="3279143"/>
            <a:ext cx="74662" cy="45691"/>
          </a:xfrm>
          <a:custGeom>
            <a:avLst/>
            <a:gdLst>
              <a:gd name="connsiteX0" fmla="*/ 74662 w 74662"/>
              <a:gd name="connsiteY0" fmla="*/ 0 h 45691"/>
              <a:gd name="connsiteX1" fmla="*/ 0 w 74662"/>
              <a:gd name="connsiteY1" fmla="*/ 45691 h 456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4662" h="45691">
                <a:moveTo>
                  <a:pt x="74662" y="0"/>
                </a:moveTo>
                <a:lnTo>
                  <a:pt x="0" y="45691"/>
                </a:lnTo>
              </a:path>
            </a:pathLst>
          </a:custGeom>
          <a:solidFill>
            <a:srgbClr val="000000">
              <a:alpha val="0"/>
            </a:srgbClr>
          </a:solidFill>
          <a:ln w="11532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8" name="Freeform 48"/>
          <p:cNvSpPr/>
          <p:nvPr/>
        </p:nvSpPr>
        <p:spPr>
          <a:xfrm>
            <a:off x="4817716" y="3279143"/>
            <a:ext cx="43379" cy="75957"/>
          </a:xfrm>
          <a:custGeom>
            <a:avLst/>
            <a:gdLst>
              <a:gd name="connsiteX0" fmla="*/ 43379 w 43379"/>
              <a:gd name="connsiteY0" fmla="*/ 0 h 75957"/>
              <a:gd name="connsiteX1" fmla="*/ 0 w 43379"/>
              <a:gd name="connsiteY1" fmla="*/ 75957 h 759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379" h="75957">
                <a:moveTo>
                  <a:pt x="43379" y="0"/>
                </a:moveTo>
                <a:lnTo>
                  <a:pt x="0" y="75957"/>
                </a:lnTo>
              </a:path>
            </a:pathLst>
          </a:custGeom>
          <a:solidFill>
            <a:srgbClr val="000000">
              <a:alpha val="0"/>
            </a:srgbClr>
          </a:solidFill>
          <a:ln w="11532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9" name="Freeform 49"/>
          <p:cNvSpPr/>
          <p:nvPr/>
        </p:nvSpPr>
        <p:spPr>
          <a:xfrm>
            <a:off x="4692141" y="3286012"/>
            <a:ext cx="14504" cy="42162"/>
          </a:xfrm>
          <a:custGeom>
            <a:avLst/>
            <a:gdLst>
              <a:gd name="connsiteX0" fmla="*/ 0 w 14504"/>
              <a:gd name="connsiteY0" fmla="*/ 42162 h 42162"/>
              <a:gd name="connsiteX1" fmla="*/ 14504 w 14504"/>
              <a:gd name="connsiteY1" fmla="*/ 0 h 421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504" h="42162">
                <a:moveTo>
                  <a:pt x="0" y="42162"/>
                </a:moveTo>
                <a:cubicBezTo>
                  <a:pt x="1157" y="30070"/>
                  <a:pt x="6820" y="12638"/>
                  <a:pt x="14504" y="0"/>
                </a:cubicBezTo>
              </a:path>
            </a:pathLst>
          </a:custGeom>
          <a:solidFill>
            <a:srgbClr val="000000">
              <a:alpha val="0"/>
            </a:srgbClr>
          </a:solidFill>
          <a:ln w="11532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0" name="Freeform 50"/>
          <p:cNvSpPr/>
          <p:nvPr/>
        </p:nvSpPr>
        <p:spPr>
          <a:xfrm>
            <a:off x="4706523" y="3232856"/>
            <a:ext cx="87776" cy="53082"/>
          </a:xfrm>
          <a:custGeom>
            <a:avLst/>
            <a:gdLst>
              <a:gd name="connsiteX0" fmla="*/ 0 w 87776"/>
              <a:gd name="connsiteY0" fmla="*/ 53082 h 53082"/>
              <a:gd name="connsiteX1" fmla="*/ 87776 w 87776"/>
              <a:gd name="connsiteY1" fmla="*/ 0 h 530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776" h="53082">
                <a:moveTo>
                  <a:pt x="0" y="53082"/>
                </a:moveTo>
                <a:cubicBezTo>
                  <a:pt x="18932" y="22210"/>
                  <a:pt x="51646" y="2425"/>
                  <a:pt x="87776" y="0"/>
                </a:cubicBezTo>
              </a:path>
            </a:pathLst>
          </a:custGeom>
          <a:solidFill>
            <a:srgbClr val="000000">
              <a:alpha val="0"/>
            </a:srgbClr>
          </a:solidFill>
          <a:ln w="11532" cap="rnd">
            <a:solidFill>
              <a:srgbClr val="95CCDA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1" name="TextBox 51"/>
          <p:cNvSpPr txBox="1"/>
          <p:nvPr/>
        </p:nvSpPr>
        <p:spPr>
          <a:xfrm>
            <a:off x="4661281" y="3672739"/>
            <a:ext cx="2028135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Экзи</a:t>
            </a:r>
            <a:r>
              <a:rPr sz="135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ст</a:t>
            </a:r>
            <a:r>
              <a:rPr sz="135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е</a:t>
            </a:r>
            <a:r>
              <a:rPr sz="135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нциальн</a:t>
            </a:r>
            <a:r>
              <a:rPr sz="135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ы</a:t>
            </a:r>
            <a:r>
              <a:rPr sz="135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й</a:t>
            </a:r>
            <a:r>
              <a:rPr sz="135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кризи</a:t>
            </a:r>
            <a:r>
              <a:rPr sz="135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с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661281" y="3995203"/>
            <a:ext cx="4133440" cy="342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Потеря смысла при внешн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ем успехе, неудовлетворённость,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одиночество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AF9F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TextBox 4"/>
          <p:cNvSpPr txBox="1"/>
          <p:nvPr/>
        </p:nvSpPr>
        <p:spPr>
          <a:xfrm>
            <a:off x="8029702" y="4846777"/>
            <a:ext cx="228591" cy="38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"/>
              </a:lnSpc>
              <a:spcBef>
                <a:spcPts val="0"/>
              </a:spcBef>
            </a:pPr>
            <a:r>
              <a:rPr sz="300" dirty="0" b="0" i="0" smtClean="0">
                <a:solidFill>
                  <a:srgbClr val="E6E6E6"/>
                </a:solidFill>
                <a:latin typeface="Calibri" pitchFamily="18"/>
                <a:cs typeface="Calibri" pitchFamily="18"/>
              </a:rPr>
              <a:t>preencoded.png</a:t>
            </a:r>
          </a:p>
        </p:txBody>
      </p:sp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_JsxW" cstate="print"/>
          <a:srcRect/>
          <a:stretch>
            <a:fillRect/>
          </a:stretch>
        </p:blipFill>
        <p:spPr bwMode="auto">
          <a:xfrm>
            <a:off x="8029194" y="4844490"/>
            <a:ext cx="1071842" cy="256032"/>
          </a:xfrm>
          <a:prstGeom prst="rect">
            <a:avLst/>
          </a:prstGeom>
          <a:noFill/>
        </p:spPr>
      </p:pic>
      <p:sp>
        <p:nvSpPr>
          <p:cNvPr id="6" name="TextBox 6"/>
          <p:cNvSpPr txBox="1"/>
          <p:nvPr/>
        </p:nvSpPr>
        <p:spPr>
          <a:xfrm>
            <a:off x="1056742" y="332257"/>
            <a:ext cx="964873" cy="114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Методы</a:t>
            </a:r>
            <a:r>
              <a:rPr sz="99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р</a:t>
            </a:r>
            <a:r>
              <a:rPr sz="99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а</a:t>
            </a:r>
            <a:r>
              <a:rPr sz="99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боты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6742" y="543941"/>
            <a:ext cx="5128337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Дока</a:t>
            </a:r>
            <a:r>
              <a:rPr sz="20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з</a:t>
            </a:r>
            <a:r>
              <a:rPr sz="20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а</a:t>
            </a:r>
            <a:r>
              <a:rPr sz="20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нн</a:t>
            </a:r>
            <a:r>
              <a:rPr sz="20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ые</a:t>
            </a:r>
            <a:r>
              <a:rPr sz="20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п</a:t>
            </a:r>
            <a:r>
              <a:rPr sz="20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роток</a:t>
            </a:r>
            <a:r>
              <a:rPr sz="20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о</a:t>
            </a:r>
            <a:r>
              <a:rPr sz="20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лыиавторскиеразработки</a:t>
            </a:r>
          </a:p>
        </p:txBody>
      </p:sp>
      <p:sp>
        <p:nvSpPr>
          <p:cNvPr id="8" name="Freeform 8"/>
          <p:cNvSpPr/>
          <p:nvPr/>
        </p:nvSpPr>
        <p:spPr>
          <a:xfrm>
            <a:off x="1095357" y="1010753"/>
            <a:ext cx="152269" cy="152786"/>
          </a:xfrm>
          <a:custGeom>
            <a:avLst/>
            <a:gdLst>
              <a:gd name="connsiteX0" fmla="*/ 150169 w 152269"/>
              <a:gd name="connsiteY0" fmla="*/ 80852 h 152786"/>
              <a:gd name="connsiteX1" fmla="*/ 150169 w 152269"/>
              <a:gd name="connsiteY1" fmla="*/ 71931 h 152786"/>
              <a:gd name="connsiteX2" fmla="*/ 90549 w 152269"/>
              <a:gd name="connsiteY2" fmla="*/ 2448 h 152786"/>
              <a:gd name="connsiteX3" fmla="*/ 82892 w 152269"/>
              <a:gd name="connsiteY3" fmla="*/ 2447 h 152786"/>
              <a:gd name="connsiteX4" fmla="*/ 82892 w 152269"/>
              <a:gd name="connsiteY4" fmla="*/ 11369 h 152786"/>
              <a:gd name="connsiteX5" fmla="*/ 133264 w 152269"/>
              <a:gd name="connsiteY5" fmla="*/ 70076 h 152786"/>
              <a:gd name="connsiteX6" fmla="*/ 5420 w 152269"/>
              <a:gd name="connsiteY6" fmla="*/ 70075 h 152786"/>
              <a:gd name="connsiteX7" fmla="*/ 0 w 152269"/>
              <a:gd name="connsiteY7" fmla="*/ 76391 h 152786"/>
              <a:gd name="connsiteX8" fmla="*/ 5420 w 152269"/>
              <a:gd name="connsiteY8" fmla="*/ 82707 h 152786"/>
              <a:gd name="connsiteX9" fmla="*/ 133264 w 152269"/>
              <a:gd name="connsiteY9" fmla="*/ 82708 h 152786"/>
              <a:gd name="connsiteX10" fmla="*/ 82892 w 152269"/>
              <a:gd name="connsiteY10" fmla="*/ 141416 h 152786"/>
              <a:gd name="connsiteX11" fmla="*/ 82892 w 152269"/>
              <a:gd name="connsiteY11" fmla="*/ 150338 h 152786"/>
              <a:gd name="connsiteX12" fmla="*/ 90549 w 152269"/>
              <a:gd name="connsiteY12" fmla="*/ 150338 h 152786"/>
              <a:gd name="connsiteX13" fmla="*/ 150169 w 152269"/>
              <a:gd name="connsiteY13" fmla="*/ 80852 h 152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52269" h="152786">
                <a:moveTo>
                  <a:pt x="150169" y="80852"/>
                </a:moveTo>
                <a:cubicBezTo>
                  <a:pt x="152269" y="78405"/>
                  <a:pt x="152269" y="74379"/>
                  <a:pt x="150169" y="71931"/>
                </a:cubicBezTo>
                <a:lnTo>
                  <a:pt x="90549" y="2448"/>
                </a:lnTo>
                <a:cubicBezTo>
                  <a:pt x="88449" y="0"/>
                  <a:pt x="84992" y="0"/>
                  <a:pt x="82892" y="2447"/>
                </a:cubicBezTo>
                <a:cubicBezTo>
                  <a:pt x="80792" y="4895"/>
                  <a:pt x="80792" y="8921"/>
                  <a:pt x="82892" y="11369"/>
                </a:cubicBezTo>
                <a:lnTo>
                  <a:pt x="133264" y="70076"/>
                </a:lnTo>
                <a:lnTo>
                  <a:pt x="5420" y="70075"/>
                </a:lnTo>
                <a:cubicBezTo>
                  <a:pt x="2439" y="70075"/>
                  <a:pt x="0" y="72918"/>
                  <a:pt x="0" y="76391"/>
                </a:cubicBezTo>
                <a:cubicBezTo>
                  <a:pt x="0" y="79865"/>
                  <a:pt x="2439" y="82707"/>
                  <a:pt x="5420" y="82707"/>
                </a:cubicBezTo>
                <a:lnTo>
                  <a:pt x="133264" y="82708"/>
                </a:lnTo>
                <a:lnTo>
                  <a:pt x="82892" y="141416"/>
                </a:lnTo>
                <a:cubicBezTo>
                  <a:pt x="80792" y="143863"/>
                  <a:pt x="80792" y="147890"/>
                  <a:pt x="82892" y="150338"/>
                </a:cubicBezTo>
                <a:cubicBezTo>
                  <a:pt x="84992" y="152786"/>
                  <a:pt x="88449" y="152786"/>
                  <a:pt x="90549" y="150338"/>
                </a:cubicBezTo>
                <a:lnTo>
                  <a:pt x="150169" y="80852"/>
                </a:lnTo>
                <a:close/>
              </a:path>
            </a:pathLst>
          </a:custGeom>
          <a:solidFill>
            <a:srgbClr val="384653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TextBox 9"/>
          <p:cNvSpPr txBox="1"/>
          <p:nvPr/>
        </p:nvSpPr>
        <p:spPr>
          <a:xfrm>
            <a:off x="1388110" y="1029724"/>
            <a:ext cx="2080114" cy="571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ДПД</a:t>
            </a:r>
            <a:r>
              <a:rPr sz="99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Г</a:t>
            </a:r>
            <a:r>
              <a:rPr sz="998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(EMDR)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Пере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работка травмы при ПТСР и </a:t>
            </a:r>
          </a:p>
          <a:p>
            <a:pPr>
              <a:lnSpc>
                <a:spcPts val="1000"/>
              </a:lnSpc>
              <a:spcBef>
                <a:spcPts val="0"/>
              </a:spcBef>
            </a:pPr>
            <a:r>
              <a:rPr sz="8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пос</a:t>
            </a:r>
            <a:r>
              <a:rPr sz="8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ледствиях насилия. Рекомендован</a:t>
            </a:r>
            <a:r>
              <a:rPr sz="8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о</a:t>
            </a:r>
            <a:r>
              <a:rPr sz="8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</a:t>
            </a:r>
          </a:p>
          <a:p>
            <a:pPr>
              <a:lnSpc>
                <a:spcPts val="10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ВОЗ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95357" y="1783421"/>
            <a:ext cx="152269" cy="152786"/>
          </a:xfrm>
          <a:custGeom>
            <a:avLst/>
            <a:gdLst>
              <a:gd name="connsiteX0" fmla="*/ 150169 w 152269"/>
              <a:gd name="connsiteY0" fmla="*/ 80852 h 152786"/>
              <a:gd name="connsiteX1" fmla="*/ 150169 w 152269"/>
              <a:gd name="connsiteY1" fmla="*/ 71931 h 152786"/>
              <a:gd name="connsiteX2" fmla="*/ 90549 w 152269"/>
              <a:gd name="connsiteY2" fmla="*/ 2448 h 152786"/>
              <a:gd name="connsiteX3" fmla="*/ 82892 w 152269"/>
              <a:gd name="connsiteY3" fmla="*/ 2448 h 152786"/>
              <a:gd name="connsiteX4" fmla="*/ 82892 w 152269"/>
              <a:gd name="connsiteY4" fmla="*/ 11369 h 152786"/>
              <a:gd name="connsiteX5" fmla="*/ 133264 w 152269"/>
              <a:gd name="connsiteY5" fmla="*/ 70076 h 152786"/>
              <a:gd name="connsiteX6" fmla="*/ 5420 w 152269"/>
              <a:gd name="connsiteY6" fmla="*/ 70075 h 152786"/>
              <a:gd name="connsiteX7" fmla="*/ 0 w 152269"/>
              <a:gd name="connsiteY7" fmla="*/ 76391 h 152786"/>
              <a:gd name="connsiteX8" fmla="*/ 5420 w 152269"/>
              <a:gd name="connsiteY8" fmla="*/ 82708 h 152786"/>
              <a:gd name="connsiteX9" fmla="*/ 133264 w 152269"/>
              <a:gd name="connsiteY9" fmla="*/ 82708 h 152786"/>
              <a:gd name="connsiteX10" fmla="*/ 82892 w 152269"/>
              <a:gd name="connsiteY10" fmla="*/ 141416 h 152786"/>
              <a:gd name="connsiteX11" fmla="*/ 82892 w 152269"/>
              <a:gd name="connsiteY11" fmla="*/ 150338 h 152786"/>
              <a:gd name="connsiteX12" fmla="*/ 90549 w 152269"/>
              <a:gd name="connsiteY12" fmla="*/ 150338 h 152786"/>
              <a:gd name="connsiteX13" fmla="*/ 150169 w 152269"/>
              <a:gd name="connsiteY13" fmla="*/ 80852 h 152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52269" h="152786">
                <a:moveTo>
                  <a:pt x="150169" y="80852"/>
                </a:moveTo>
                <a:cubicBezTo>
                  <a:pt x="152269" y="78405"/>
                  <a:pt x="152269" y="74378"/>
                  <a:pt x="150169" y="71931"/>
                </a:cubicBezTo>
                <a:lnTo>
                  <a:pt x="90549" y="2448"/>
                </a:lnTo>
                <a:cubicBezTo>
                  <a:pt x="88449" y="0"/>
                  <a:pt x="84992" y="0"/>
                  <a:pt x="82892" y="2448"/>
                </a:cubicBezTo>
                <a:cubicBezTo>
                  <a:pt x="80792" y="4895"/>
                  <a:pt x="80792" y="8921"/>
                  <a:pt x="82892" y="11369"/>
                </a:cubicBezTo>
                <a:lnTo>
                  <a:pt x="133264" y="70076"/>
                </a:lnTo>
                <a:lnTo>
                  <a:pt x="5420" y="70075"/>
                </a:lnTo>
                <a:cubicBezTo>
                  <a:pt x="2439" y="70075"/>
                  <a:pt x="0" y="72918"/>
                  <a:pt x="0" y="76391"/>
                </a:cubicBezTo>
                <a:cubicBezTo>
                  <a:pt x="0" y="79865"/>
                  <a:pt x="2439" y="82708"/>
                  <a:pt x="5420" y="82708"/>
                </a:cubicBezTo>
                <a:lnTo>
                  <a:pt x="133264" y="82708"/>
                </a:lnTo>
                <a:lnTo>
                  <a:pt x="82892" y="141416"/>
                </a:lnTo>
                <a:cubicBezTo>
                  <a:pt x="80792" y="143863"/>
                  <a:pt x="80792" y="147891"/>
                  <a:pt x="82892" y="150338"/>
                </a:cubicBezTo>
                <a:cubicBezTo>
                  <a:pt x="84992" y="152786"/>
                  <a:pt x="88449" y="152786"/>
                  <a:pt x="90549" y="150338"/>
                </a:cubicBezTo>
                <a:lnTo>
                  <a:pt x="150169" y="80852"/>
                </a:lnTo>
                <a:close/>
              </a:path>
            </a:pathLst>
          </a:custGeom>
          <a:solidFill>
            <a:srgbClr val="384653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TextBox 11"/>
          <p:cNvSpPr txBox="1"/>
          <p:nvPr/>
        </p:nvSpPr>
        <p:spPr>
          <a:xfrm>
            <a:off x="1388110" y="1804670"/>
            <a:ext cx="2042547" cy="444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ПЭА</a:t>
            </a:r>
            <a:r>
              <a:rPr sz="9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ТиКТП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Бы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т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рое купирование панических ат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а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к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</a:t>
            </a:r>
          </a:p>
          <a:p>
            <a:pPr>
              <a:lnSpc>
                <a:spcPts val="10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и фо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бий за 3–5 сессий.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95357" y="2424898"/>
            <a:ext cx="152269" cy="152786"/>
          </a:xfrm>
          <a:custGeom>
            <a:avLst/>
            <a:gdLst>
              <a:gd name="connsiteX0" fmla="*/ 150169 w 152269"/>
              <a:gd name="connsiteY0" fmla="*/ 80852 h 152786"/>
              <a:gd name="connsiteX1" fmla="*/ 150169 w 152269"/>
              <a:gd name="connsiteY1" fmla="*/ 71931 h 152786"/>
              <a:gd name="connsiteX2" fmla="*/ 90549 w 152269"/>
              <a:gd name="connsiteY2" fmla="*/ 2448 h 152786"/>
              <a:gd name="connsiteX3" fmla="*/ 82892 w 152269"/>
              <a:gd name="connsiteY3" fmla="*/ 2448 h 152786"/>
              <a:gd name="connsiteX4" fmla="*/ 82892 w 152269"/>
              <a:gd name="connsiteY4" fmla="*/ 11369 h 152786"/>
              <a:gd name="connsiteX5" fmla="*/ 133264 w 152269"/>
              <a:gd name="connsiteY5" fmla="*/ 70076 h 152786"/>
              <a:gd name="connsiteX6" fmla="*/ 5420 w 152269"/>
              <a:gd name="connsiteY6" fmla="*/ 70076 h 152786"/>
              <a:gd name="connsiteX7" fmla="*/ 0 w 152269"/>
              <a:gd name="connsiteY7" fmla="*/ 76392 h 152786"/>
              <a:gd name="connsiteX8" fmla="*/ 5420 w 152269"/>
              <a:gd name="connsiteY8" fmla="*/ 82708 h 152786"/>
              <a:gd name="connsiteX9" fmla="*/ 133264 w 152269"/>
              <a:gd name="connsiteY9" fmla="*/ 82708 h 152786"/>
              <a:gd name="connsiteX10" fmla="*/ 82892 w 152269"/>
              <a:gd name="connsiteY10" fmla="*/ 141416 h 152786"/>
              <a:gd name="connsiteX11" fmla="*/ 82892 w 152269"/>
              <a:gd name="connsiteY11" fmla="*/ 150338 h 152786"/>
              <a:gd name="connsiteX12" fmla="*/ 90549 w 152269"/>
              <a:gd name="connsiteY12" fmla="*/ 150338 h 152786"/>
              <a:gd name="connsiteX13" fmla="*/ 150169 w 152269"/>
              <a:gd name="connsiteY13" fmla="*/ 80852 h 152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52269" h="152786">
                <a:moveTo>
                  <a:pt x="150169" y="80852"/>
                </a:moveTo>
                <a:cubicBezTo>
                  <a:pt x="152269" y="78405"/>
                  <a:pt x="152269" y="74379"/>
                  <a:pt x="150169" y="71931"/>
                </a:cubicBezTo>
                <a:lnTo>
                  <a:pt x="90549" y="2448"/>
                </a:lnTo>
                <a:cubicBezTo>
                  <a:pt x="88449" y="0"/>
                  <a:pt x="84992" y="0"/>
                  <a:pt x="82892" y="2448"/>
                </a:cubicBezTo>
                <a:cubicBezTo>
                  <a:pt x="80792" y="4895"/>
                  <a:pt x="80792" y="8922"/>
                  <a:pt x="82892" y="11369"/>
                </a:cubicBezTo>
                <a:lnTo>
                  <a:pt x="133264" y="70076"/>
                </a:lnTo>
                <a:lnTo>
                  <a:pt x="5420" y="70076"/>
                </a:lnTo>
                <a:cubicBezTo>
                  <a:pt x="2439" y="70076"/>
                  <a:pt x="0" y="72918"/>
                  <a:pt x="0" y="76392"/>
                </a:cubicBezTo>
                <a:cubicBezTo>
                  <a:pt x="0" y="79865"/>
                  <a:pt x="2439" y="82708"/>
                  <a:pt x="5420" y="82708"/>
                </a:cubicBezTo>
                <a:lnTo>
                  <a:pt x="133264" y="82708"/>
                </a:lnTo>
                <a:lnTo>
                  <a:pt x="82892" y="141416"/>
                </a:lnTo>
                <a:cubicBezTo>
                  <a:pt x="80792" y="143864"/>
                  <a:pt x="80792" y="147891"/>
                  <a:pt x="82892" y="150338"/>
                </a:cubicBezTo>
                <a:cubicBezTo>
                  <a:pt x="84992" y="152786"/>
                  <a:pt x="88449" y="152786"/>
                  <a:pt x="90549" y="150338"/>
                </a:cubicBezTo>
                <a:lnTo>
                  <a:pt x="150169" y="80852"/>
                </a:lnTo>
                <a:close/>
              </a:path>
            </a:pathLst>
          </a:custGeom>
          <a:solidFill>
            <a:srgbClr val="384653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TextBox 13"/>
          <p:cNvSpPr txBox="1"/>
          <p:nvPr/>
        </p:nvSpPr>
        <p:spPr>
          <a:xfrm>
            <a:off x="1388110" y="2446045"/>
            <a:ext cx="2059496" cy="571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Та</a:t>
            </a:r>
            <a:r>
              <a:rPr sz="99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н</a:t>
            </a:r>
            <a:r>
              <a:rPr sz="99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а</a:t>
            </a:r>
            <a:r>
              <a:rPr sz="99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тотерапияибиосинтез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Тел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есно-ориентированные методы пр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и </a:t>
            </a:r>
          </a:p>
          <a:p>
            <a:pPr>
              <a:lnSpc>
                <a:spcPts val="10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апа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тии, депрессии и мышечных </a:t>
            </a:r>
          </a:p>
          <a:p>
            <a:pPr>
              <a:lnSpc>
                <a:spcPts val="10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зажи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мах.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95357" y="3197565"/>
            <a:ext cx="152269" cy="152786"/>
          </a:xfrm>
          <a:custGeom>
            <a:avLst/>
            <a:gdLst>
              <a:gd name="connsiteX0" fmla="*/ 150169 w 152269"/>
              <a:gd name="connsiteY0" fmla="*/ 80853 h 152786"/>
              <a:gd name="connsiteX1" fmla="*/ 150169 w 152269"/>
              <a:gd name="connsiteY1" fmla="*/ 71931 h 152786"/>
              <a:gd name="connsiteX2" fmla="*/ 90549 w 152269"/>
              <a:gd name="connsiteY2" fmla="*/ 2448 h 152786"/>
              <a:gd name="connsiteX3" fmla="*/ 82892 w 152269"/>
              <a:gd name="connsiteY3" fmla="*/ 2448 h 152786"/>
              <a:gd name="connsiteX4" fmla="*/ 82892 w 152269"/>
              <a:gd name="connsiteY4" fmla="*/ 11369 h 152786"/>
              <a:gd name="connsiteX5" fmla="*/ 133264 w 152269"/>
              <a:gd name="connsiteY5" fmla="*/ 70076 h 152786"/>
              <a:gd name="connsiteX6" fmla="*/ 5420 w 152269"/>
              <a:gd name="connsiteY6" fmla="*/ 70075 h 152786"/>
              <a:gd name="connsiteX7" fmla="*/ 0 w 152269"/>
              <a:gd name="connsiteY7" fmla="*/ 76392 h 152786"/>
              <a:gd name="connsiteX8" fmla="*/ 5420 w 152269"/>
              <a:gd name="connsiteY8" fmla="*/ 82708 h 152786"/>
              <a:gd name="connsiteX9" fmla="*/ 133264 w 152269"/>
              <a:gd name="connsiteY9" fmla="*/ 82708 h 152786"/>
              <a:gd name="connsiteX10" fmla="*/ 82892 w 152269"/>
              <a:gd name="connsiteY10" fmla="*/ 141416 h 152786"/>
              <a:gd name="connsiteX11" fmla="*/ 82892 w 152269"/>
              <a:gd name="connsiteY11" fmla="*/ 150338 h 152786"/>
              <a:gd name="connsiteX12" fmla="*/ 90549 w 152269"/>
              <a:gd name="connsiteY12" fmla="*/ 150338 h 152786"/>
              <a:gd name="connsiteX13" fmla="*/ 150169 w 152269"/>
              <a:gd name="connsiteY13" fmla="*/ 80853 h 152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52269" h="152786">
                <a:moveTo>
                  <a:pt x="150169" y="80853"/>
                </a:moveTo>
                <a:cubicBezTo>
                  <a:pt x="152269" y="78405"/>
                  <a:pt x="152269" y="74379"/>
                  <a:pt x="150169" y="71931"/>
                </a:cubicBezTo>
                <a:lnTo>
                  <a:pt x="90549" y="2448"/>
                </a:lnTo>
                <a:cubicBezTo>
                  <a:pt x="88449" y="0"/>
                  <a:pt x="84992" y="0"/>
                  <a:pt x="82892" y="2448"/>
                </a:cubicBezTo>
                <a:cubicBezTo>
                  <a:pt x="80792" y="4895"/>
                  <a:pt x="80792" y="8922"/>
                  <a:pt x="82892" y="11369"/>
                </a:cubicBezTo>
                <a:lnTo>
                  <a:pt x="133264" y="70076"/>
                </a:lnTo>
                <a:lnTo>
                  <a:pt x="5420" y="70075"/>
                </a:lnTo>
                <a:cubicBezTo>
                  <a:pt x="2439" y="70075"/>
                  <a:pt x="0" y="72918"/>
                  <a:pt x="0" y="76392"/>
                </a:cubicBezTo>
                <a:cubicBezTo>
                  <a:pt x="0" y="79865"/>
                  <a:pt x="2439" y="82708"/>
                  <a:pt x="5420" y="82708"/>
                </a:cubicBezTo>
                <a:lnTo>
                  <a:pt x="133264" y="82708"/>
                </a:lnTo>
                <a:lnTo>
                  <a:pt x="82892" y="141416"/>
                </a:lnTo>
                <a:cubicBezTo>
                  <a:pt x="80792" y="143864"/>
                  <a:pt x="80792" y="147891"/>
                  <a:pt x="82892" y="150338"/>
                </a:cubicBezTo>
                <a:cubicBezTo>
                  <a:pt x="84992" y="152786"/>
                  <a:pt x="88449" y="152786"/>
                  <a:pt x="90549" y="150338"/>
                </a:cubicBezTo>
                <a:lnTo>
                  <a:pt x="150169" y="80853"/>
                </a:lnTo>
                <a:close/>
              </a:path>
            </a:pathLst>
          </a:custGeom>
          <a:solidFill>
            <a:srgbClr val="384653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" name="TextBox 15"/>
          <p:cNvSpPr txBox="1"/>
          <p:nvPr/>
        </p:nvSpPr>
        <p:spPr>
          <a:xfrm>
            <a:off x="1388110" y="3217532"/>
            <a:ext cx="1663726" cy="571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«</a:t>
            </a:r>
            <a:r>
              <a:rPr sz="9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Д</a:t>
            </a:r>
            <a:r>
              <a:rPr sz="9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НКсознания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»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Авт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о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р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ская 12-шаговая спираль </a:t>
            </a:r>
          </a:p>
          <a:p>
            <a:pPr>
              <a:lnSpc>
                <a:spcPts val="10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взро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сления для выхода из </a:t>
            </a:r>
          </a:p>
          <a:p>
            <a:pPr>
              <a:lnSpc>
                <a:spcPts val="10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экзи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стенциального кризиса.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95357" y="3970284"/>
            <a:ext cx="152269" cy="152786"/>
          </a:xfrm>
          <a:custGeom>
            <a:avLst/>
            <a:gdLst>
              <a:gd name="connsiteX0" fmla="*/ 150169 w 152269"/>
              <a:gd name="connsiteY0" fmla="*/ 80852 h 152786"/>
              <a:gd name="connsiteX1" fmla="*/ 150169 w 152269"/>
              <a:gd name="connsiteY1" fmla="*/ 71931 h 152786"/>
              <a:gd name="connsiteX2" fmla="*/ 90549 w 152269"/>
              <a:gd name="connsiteY2" fmla="*/ 2448 h 152786"/>
              <a:gd name="connsiteX3" fmla="*/ 82892 w 152269"/>
              <a:gd name="connsiteY3" fmla="*/ 2448 h 152786"/>
              <a:gd name="connsiteX4" fmla="*/ 82892 w 152269"/>
              <a:gd name="connsiteY4" fmla="*/ 11369 h 152786"/>
              <a:gd name="connsiteX5" fmla="*/ 133264 w 152269"/>
              <a:gd name="connsiteY5" fmla="*/ 70076 h 152786"/>
              <a:gd name="connsiteX6" fmla="*/ 5420 w 152269"/>
              <a:gd name="connsiteY6" fmla="*/ 70076 h 152786"/>
              <a:gd name="connsiteX7" fmla="*/ 0 w 152269"/>
              <a:gd name="connsiteY7" fmla="*/ 76392 h 152786"/>
              <a:gd name="connsiteX8" fmla="*/ 5420 w 152269"/>
              <a:gd name="connsiteY8" fmla="*/ 82708 h 152786"/>
              <a:gd name="connsiteX9" fmla="*/ 133264 w 152269"/>
              <a:gd name="connsiteY9" fmla="*/ 82708 h 152786"/>
              <a:gd name="connsiteX10" fmla="*/ 82892 w 152269"/>
              <a:gd name="connsiteY10" fmla="*/ 141416 h 152786"/>
              <a:gd name="connsiteX11" fmla="*/ 82892 w 152269"/>
              <a:gd name="connsiteY11" fmla="*/ 150338 h 152786"/>
              <a:gd name="connsiteX12" fmla="*/ 90549 w 152269"/>
              <a:gd name="connsiteY12" fmla="*/ 150338 h 152786"/>
              <a:gd name="connsiteX13" fmla="*/ 150169 w 152269"/>
              <a:gd name="connsiteY13" fmla="*/ 80852 h 152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52269" h="152786">
                <a:moveTo>
                  <a:pt x="150169" y="80852"/>
                </a:moveTo>
                <a:cubicBezTo>
                  <a:pt x="152269" y="78405"/>
                  <a:pt x="152269" y="74378"/>
                  <a:pt x="150169" y="71931"/>
                </a:cubicBezTo>
                <a:lnTo>
                  <a:pt x="90549" y="2448"/>
                </a:lnTo>
                <a:cubicBezTo>
                  <a:pt x="88449" y="0"/>
                  <a:pt x="84992" y="0"/>
                  <a:pt x="82892" y="2448"/>
                </a:cubicBezTo>
                <a:cubicBezTo>
                  <a:pt x="80792" y="4895"/>
                  <a:pt x="80792" y="8922"/>
                  <a:pt x="82892" y="11369"/>
                </a:cubicBezTo>
                <a:lnTo>
                  <a:pt x="133264" y="70076"/>
                </a:lnTo>
                <a:lnTo>
                  <a:pt x="5420" y="70076"/>
                </a:lnTo>
                <a:cubicBezTo>
                  <a:pt x="2439" y="70076"/>
                  <a:pt x="0" y="72918"/>
                  <a:pt x="0" y="76392"/>
                </a:cubicBezTo>
                <a:cubicBezTo>
                  <a:pt x="0" y="79866"/>
                  <a:pt x="2439" y="82708"/>
                  <a:pt x="5420" y="82708"/>
                </a:cubicBezTo>
                <a:lnTo>
                  <a:pt x="133264" y="82708"/>
                </a:lnTo>
                <a:lnTo>
                  <a:pt x="82892" y="141416"/>
                </a:lnTo>
                <a:cubicBezTo>
                  <a:pt x="80792" y="143864"/>
                  <a:pt x="80792" y="147891"/>
                  <a:pt x="82892" y="150338"/>
                </a:cubicBezTo>
                <a:cubicBezTo>
                  <a:pt x="84992" y="152786"/>
                  <a:pt x="88449" y="152786"/>
                  <a:pt x="90549" y="150338"/>
                </a:cubicBezTo>
                <a:lnTo>
                  <a:pt x="150169" y="80852"/>
                </a:lnTo>
                <a:close/>
              </a:path>
            </a:pathLst>
          </a:custGeom>
          <a:solidFill>
            <a:srgbClr val="384653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TextBox 17"/>
          <p:cNvSpPr txBox="1"/>
          <p:nvPr/>
        </p:nvSpPr>
        <p:spPr>
          <a:xfrm>
            <a:off x="1388110" y="3990530"/>
            <a:ext cx="1955857" cy="723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«</a:t>
            </a:r>
            <a:r>
              <a:rPr sz="9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Л</a:t>
            </a:r>
            <a:r>
              <a:rPr sz="9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и</a:t>
            </a:r>
            <a:r>
              <a:rPr sz="9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л</a:t>
            </a:r>
            <a:r>
              <a:rPr sz="9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ачакраинфинти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» </a:t>
            </a:r>
            <a:r>
              <a:rPr sz="9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иМАК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-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ка</a:t>
            </a:r>
            <a:r>
              <a:rPr sz="9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рты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Тра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н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формационная игра и </a:t>
            </a:r>
          </a:p>
          <a:p>
            <a:pPr>
              <a:lnSpc>
                <a:spcPts val="10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прое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ктивные карты для диагностики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</a:t>
            </a:r>
          </a:p>
          <a:p>
            <a:pPr>
              <a:lnSpc>
                <a:spcPts val="10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патт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ернов.</a:t>
            </a:r>
          </a:p>
        </p:txBody>
      </p:sp>
      <p:pic>
        <p:nvPicPr>
          <p:cNvPr id="18" name="Picture 18"/>
          <p:cNvPicPr>
            <a:picLocks noChangeAspect="0" noChangeArrowheads="0"/>
          </p:cNvPicPr>
          <p:nvPr/>
        </p:nvPicPr>
        <p:blipFill>
          <a:blip r:embed="rId_ORX2" cstate="print"/>
          <a:srcRect/>
          <a:stretch>
            <a:fillRect/>
          </a:stretch>
        </p:blipFill>
        <p:spPr bwMode="auto">
          <a:xfrm>
            <a:off x="3609086" y="1609890"/>
            <a:ext cx="4482973" cy="2540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AF9F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TextBox 4"/>
          <p:cNvSpPr txBox="1"/>
          <p:nvPr/>
        </p:nvSpPr>
        <p:spPr>
          <a:xfrm>
            <a:off x="8029702" y="4846777"/>
            <a:ext cx="228591" cy="38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"/>
              </a:lnSpc>
              <a:spcBef>
                <a:spcPts val="0"/>
              </a:spcBef>
            </a:pPr>
            <a:r>
              <a:rPr sz="300" dirty="0" b="0" i="0" smtClean="0">
                <a:solidFill>
                  <a:srgbClr val="E6E6E6"/>
                </a:solidFill>
                <a:latin typeface="Calibri" pitchFamily="18"/>
                <a:cs typeface="Calibri" pitchFamily="18"/>
              </a:rPr>
              <a:t>preencoded.png</a:t>
            </a:r>
          </a:p>
        </p:txBody>
      </p:sp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_gRGH" cstate="print"/>
          <a:srcRect/>
          <a:stretch>
            <a:fillRect/>
          </a:stretch>
        </p:blipFill>
        <p:spPr bwMode="auto">
          <a:xfrm>
            <a:off x="8029194" y="4844490"/>
            <a:ext cx="1071842" cy="256032"/>
          </a:xfrm>
          <a:prstGeom prst="rect">
            <a:avLst/>
          </a:prstGeom>
          <a:noFill/>
        </p:spPr>
      </p:pic>
      <p:sp>
        <p:nvSpPr>
          <p:cNvPr id="6" name="TextBox 6"/>
          <p:cNvSpPr txBox="1"/>
          <p:nvPr/>
        </p:nvSpPr>
        <p:spPr>
          <a:xfrm>
            <a:off x="496214" y="1001395"/>
            <a:ext cx="1661065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6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По</a:t>
            </a:r>
            <a:r>
              <a:rPr sz="1356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дробнеео</a:t>
            </a:r>
            <a:r>
              <a:rPr sz="1356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м</a:t>
            </a:r>
            <a:r>
              <a:rPr sz="1356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етодах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6214" y="1310112"/>
            <a:ext cx="5780424" cy="342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sz="27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Д</a:t>
            </a:r>
            <a:r>
              <a:rPr sz="27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ПДГитанатоте</a:t>
            </a:r>
            <a:r>
              <a:rPr sz="27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рапия</a:t>
            </a:r>
            <a:r>
              <a:rPr sz="2748" dirty="0" b="0" i="0" smtClean="0">
                <a:solidFill>
                  <a:srgbClr val="2E3C4E"/>
                </a:solidFill>
                <a:latin typeface="Arial" pitchFamily="18"/>
                <a:cs typeface="Arial" pitchFamily="18"/>
              </a:rPr>
              <a:t>: </a:t>
            </a:r>
            <a:r>
              <a:rPr sz="27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какэторабота</a:t>
            </a:r>
            <a:r>
              <a:rPr sz="274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ет</a:t>
            </a:r>
          </a:p>
        </p:txBody>
      </p:sp>
      <p:sp>
        <p:nvSpPr>
          <p:cNvPr id="8" name="Freeform 8"/>
          <p:cNvSpPr/>
          <p:nvPr/>
        </p:nvSpPr>
        <p:spPr>
          <a:xfrm>
            <a:off x="394017" y="1903857"/>
            <a:ext cx="4107117" cy="2269427"/>
          </a:xfrm>
          <a:custGeom>
            <a:avLst/>
            <a:gdLst>
              <a:gd name="connsiteX0" fmla="*/ 0 w 4107117"/>
              <a:gd name="connsiteY0" fmla="*/ 102108 h 2269427"/>
              <a:gd name="connsiteX1" fmla="*/ 102083 w 4107117"/>
              <a:gd name="connsiteY1" fmla="*/ 0 h 2269427"/>
              <a:gd name="connsiteX2" fmla="*/ 4005009 w 4107117"/>
              <a:gd name="connsiteY2" fmla="*/ 0 h 2269427"/>
              <a:gd name="connsiteX3" fmla="*/ 4107117 w 4107117"/>
              <a:gd name="connsiteY3" fmla="*/ 102108 h 2269427"/>
              <a:gd name="connsiteX4" fmla="*/ 4107117 w 4107117"/>
              <a:gd name="connsiteY4" fmla="*/ 2167356 h 2269427"/>
              <a:gd name="connsiteX5" fmla="*/ 4005009 w 4107117"/>
              <a:gd name="connsiteY5" fmla="*/ 2269427 h 2269427"/>
              <a:gd name="connsiteX6" fmla="*/ 102083 w 4107117"/>
              <a:gd name="connsiteY6" fmla="*/ 2269427 h 2269427"/>
              <a:gd name="connsiteX7" fmla="*/ 0 w 4107117"/>
              <a:gd name="connsiteY7" fmla="*/ 2167356 h 22694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107117" h="2269427">
                <a:moveTo>
                  <a:pt x="0" y="102108"/>
                </a:moveTo>
                <a:cubicBezTo>
                  <a:pt x="0" y="45720"/>
                  <a:pt x="45707" y="0"/>
                  <a:pt x="102083" y="0"/>
                </a:cubicBezTo>
                <a:lnTo>
                  <a:pt x="4005009" y="0"/>
                </a:lnTo>
                <a:cubicBezTo>
                  <a:pt x="4061397" y="0"/>
                  <a:pt x="4107117" y="45720"/>
                  <a:pt x="4107117" y="102108"/>
                </a:cubicBezTo>
                <a:lnTo>
                  <a:pt x="4107117" y="2167356"/>
                </a:lnTo>
                <a:cubicBezTo>
                  <a:pt x="4107117" y="2223732"/>
                  <a:pt x="4061397" y="2269427"/>
                  <a:pt x="4005009" y="2269427"/>
                </a:cubicBezTo>
                <a:lnTo>
                  <a:pt x="102083" y="2269427"/>
                </a:lnTo>
                <a:cubicBezTo>
                  <a:pt x="45707" y="2269427"/>
                  <a:pt x="0" y="2223732"/>
                  <a:pt x="0" y="2167356"/>
                </a:cubicBezTo>
                <a:close/>
              </a:path>
            </a:pathLst>
          </a:custGeom>
          <a:solidFill>
            <a:srgbClr val="95CCDA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TextBox 9"/>
          <p:cNvSpPr txBox="1"/>
          <p:nvPr/>
        </p:nvSpPr>
        <p:spPr>
          <a:xfrm>
            <a:off x="535838" y="2074460"/>
            <a:ext cx="1171021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Д</a:t>
            </a: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П</a:t>
            </a: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ДГ</a:t>
            </a:r>
            <a:r>
              <a:rPr sz="1358" dirty="0" b="0" i="0" smtClean="0">
                <a:solidFill>
                  <a:srgbClr val="2E3C4E"/>
                </a:solidFill>
                <a:latin typeface="Arial" pitchFamily="18"/>
                <a:cs typeface="Arial" pitchFamily="18"/>
              </a:rPr>
              <a:t> (EMDR)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5838" y="2455723"/>
            <a:ext cx="3773250" cy="14986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sz="1106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Во </a:t>
            </a:r>
            <a:r>
              <a:rPr sz="1106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время воспом</a:t>
            </a:r>
            <a:r>
              <a:rPr sz="1106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инания о травме клие</a:t>
            </a:r>
            <a:r>
              <a:rPr sz="1106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н</a:t>
            </a:r>
            <a:r>
              <a:rPr sz="1106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т следит за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дви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ж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ениями пал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ьцев психолога. Это ак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тивирует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ест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е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ственные ме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ханизмы переработки 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информации в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мо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з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ге.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•        Эффектив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но при ПТСР и последстви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ях насилия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•        Работает 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при панических атаках и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 фобиях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•        Использу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ется в комплексе с телесн</a:t>
            </a:r>
            <a:r>
              <a:rPr sz="1104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ой терапией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50562" y="2076729"/>
            <a:ext cx="2070920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Т</a:t>
            </a: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а</a:t>
            </a: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н</a:t>
            </a: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а</a:t>
            </a: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то</a:t>
            </a: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те</a:t>
            </a: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рапияи</a:t>
            </a: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б</a:t>
            </a: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и</a:t>
            </a: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о</a:t>
            </a:r>
            <a:r>
              <a:rPr sz="1358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синтез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50562" y="2455723"/>
            <a:ext cx="4062073" cy="1295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sz="11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Метод, разработанный Вл</a:t>
            </a:r>
            <a:r>
              <a:rPr sz="11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адимиром Баскаковым,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направлен на работу со стр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ахом смерти, границами тела и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глубокими мышечными 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зажимами.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•          Помогает при апати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и и депрессии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•          Снимает чувство «з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амороженности»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•          Возвращает способ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н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о</a:t>
            </a:r>
            <a:r>
              <a:rPr sz="11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сть радоваться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AF9F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TextBox 4"/>
          <p:cNvSpPr txBox="1"/>
          <p:nvPr/>
        </p:nvSpPr>
        <p:spPr>
          <a:xfrm>
            <a:off x="8029702" y="4846777"/>
            <a:ext cx="228591" cy="38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"/>
              </a:lnSpc>
              <a:spcBef>
                <a:spcPts val="0"/>
              </a:spcBef>
            </a:pPr>
            <a:r>
              <a:rPr sz="300" dirty="0" b="0" i="0" smtClean="0">
                <a:solidFill>
                  <a:srgbClr val="E6E6E6"/>
                </a:solidFill>
                <a:latin typeface="Calibri" pitchFamily="18"/>
                <a:cs typeface="Calibri" pitchFamily="18"/>
              </a:rPr>
              <a:t>preencoded.png</a:t>
            </a:r>
          </a:p>
        </p:txBody>
      </p:sp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_0ZC5" cstate="print"/>
          <a:srcRect/>
          <a:stretch>
            <a:fillRect/>
          </a:stretch>
        </p:blipFill>
        <p:spPr bwMode="auto">
          <a:xfrm>
            <a:off x="8029194" y="4844490"/>
            <a:ext cx="1071842" cy="256032"/>
          </a:xfrm>
          <a:prstGeom prst="rect">
            <a:avLst/>
          </a:prstGeom>
          <a:noFill/>
        </p:spPr>
      </p:pic>
      <p:sp>
        <p:nvSpPr>
          <p:cNvPr id="6" name="TextBox 6"/>
          <p:cNvSpPr txBox="1"/>
          <p:nvPr/>
        </p:nvSpPr>
        <p:spPr>
          <a:xfrm>
            <a:off x="980237" y="315087"/>
            <a:ext cx="1198008" cy="114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Авторская</a:t>
            </a:r>
            <a:r>
              <a:rPr sz="996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методика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0237" y="527892"/>
            <a:ext cx="4510900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04" dirty="0" b="0" i="0" smtClean="0">
                <a:solidFill>
                  <a:srgbClr val="2E3C4E"/>
                </a:solidFill>
                <a:latin typeface="Arial" pitchFamily="18"/>
                <a:cs typeface="Arial" pitchFamily="18"/>
              </a:rPr>
              <a:t>«</a:t>
            </a:r>
            <a:r>
              <a:rPr sz="20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ДНК</a:t>
            </a:r>
            <a:r>
              <a:rPr sz="20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с</a:t>
            </a:r>
            <a:r>
              <a:rPr sz="20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о</a:t>
            </a:r>
            <a:r>
              <a:rPr sz="20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знания</a:t>
            </a:r>
            <a:r>
              <a:rPr sz="2004" dirty="0" b="0" i="0" smtClean="0">
                <a:solidFill>
                  <a:srgbClr val="2E3C4E"/>
                </a:solidFill>
                <a:latin typeface="Arial" pitchFamily="18"/>
                <a:cs typeface="Arial" pitchFamily="18"/>
              </a:rPr>
              <a:t>»</a:t>
            </a:r>
            <a:r>
              <a:rPr sz="2004" dirty="0" b="0" i="0" smtClean="0">
                <a:solidFill>
                  <a:srgbClr val="2E3C4E"/>
                </a:solidFill>
                <a:latin typeface="Arial" pitchFamily="18"/>
                <a:cs typeface="Arial" pitchFamily="18"/>
              </a:rPr>
              <a:t>:</a:t>
            </a:r>
            <a:r>
              <a:rPr sz="2004" dirty="0" b="0" i="0" smtClean="0">
                <a:solidFill>
                  <a:srgbClr val="2E3C4E"/>
                </a:solidFill>
                <a:latin typeface="Arial" pitchFamily="18"/>
                <a:cs typeface="Arial" pitchFamily="18"/>
              </a:rPr>
              <a:t> 1</a:t>
            </a:r>
            <a:r>
              <a:rPr sz="2004" dirty="0" b="0" i="0" smtClean="0">
                <a:solidFill>
                  <a:srgbClr val="2E3C4E"/>
                </a:solidFill>
                <a:latin typeface="Arial" pitchFamily="18"/>
                <a:cs typeface="Arial" pitchFamily="18"/>
              </a:rPr>
              <a:t>2</a:t>
            </a:r>
            <a:r>
              <a:rPr sz="2004" dirty="0" b="0" i="0" smtClean="0">
                <a:solidFill>
                  <a:srgbClr val="2E3C4E"/>
                </a:solidFill>
                <a:latin typeface="Arial" pitchFamily="18"/>
                <a:cs typeface="Arial" pitchFamily="18"/>
              </a:rPr>
              <a:t> </a:t>
            </a:r>
            <a:r>
              <a:rPr sz="20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шаговкцелостности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0237" y="942561"/>
            <a:ext cx="7262754" cy="2286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800"/>
              </a:lnSpc>
              <a:spcBef>
                <a:spcPts val="0"/>
              </a:spcBef>
            </a:pPr>
            <a:r>
              <a:rPr sz="8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Николай Тр</a:t>
            </a:r>
            <a:r>
              <a:rPr sz="8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ушель разработал периодизацию развития человека в виде спирали из 12 этапов. Каждый шаг соотв</a:t>
            </a:r>
            <a:r>
              <a:rPr sz="80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етствует определённомууровню: </a:t>
            </a:r>
          </a:p>
          <a:p>
            <a:pPr>
              <a:lnSpc>
                <a:spcPts val="10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от выживан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и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я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— к социальной реализации, а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затем к духовным смыслам.</a:t>
            </a:r>
          </a:p>
        </p:txBody>
      </p:sp>
      <p:pic>
        <p:nvPicPr>
          <p:cNvPr id="9" name="Picture 9"/>
          <p:cNvPicPr>
            <a:picLocks noChangeAspect="0" noChangeArrowheads="0"/>
          </p:cNvPicPr>
          <p:nvPr/>
        </p:nvPicPr>
        <p:blipFill>
          <a:blip r:embed="rId_qDbW" cstate="print"/>
          <a:srcRect/>
          <a:stretch>
            <a:fillRect/>
          </a:stretch>
        </p:blipFill>
        <p:spPr bwMode="auto">
          <a:xfrm>
            <a:off x="1247851" y="1280693"/>
            <a:ext cx="6648196" cy="3215259"/>
          </a:xfrm>
          <a:prstGeom prst="rect">
            <a:avLst/>
          </a:prstGeom>
          <a:noFill/>
        </p:spPr>
      </p:pic>
      <p:sp>
        <p:nvSpPr>
          <p:cNvPr id="10" name="TextBox 10"/>
          <p:cNvSpPr txBox="1"/>
          <p:nvPr/>
        </p:nvSpPr>
        <p:spPr>
          <a:xfrm>
            <a:off x="1853819" y="3384497"/>
            <a:ext cx="608035" cy="152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sz="124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Фаза</a:t>
            </a:r>
            <a:r>
              <a:rPr sz="1248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53819" y="3619802"/>
            <a:ext cx="2145053" cy="114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Духовные смыслы и ц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елостность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53819" y="2601541"/>
            <a:ext cx="608035" cy="152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sz="124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Фаза</a:t>
            </a:r>
            <a:r>
              <a:rPr sz="1248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53819" y="2836466"/>
            <a:ext cx="2384756" cy="114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Социальная реализац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ия и отношения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53819" y="1818205"/>
            <a:ext cx="608035" cy="152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sz="1248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Фаза</a:t>
            </a:r>
            <a:r>
              <a:rPr sz="1248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 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53819" y="2055035"/>
            <a:ext cx="2020838" cy="241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Выживание и индиви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дуальные </a:t>
            </a:r>
          </a:p>
          <a:p>
            <a:pPr>
              <a:lnSpc>
                <a:spcPts val="10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стратегии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0237" y="4601899"/>
            <a:ext cx="7243008" cy="2286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8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Модель пом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огает клиентам осознать, на како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м витке они застряли, и пройти дальнейшие этапы без травм и кри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зисов. Результат — не временное </a:t>
            </a:r>
          </a:p>
          <a:p>
            <a:pPr>
              <a:lnSpc>
                <a:spcPts val="1000"/>
              </a:lnSpc>
              <a:spcBef>
                <a:spcPts val="0"/>
              </a:spcBef>
            </a:pP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облегчение</a:t>
            </a:r>
            <a:r>
              <a:rPr sz="804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, а устойчивая целостность.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-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AF9F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TextBox 4"/>
          <p:cNvSpPr txBox="1"/>
          <p:nvPr/>
        </p:nvSpPr>
        <p:spPr>
          <a:xfrm>
            <a:off x="8029702" y="4846777"/>
            <a:ext cx="228591" cy="38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"/>
              </a:lnSpc>
              <a:spcBef>
                <a:spcPts val="0"/>
              </a:spcBef>
            </a:pPr>
            <a:r>
              <a:rPr sz="300" dirty="0" b="0" i="0" smtClean="0">
                <a:solidFill>
                  <a:srgbClr val="E6E6E6"/>
                </a:solidFill>
                <a:latin typeface="Calibri" pitchFamily="18"/>
                <a:cs typeface="Calibri" pitchFamily="18"/>
              </a:rPr>
              <a:t>preencoded.png</a:t>
            </a:r>
          </a:p>
        </p:txBody>
      </p:sp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_cnxz" cstate="print"/>
          <a:srcRect/>
          <a:stretch>
            <a:fillRect/>
          </a:stretch>
        </p:blipFill>
        <p:spPr bwMode="auto">
          <a:xfrm>
            <a:off x="8029194" y="4844490"/>
            <a:ext cx="1071842" cy="256032"/>
          </a:xfrm>
          <a:prstGeom prst="rect">
            <a:avLst/>
          </a:prstGeom>
          <a:noFill/>
        </p:spPr>
      </p:pic>
      <p:sp>
        <p:nvSpPr>
          <p:cNvPr id="6" name="TextBox 6"/>
          <p:cNvSpPr txBox="1"/>
          <p:nvPr/>
        </p:nvSpPr>
        <p:spPr>
          <a:xfrm>
            <a:off x="465125" y="476377"/>
            <a:ext cx="805777" cy="152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sz="1296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Резу</a:t>
            </a:r>
            <a:r>
              <a:rPr sz="1296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л</a:t>
            </a:r>
            <a:r>
              <a:rPr sz="1296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ьтат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5125" y="760443"/>
            <a:ext cx="4023068" cy="330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sz="26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Чт</a:t>
            </a:r>
            <a:r>
              <a:rPr sz="26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о</a:t>
            </a:r>
            <a:r>
              <a:rPr sz="26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вып</a:t>
            </a:r>
            <a:r>
              <a:rPr sz="26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о</a:t>
            </a:r>
            <a:r>
              <a:rPr sz="26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лучите</a:t>
            </a:r>
            <a:r>
              <a:rPr sz="26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з</a:t>
            </a:r>
            <a:r>
              <a:rPr sz="26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а</a:t>
            </a:r>
            <a:r>
              <a:rPr sz="2604" dirty="0" b="0" i="0" smtClean="0">
                <a:solidFill>
                  <a:srgbClr val="2E3C4E"/>
                </a:solidFill>
                <a:latin typeface="Arial" pitchFamily="18"/>
                <a:cs typeface="Arial" pitchFamily="18"/>
              </a:rPr>
              <a:t> 3 </a:t>
            </a:r>
            <a:r>
              <a:rPr sz="2604" dirty="0" b="0" i="0" smtClean="0">
                <a:solidFill>
                  <a:srgbClr val="2E3C4E"/>
                </a:solidFill>
                <a:latin typeface="Calibri" pitchFamily="18"/>
                <a:cs typeface="Calibri" pitchFamily="18"/>
              </a:rPr>
              <a:t>месяца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43684" y="1364936"/>
            <a:ext cx="1000874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400"/>
              </a:lnSpc>
              <a:spcBef>
                <a:spcPts val="0"/>
              </a:spcBef>
            </a:pPr>
            <a:r>
              <a:rPr sz="345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3–5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36343" y="2001266"/>
            <a:ext cx="614028" cy="152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sz="12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Сессий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1863" y="2292398"/>
            <a:ext cx="3908984" cy="114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Чт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о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бы избавитьс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я от панических атак мет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одами ДПДГ и ПЭАТ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79718" y="1364936"/>
            <a:ext cx="696976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400"/>
              </a:lnSpc>
              <a:spcBef>
                <a:spcPts val="0"/>
              </a:spcBef>
            </a:pPr>
            <a:r>
              <a:rPr sz="345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2</a:t>
            </a:r>
            <a:r>
              <a:rPr sz="345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64326" y="2001266"/>
            <a:ext cx="1100725" cy="152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sz="12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Год</a:t>
            </a:r>
            <a:r>
              <a:rPr sz="12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апрактики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37074" y="2292398"/>
            <a:ext cx="3371270" cy="114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Тысячи успешных клиен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тов с различными запросами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94560" y="2754591"/>
            <a:ext cx="696976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400"/>
              </a:lnSpc>
              <a:spcBef>
                <a:spcPts val="0"/>
              </a:spcBef>
            </a:pPr>
            <a:r>
              <a:rPr sz="3458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12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57679" y="3391154"/>
            <a:ext cx="571234" cy="152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sz="12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Шагов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9003" y="3682286"/>
            <a:ext cx="3949587" cy="114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Ав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т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орская прогр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амма «ДНК сознания» к вз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рослой целостности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22974" y="2754591"/>
            <a:ext cx="412491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400"/>
              </a:lnSpc>
              <a:spcBef>
                <a:spcPts val="0"/>
              </a:spcBef>
            </a:pPr>
            <a:r>
              <a:rPr sz="3458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95974" y="3391154"/>
            <a:ext cx="665380" cy="152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sz="1296" dirty="0" b="0" i="0" smtClean="0">
                <a:solidFill>
                  <a:srgbClr val="384653"/>
                </a:solidFill>
                <a:latin typeface="Calibri" pitchFamily="18"/>
                <a:cs typeface="Calibri" pitchFamily="18"/>
              </a:rPr>
              <a:t>Месяца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70958" y="3682286"/>
            <a:ext cx="3734428" cy="292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Коучингово-терапевтическа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я программа с фиксированным </a:t>
            </a:r>
          </a:p>
          <a:p>
            <a:pPr marL="1414272">
              <a:lnSpc>
                <a:spcPts val="14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резу</a:t>
            </a:r>
            <a:r>
              <a:rPr sz="996" dirty="0" b="0" i="0" smtClean="0">
                <a:solidFill>
                  <a:srgbClr val="384653"/>
                </a:solidFill>
                <a:latin typeface="Arial" pitchFamily="18"/>
                <a:cs typeface="Arial" pitchFamily="18"/>
              </a:rPr>
              <a:t>льтатом</a:t>
            </a:r>
          </a:p>
        </p:txBody>
      </p:sp>
      <p:sp>
        <p:nvSpPr>
          <p:cNvPr id="20" name="Freeform 20"/>
          <p:cNvSpPr/>
          <p:nvPr/>
        </p:nvSpPr>
        <p:spPr>
          <a:xfrm>
            <a:off x="465163" y="4168458"/>
            <a:ext cx="8213636" cy="529374"/>
          </a:xfrm>
          <a:custGeom>
            <a:avLst/>
            <a:gdLst>
              <a:gd name="connsiteX0" fmla="*/ 0 w 8213636"/>
              <a:gd name="connsiteY0" fmla="*/ 55816 h 529374"/>
              <a:gd name="connsiteX1" fmla="*/ 55829 w 8213636"/>
              <a:gd name="connsiteY1" fmla="*/ 0 h 529374"/>
              <a:gd name="connsiteX2" fmla="*/ 8157883 w 8213636"/>
              <a:gd name="connsiteY2" fmla="*/ 0 h 529374"/>
              <a:gd name="connsiteX3" fmla="*/ 8213636 w 8213636"/>
              <a:gd name="connsiteY3" fmla="*/ 55816 h 529374"/>
              <a:gd name="connsiteX4" fmla="*/ 8213636 w 8213636"/>
              <a:gd name="connsiteY4" fmla="*/ 473545 h 529374"/>
              <a:gd name="connsiteX5" fmla="*/ 8157883 w 8213636"/>
              <a:gd name="connsiteY5" fmla="*/ 529374 h 529374"/>
              <a:gd name="connsiteX6" fmla="*/ 55829 w 8213636"/>
              <a:gd name="connsiteY6" fmla="*/ 529374 h 529374"/>
              <a:gd name="connsiteX7" fmla="*/ 0 w 8213636"/>
              <a:gd name="connsiteY7" fmla="*/ 473545 h 5293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213636" h="529374">
                <a:moveTo>
                  <a:pt x="0" y="55816"/>
                </a:moveTo>
                <a:cubicBezTo>
                  <a:pt x="0" y="24993"/>
                  <a:pt x="24994" y="0"/>
                  <a:pt x="55829" y="0"/>
                </a:cubicBezTo>
                <a:lnTo>
                  <a:pt x="8157883" y="0"/>
                </a:lnTo>
                <a:cubicBezTo>
                  <a:pt x="8188617" y="0"/>
                  <a:pt x="8213636" y="24993"/>
                  <a:pt x="8213636" y="55816"/>
                </a:cubicBezTo>
                <a:lnTo>
                  <a:pt x="8213636" y="473545"/>
                </a:lnTo>
                <a:cubicBezTo>
                  <a:pt x="8213636" y="504380"/>
                  <a:pt x="8188617" y="529374"/>
                  <a:pt x="8157883" y="529374"/>
                </a:cubicBezTo>
                <a:lnTo>
                  <a:pt x="55829" y="529374"/>
                </a:lnTo>
                <a:cubicBezTo>
                  <a:pt x="24994" y="529374"/>
                  <a:pt x="0" y="504380"/>
                  <a:pt x="0" y="473545"/>
                </a:cubicBezTo>
                <a:close/>
              </a:path>
            </a:pathLst>
          </a:custGeom>
          <a:solidFill>
            <a:srgbClr val="B6FCB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1" name="Picture 21"/>
          <p:cNvPicPr>
            <a:picLocks noChangeAspect="0" noChangeArrowheads="0"/>
          </p:cNvPicPr>
          <p:nvPr/>
        </p:nvPicPr>
        <p:blipFill>
          <a:blip r:embed="rId_NWyW" cstate="print"/>
          <a:srcRect/>
          <a:stretch>
            <a:fillRect/>
          </a:stretch>
        </p:blipFill>
        <p:spPr bwMode="auto">
          <a:xfrm>
            <a:off x="598068" y="4356342"/>
            <a:ext cx="166091" cy="132905"/>
          </a:xfrm>
          <a:prstGeom prst="rect">
            <a:avLst/>
          </a:prstGeom>
          <a:noFill/>
        </p:spPr>
      </p:pic>
      <p:sp>
        <p:nvSpPr>
          <p:cNvPr id="22" name="TextBox 22"/>
          <p:cNvSpPr txBox="1"/>
          <p:nvPr/>
        </p:nvSpPr>
        <p:spPr>
          <a:xfrm>
            <a:off x="897331" y="4366587"/>
            <a:ext cx="7386507" cy="114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r>
              <a:rPr sz="996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Трёхмесяч</a:t>
            </a:r>
            <a:r>
              <a:rPr sz="996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ные программы дают фикс</a:t>
            </a:r>
            <a:r>
              <a:rPr sz="996" dirty="0" b="1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ированный результат— не бесконечные сессии, а кон</a:t>
            </a:r>
            <a:r>
              <a:rPr sz="996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к</a:t>
            </a:r>
            <a:r>
              <a:rPr sz="996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р</a:t>
            </a:r>
            <a:r>
              <a:rPr sz="996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етный выход из проблемы.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Manager>Microsoft</Manager>
  <Company>Flyingbee Software Co., LTD, Powered by Flyingbee PDF SDK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Lechenie-PTSR-panicheskih-atak-i-ekzistencialnogo-krizisa.pptx</dc:title>
  <dc:creator>Flyingbee Software Co., LTD</dc:creator>
  <cp:lastModifiedBy>61b9a759cb9846b8460809c6dac2088e</cp:lastModifiedBy>
  <cp:revision>3</cp:revision>
  <dcterms:created xsi:type="dcterms:W3CDTF">2026-05-31T14:00:15Z</dcterms:created>
  <dcterms:modified xsi:type="dcterms:W3CDTF">2026-05-31T14:00:15Z</dcterms:modified>
</cp:coreProperties>
</file>