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&#65279;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8470392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</Relationships>
</file>

<file path=ppt/slideLayouts/_rels/slideLayout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&#65279;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D4yr" Type="http://schemas.openxmlformats.org/officeDocument/2006/relationships/image" Target="../media/IMG_R11_Masked_4kxg31wGOe7jLt8Q8B81vwdkKp6PJQFW.PNG"/>
	<Relationship Id="rId_pIAq" Type="http://schemas.openxmlformats.org/officeDocument/2006/relationships/image" Target="../media/IMG_R13_ZNRCG4W6XA0VA5T5.JPEG"/>
	<Relationship Id="rId_rj2p" Type="http://schemas.openxmlformats.org/officeDocument/2006/relationships/image" Target="../media/IMG_Image-7098480789_Masked_tA0iSqFkJMg5yl4ZRzHEiOe8UDxKfAgo.PNG"/>
</Relationships>
</file>

<file path=ppt/slides/_rels/slide10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Asi8" Type="http://schemas.openxmlformats.org/officeDocument/2006/relationships/image" Target="../media/IMG_R11_Masked_LH4hUWJuI3vEgbO5NDKSELuzcitidfhm.PNG"/>
	<Relationship Id="rId_Zhge" Type="http://schemas.openxmlformats.org/officeDocument/2006/relationships/image" Target="../media/IMG_R14_QHYJOTEU5G7RUWV2.JPEG"/>
	<Relationship Id="rId_qorH" Type="http://schemas.openxmlformats.org/officeDocument/2006/relationships/image" Target="../media/IMG_Image-7888911063_Masked_YUABiVrJHYQGGACT2msTt4MHPwcUCYBG.PNG"/>
</Relationships>
</file>

<file path=ppt/slides/_rels/slide2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Tprn" Type="http://schemas.openxmlformats.org/officeDocument/2006/relationships/image" Target="../media/IMG_R11_Masked_onFgPGkUWdK1DRQka2ntX38kIRquhHMB.PNG"/>
	<Relationship Id="rId_upfh" Type="http://schemas.openxmlformats.org/officeDocument/2006/relationships/image" Target="../media/IMG_R13_L3ZN0QMXARP59IQC.JPEG"/>
	<Relationship Id="rId_9ld5" Type="http://schemas.openxmlformats.org/officeDocument/2006/relationships/image" Target="../media/IMG_Image-9742682568_Masked_0STDJuVrEAhgRbHZ0RJnPJD6DvYec305.PNG"/>
</Relationships>
</file>

<file path=ppt/slides/_rels/slide3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psQD" Type="http://schemas.openxmlformats.org/officeDocument/2006/relationships/image" Target="../media/IMG_X4_Masked_OxtWvjnjMjJP3LtpXTtK0anXsUpuZplR.PNG"/>
	<Relationship Id="rId_LRnn" Type="http://schemas.openxmlformats.org/officeDocument/2006/relationships/image" Target="../media/IMG_Image-2000805986_Masked_uDDxtpyuy5TFSSy037oKz14KMsaAiC65.PNG"/>
</Relationships>
</file>

<file path=ppt/slides/_rels/slide4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jj9w" Type="http://schemas.openxmlformats.org/officeDocument/2006/relationships/image" Target="../media/IMG_R11_Masked_LFbUDa7OkhVAo2Gw4pYW7jCBjK0E31dk.PNG"/>
	<Relationship Id="rId_mttX" Type="http://schemas.openxmlformats.org/officeDocument/2006/relationships/image" Target="../media/IMG_R18_Cliped_9NesYoEeCPty3OZtNAEDRPzdNr5Gk8xu.PNG"/>
	<Relationship Id="rId_Em72" Type="http://schemas.openxmlformats.org/officeDocument/2006/relationships/image" Target="../media/IMG_Image-9750469207_Masked_0OLUm8WTVY9Mty2LFfIysAMyFILEr6DL.PNG"/>
</Relationships>
</file>

<file path=ppt/slides/_rels/slide5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uQA2" Type="http://schemas.openxmlformats.org/officeDocument/2006/relationships/image" Target="../media/IMG_X4_Masked_7veZroGytKH62GgXwq8uaZfOdDE0uQjg.PNG"/>
	<Relationship Id="rId_uTAh" Type="http://schemas.openxmlformats.org/officeDocument/2006/relationships/image" Target="../media/IMG_Image-7572533686_Masked_bIJeRclEgS5jpltnmc5CBgIBduUt3TQt.PNG"/>
</Relationships>
</file>

<file path=ppt/slides/_rels/slide6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pEiD" Type="http://schemas.openxmlformats.org/officeDocument/2006/relationships/image" Target="../media/IMG_R11_Masked_b51IpzZ3beQit6Vv7z2QXXffycL2iZPf.PNG"/>
	<Relationship Id="rId_y9au" Type="http://schemas.openxmlformats.org/officeDocument/2006/relationships/image" Target="../media/IMG_R13_WXWPMM10RYFY25QP.JPEG"/>
	<Relationship Id="rId_LnGZ" Type="http://schemas.openxmlformats.org/officeDocument/2006/relationships/image" Target="../media/IMG_Image-8450180107_Masked_iQlNUEAwVSj9kdkvlSC7voxcGU1DQRgl.PNG"/>
</Relationships>
</file>

<file path=ppt/slides/_rels/slide7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2hz2" Type="http://schemas.openxmlformats.org/officeDocument/2006/relationships/image" Target="../media/IMG_R11_Masked_CabUMx0cSbWebs2G9JvTY15dMkBxHrp0.PNG"/>
	<Relationship Id="rId_nSgQ" Type="http://schemas.openxmlformats.org/officeDocument/2006/relationships/image" Target="../media/IMG_R18_Cliped_PKGjb88ECjWWoaWczm56kVncKvUGNpVh.PNG"/>
	<Relationship Id="rId_m82S" Type="http://schemas.openxmlformats.org/officeDocument/2006/relationships/image" Target="../media/IMG_Image-8659871878_Masked_RbjUBF0CM4vzAetUJSay6T7v7ziJVcGD.PNG"/>
</Relationships>
</file>

<file path=ppt/slides/_rels/slide8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RIon" Type="http://schemas.openxmlformats.org/officeDocument/2006/relationships/image" Target="../media/IMG_X4_Masked_e5A3qLAa3ntnSPmeP8EQ0OYiiC0FTGCy.PNG"/>
	<Relationship Id="rId_4GdR" Type="http://schemas.openxmlformats.org/officeDocument/2006/relationships/image" Target="../media/IMG_Image-5824662338_Masked_niYN0AYtH3FmWnjt3Jn5c11XWDp7K9yu.PNG"/>
</Relationships>
</file>

<file path=ppt/slides/_rels/slide9.xml.rels>&#65279;<?xml version="1.0" encoding="UTF-8" standalone="yes" ?>
<Relationships xmlns="http://schemas.openxmlformats.org/package/2006/relationships">
	<Relationship Id="rId_1" Type="http://schemas.openxmlformats.org/officeDocument/2006/relationships/slideLayout" Target="../slideLayouts/slideLayout1.xml"/>
	<Relationship Id="rId_SjVG" Type="http://schemas.openxmlformats.org/officeDocument/2006/relationships/image" Target="../media/IMG_X4_Masked_UGoKVs799kBZwqnvKCz05i5jxiZaO287.PNG"/>
	<Relationship Id="rId_h1iw" Type="http://schemas.openxmlformats.org/officeDocument/2006/relationships/image" Target="../media/IMG_Image-1848524175_Masked_z7B0f3RLK4mcCBawvFyntyZlQrng40kB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D4yr" cstate="print"/>
          <a:srcRect/>
          <a:stretch>
            <a:fillRect/>
          </a:stretch>
        </p:blipFill>
        <p:spPr bwMode="auto">
          <a:xfrm>
            <a:off x="0" y="-1389"/>
            <a:ext cx="11430000" cy="6441821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pIAq" cstate="print"/>
          <a:srcRect/>
          <a:stretch>
            <a:fillRect/>
          </a:stretch>
        </p:blipFill>
        <p:spPr bwMode="auto">
          <a:xfrm>
            <a:off x="-1834" y="-1"/>
            <a:ext cx="4289920" cy="64389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2344702"/>
            <a:ext cx="5429088" cy="952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 Função da Professora do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6325" y="3663936"/>
            <a:ext cx="6088661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Objetivos, Planejame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to, Adaptação e Mediação Escolar — práticas inclusivas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para estudantes ne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divergentes.</a:t>
            </a:r>
          </a:p>
        </p:txBody>
      </p:sp>
      <p:pic>
        <p:nvPicPr>
          <p:cNvPr id="9" name="Picture 9"/>
          <p:cNvPicPr>
            <a:picLocks noChangeAspect="0" noChangeArrowheads="0"/>
          </p:cNvPicPr>
          <p:nvPr/>
        </p:nvPicPr>
        <p:blipFill>
          <a:blip r:embed="rId_rj2p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8458200"/>
          </a:xfrm>
          <a:custGeom>
            <a:avLst/>
            <a:gdLst>
              <a:gd name="connsiteX0" fmla="*/ 0 w 11430000"/>
              <a:gd name="connsiteY0" fmla="*/ 8458200 h 8458200"/>
              <a:gd name="connsiteX1" fmla="*/ 11430000 w 11430000"/>
              <a:gd name="connsiteY1" fmla="*/ 8458200 h 8458200"/>
              <a:gd name="connsiteX2" fmla="*/ 11430000 w 11430000"/>
              <a:gd name="connsiteY2" fmla="*/ 0 h 8458200"/>
              <a:gd name="connsiteX3" fmla="*/ 0 w 11430000"/>
              <a:gd name="connsiteY3" fmla="*/ 0 h 845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58200">
                <a:moveTo>
                  <a:pt x="0" y="8458200"/>
                </a:moveTo>
                <a:lnTo>
                  <a:pt x="11430000" y="84582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30000" cy="8458200"/>
          </a:xfrm>
          <a:custGeom>
            <a:avLst/>
            <a:gdLst>
              <a:gd name="connsiteX0" fmla="*/ 0 w 11430000"/>
              <a:gd name="connsiteY0" fmla="*/ 8458200 h 8458200"/>
              <a:gd name="connsiteX1" fmla="*/ 11430000 w 11430000"/>
              <a:gd name="connsiteY1" fmla="*/ 8458200 h 8458200"/>
              <a:gd name="connsiteX2" fmla="*/ 11430000 w 11430000"/>
              <a:gd name="connsiteY2" fmla="*/ 0 h 8458200"/>
              <a:gd name="connsiteX3" fmla="*/ 0 w 11430000"/>
              <a:gd name="connsiteY3" fmla="*/ 0 h 845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58200">
                <a:moveTo>
                  <a:pt x="0" y="8458200"/>
                </a:moveTo>
                <a:lnTo>
                  <a:pt x="11430000" y="84582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Asi8" cstate="print"/>
          <a:srcRect/>
          <a:stretch>
            <a:fillRect/>
          </a:stretch>
        </p:blipFill>
        <p:spPr bwMode="auto">
          <a:xfrm>
            <a:off x="-3016" y="0"/>
            <a:ext cx="11436185" cy="8458200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30000" cy="8458200"/>
          </a:xfrm>
          <a:custGeom>
            <a:avLst/>
            <a:gdLst>
              <a:gd name="connsiteX0" fmla="*/ 0 w 11430000"/>
              <a:gd name="connsiteY0" fmla="*/ 8458200 h 8458200"/>
              <a:gd name="connsiteX1" fmla="*/ 11430000 w 11430000"/>
              <a:gd name="connsiteY1" fmla="*/ 8458200 h 8458200"/>
              <a:gd name="connsiteX2" fmla="*/ 11430000 w 11430000"/>
              <a:gd name="connsiteY2" fmla="*/ 0 h 8458200"/>
              <a:gd name="connsiteX3" fmla="*/ 0 w 11430000"/>
              <a:gd name="connsiteY3" fmla="*/ 0 h 845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58200">
                <a:moveTo>
                  <a:pt x="0" y="8458200"/>
                </a:moveTo>
                <a:lnTo>
                  <a:pt x="11430000" y="84582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Zhge" cstate="print"/>
          <a:srcRect/>
          <a:stretch>
            <a:fillRect/>
          </a:stretch>
        </p:blipFill>
        <p:spPr bwMode="auto">
          <a:xfrm>
            <a:off x="-3143" y="-1"/>
            <a:ext cx="4292536" cy="84582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544477"/>
            <a:ext cx="409949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Juntos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ela Inclusão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03788" y="1367264"/>
            <a:ext cx="5398484" cy="1308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5450">
              <a:lnSpc>
                <a:spcPts val="4600"/>
              </a:lnSpc>
              <a:spcBef>
                <a:spcPts val="0"/>
              </a:spcBef>
            </a:pP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Tod</a:t>
            </a:r>
            <a:r>
              <a:rPr sz="465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</a:t>
            </a: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criança tem o </a:t>
            </a:r>
          </a:p>
          <a:p>
            <a:pPr>
              <a:lnSpc>
                <a:spcPts val="5700"/>
              </a:lnSpc>
              <a:spcBef>
                <a:spcPts val="0"/>
              </a:spcBef>
            </a:pP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dire</a:t>
            </a:r>
            <a:r>
              <a:rPr sz="465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</a:t>
            </a:r>
            <a:r>
              <a:rPr sz="465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to de aprender.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20254" y="3054336"/>
            <a:ext cx="6047003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56406"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professora do AE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é agente fundamental nessa construção — planejando,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adaptando, mediando e acreditando no potencial de cada estudante todos os </a:t>
            </a:r>
          </a:p>
          <a:p>
            <a:pPr marL="2755113"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dias.</a:t>
            </a:r>
          </a:p>
        </p:txBody>
      </p:sp>
      <p:sp>
        <p:nvSpPr>
          <p:cNvPr id="10" name="Freeform 10"/>
          <p:cNvSpPr/>
          <p:nvPr/>
        </p:nvSpPr>
        <p:spPr>
          <a:xfrm>
            <a:off x="4891088" y="4024312"/>
            <a:ext cx="5934075" cy="3952875"/>
          </a:xfrm>
          <a:custGeom>
            <a:avLst/>
            <a:gdLst>
              <a:gd name="connsiteX0" fmla="*/ 0 w 5934075"/>
              <a:gd name="connsiteY0" fmla="*/ 3897630 h 3952875"/>
              <a:gd name="connsiteX1" fmla="*/ 0 w 5934075"/>
              <a:gd name="connsiteY1" fmla="*/ 55245 h 3952875"/>
              <a:gd name="connsiteX2" fmla="*/ 1067 w 5934075"/>
              <a:gd name="connsiteY2" fmla="*/ 44463 h 3952875"/>
              <a:gd name="connsiteX3" fmla="*/ 4204 w 5934075"/>
              <a:gd name="connsiteY3" fmla="*/ 34099 h 3952875"/>
              <a:gd name="connsiteX4" fmla="*/ 9309 w 5934075"/>
              <a:gd name="connsiteY4" fmla="*/ 24549 h 3952875"/>
              <a:gd name="connsiteX5" fmla="*/ 16180 w 5934075"/>
              <a:gd name="connsiteY5" fmla="*/ 16180 h 3952875"/>
              <a:gd name="connsiteX6" fmla="*/ 24549 w 5934075"/>
              <a:gd name="connsiteY6" fmla="*/ 9309 h 3952875"/>
              <a:gd name="connsiteX7" fmla="*/ 34100 w 5934075"/>
              <a:gd name="connsiteY7" fmla="*/ 4204 h 3952875"/>
              <a:gd name="connsiteX8" fmla="*/ 44463 w 5934075"/>
              <a:gd name="connsiteY8" fmla="*/ 1067 h 3952875"/>
              <a:gd name="connsiteX9" fmla="*/ 55245 w 5934075"/>
              <a:gd name="connsiteY9" fmla="*/ 0 h 3952875"/>
              <a:gd name="connsiteX10" fmla="*/ 5878830 w 5934075"/>
              <a:gd name="connsiteY10" fmla="*/ 0 h 3952875"/>
              <a:gd name="connsiteX11" fmla="*/ 5889600 w 5934075"/>
              <a:gd name="connsiteY11" fmla="*/ 1067 h 3952875"/>
              <a:gd name="connsiteX12" fmla="*/ 5899962 w 5934075"/>
              <a:gd name="connsiteY12" fmla="*/ 4204 h 3952875"/>
              <a:gd name="connsiteX13" fmla="*/ 5909514 w 5934075"/>
              <a:gd name="connsiteY13" fmla="*/ 9309 h 3952875"/>
              <a:gd name="connsiteX14" fmla="*/ 5917895 w 5934075"/>
              <a:gd name="connsiteY14" fmla="*/ 16180 h 3952875"/>
              <a:gd name="connsiteX15" fmla="*/ 5924766 w 5934075"/>
              <a:gd name="connsiteY15" fmla="*/ 24549 h 3952875"/>
              <a:gd name="connsiteX16" fmla="*/ 5929872 w 5934075"/>
              <a:gd name="connsiteY16" fmla="*/ 34099 h 3952875"/>
              <a:gd name="connsiteX17" fmla="*/ 5933008 w 5934075"/>
              <a:gd name="connsiteY17" fmla="*/ 44463 h 3952875"/>
              <a:gd name="connsiteX18" fmla="*/ 5934075 w 5934075"/>
              <a:gd name="connsiteY18" fmla="*/ 55245 h 3952875"/>
              <a:gd name="connsiteX19" fmla="*/ 5934075 w 5934075"/>
              <a:gd name="connsiteY19" fmla="*/ 3897630 h 3952875"/>
              <a:gd name="connsiteX20" fmla="*/ 5933008 w 5934075"/>
              <a:gd name="connsiteY20" fmla="*/ 3908405 h 3952875"/>
              <a:gd name="connsiteX21" fmla="*/ 5929872 w 5934075"/>
              <a:gd name="connsiteY21" fmla="*/ 3918769 h 3952875"/>
              <a:gd name="connsiteX22" fmla="*/ 5924766 w 5934075"/>
              <a:gd name="connsiteY22" fmla="*/ 3928318 h 3952875"/>
              <a:gd name="connsiteX23" fmla="*/ 5917895 w 5934075"/>
              <a:gd name="connsiteY23" fmla="*/ 3936693 h 3952875"/>
              <a:gd name="connsiteX24" fmla="*/ 5909514 w 5934075"/>
              <a:gd name="connsiteY24" fmla="*/ 3943563 h 3952875"/>
              <a:gd name="connsiteX25" fmla="*/ 5899962 w 5934075"/>
              <a:gd name="connsiteY25" fmla="*/ 3948668 h 3952875"/>
              <a:gd name="connsiteX26" fmla="*/ 5889600 w 5934075"/>
              <a:gd name="connsiteY26" fmla="*/ 3951813 h 3952875"/>
              <a:gd name="connsiteX27" fmla="*/ 5878830 w 5934075"/>
              <a:gd name="connsiteY27" fmla="*/ 3952875 h 3952875"/>
              <a:gd name="connsiteX28" fmla="*/ 55245 w 5934075"/>
              <a:gd name="connsiteY28" fmla="*/ 3952875 h 3952875"/>
              <a:gd name="connsiteX29" fmla="*/ 44463 w 5934075"/>
              <a:gd name="connsiteY29" fmla="*/ 3951813 h 3952875"/>
              <a:gd name="connsiteX30" fmla="*/ 34100 w 5934075"/>
              <a:gd name="connsiteY30" fmla="*/ 3948668 h 3952875"/>
              <a:gd name="connsiteX31" fmla="*/ 24549 w 5934075"/>
              <a:gd name="connsiteY31" fmla="*/ 3943563 h 3952875"/>
              <a:gd name="connsiteX32" fmla="*/ 16180 w 5934075"/>
              <a:gd name="connsiteY32" fmla="*/ 3936693 h 3952875"/>
              <a:gd name="connsiteX33" fmla="*/ 9309 w 5934075"/>
              <a:gd name="connsiteY33" fmla="*/ 3928318 h 3952875"/>
              <a:gd name="connsiteX34" fmla="*/ 4204 w 5934075"/>
              <a:gd name="connsiteY34" fmla="*/ 3918769 h 3952875"/>
              <a:gd name="connsiteX35" fmla="*/ 1067 w 5934075"/>
              <a:gd name="connsiteY35" fmla="*/ 3908405 h 3952875"/>
              <a:gd name="connsiteX36" fmla="*/ 0 w 5934075"/>
              <a:gd name="connsiteY36" fmla="*/ 3897630 h 395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3952875">
                <a:moveTo>
                  <a:pt x="0" y="38976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90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6"/>
                  <a:pt x="5933008" y="44463"/>
                </a:cubicBezTo>
                <a:cubicBezTo>
                  <a:pt x="5933719" y="48019"/>
                  <a:pt x="5934075" y="51613"/>
                  <a:pt x="5934075" y="55245"/>
                </a:cubicBezTo>
                <a:lnTo>
                  <a:pt x="5934075" y="3897630"/>
                </a:lnTo>
                <a:cubicBezTo>
                  <a:pt x="5934075" y="3901256"/>
                  <a:pt x="5933719" y="3904848"/>
                  <a:pt x="5933008" y="3908405"/>
                </a:cubicBezTo>
                <a:cubicBezTo>
                  <a:pt x="5932310" y="3911962"/>
                  <a:pt x="5931256" y="3915415"/>
                  <a:pt x="5929872" y="3918769"/>
                </a:cubicBezTo>
                <a:cubicBezTo>
                  <a:pt x="5928475" y="3922122"/>
                  <a:pt x="5926772" y="3925302"/>
                  <a:pt x="5924766" y="3928318"/>
                </a:cubicBezTo>
                <a:cubicBezTo>
                  <a:pt x="5922747" y="3931334"/>
                  <a:pt x="5920461" y="3934127"/>
                  <a:pt x="5917895" y="3936693"/>
                </a:cubicBezTo>
                <a:cubicBezTo>
                  <a:pt x="5915330" y="3939256"/>
                  <a:pt x="5912536" y="3941549"/>
                  <a:pt x="5909514" y="3943563"/>
                </a:cubicBezTo>
                <a:cubicBezTo>
                  <a:pt x="5906504" y="3945578"/>
                  <a:pt x="5903329" y="3947279"/>
                  <a:pt x="5899962" y="3948668"/>
                </a:cubicBezTo>
                <a:cubicBezTo>
                  <a:pt x="5896622" y="3950057"/>
                  <a:pt x="5893168" y="3951103"/>
                  <a:pt x="5889600" y="3951813"/>
                </a:cubicBezTo>
                <a:cubicBezTo>
                  <a:pt x="5886043" y="3952518"/>
                  <a:pt x="5882463" y="3952875"/>
                  <a:pt x="5878830" y="3952875"/>
                </a:cubicBezTo>
                <a:lnTo>
                  <a:pt x="55245" y="3952875"/>
                </a:lnTo>
                <a:cubicBezTo>
                  <a:pt x="51613" y="3952875"/>
                  <a:pt x="48019" y="3952518"/>
                  <a:pt x="44463" y="3951813"/>
                </a:cubicBezTo>
                <a:cubicBezTo>
                  <a:pt x="40907" y="3951103"/>
                  <a:pt x="37452" y="3950057"/>
                  <a:pt x="34100" y="3948668"/>
                </a:cubicBezTo>
                <a:cubicBezTo>
                  <a:pt x="30747" y="3947279"/>
                  <a:pt x="27572" y="3945578"/>
                  <a:pt x="24549" y="3943563"/>
                </a:cubicBezTo>
                <a:cubicBezTo>
                  <a:pt x="21539" y="3941549"/>
                  <a:pt x="18745" y="3939256"/>
                  <a:pt x="16180" y="3936693"/>
                </a:cubicBezTo>
                <a:cubicBezTo>
                  <a:pt x="13614" y="3934127"/>
                  <a:pt x="11328" y="3931334"/>
                  <a:pt x="9309" y="3928318"/>
                </a:cubicBezTo>
                <a:cubicBezTo>
                  <a:pt x="7290" y="3925302"/>
                  <a:pt x="5588" y="3922122"/>
                  <a:pt x="4204" y="3918769"/>
                </a:cubicBezTo>
                <a:cubicBezTo>
                  <a:pt x="2820" y="3915420"/>
                  <a:pt x="1765" y="3911962"/>
                  <a:pt x="1067" y="3908405"/>
                </a:cubicBezTo>
                <a:cubicBezTo>
                  <a:pt x="356" y="3904848"/>
                  <a:pt x="0" y="3901256"/>
                  <a:pt x="0" y="389763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4891088" y="4024312"/>
            <a:ext cx="5934075" cy="3952875"/>
          </a:xfrm>
          <a:custGeom>
            <a:avLst/>
            <a:gdLst>
              <a:gd name="connsiteX0" fmla="*/ 0 w 5934075"/>
              <a:gd name="connsiteY0" fmla="*/ 3897630 h 3952875"/>
              <a:gd name="connsiteX1" fmla="*/ 0 w 5934075"/>
              <a:gd name="connsiteY1" fmla="*/ 55245 h 3952875"/>
              <a:gd name="connsiteX2" fmla="*/ 1067 w 5934075"/>
              <a:gd name="connsiteY2" fmla="*/ 44463 h 3952875"/>
              <a:gd name="connsiteX3" fmla="*/ 4204 w 5934075"/>
              <a:gd name="connsiteY3" fmla="*/ 34099 h 3952875"/>
              <a:gd name="connsiteX4" fmla="*/ 9309 w 5934075"/>
              <a:gd name="connsiteY4" fmla="*/ 24549 h 3952875"/>
              <a:gd name="connsiteX5" fmla="*/ 16180 w 5934075"/>
              <a:gd name="connsiteY5" fmla="*/ 16180 h 3952875"/>
              <a:gd name="connsiteX6" fmla="*/ 24549 w 5934075"/>
              <a:gd name="connsiteY6" fmla="*/ 9309 h 3952875"/>
              <a:gd name="connsiteX7" fmla="*/ 34100 w 5934075"/>
              <a:gd name="connsiteY7" fmla="*/ 4204 h 3952875"/>
              <a:gd name="connsiteX8" fmla="*/ 44463 w 5934075"/>
              <a:gd name="connsiteY8" fmla="*/ 1067 h 3952875"/>
              <a:gd name="connsiteX9" fmla="*/ 55245 w 5934075"/>
              <a:gd name="connsiteY9" fmla="*/ 0 h 3952875"/>
              <a:gd name="connsiteX10" fmla="*/ 5878830 w 5934075"/>
              <a:gd name="connsiteY10" fmla="*/ 0 h 3952875"/>
              <a:gd name="connsiteX11" fmla="*/ 5889600 w 5934075"/>
              <a:gd name="connsiteY11" fmla="*/ 1067 h 3952875"/>
              <a:gd name="connsiteX12" fmla="*/ 5899962 w 5934075"/>
              <a:gd name="connsiteY12" fmla="*/ 4204 h 3952875"/>
              <a:gd name="connsiteX13" fmla="*/ 5909514 w 5934075"/>
              <a:gd name="connsiteY13" fmla="*/ 9309 h 3952875"/>
              <a:gd name="connsiteX14" fmla="*/ 5917895 w 5934075"/>
              <a:gd name="connsiteY14" fmla="*/ 16180 h 3952875"/>
              <a:gd name="connsiteX15" fmla="*/ 5924766 w 5934075"/>
              <a:gd name="connsiteY15" fmla="*/ 24549 h 3952875"/>
              <a:gd name="connsiteX16" fmla="*/ 5929872 w 5934075"/>
              <a:gd name="connsiteY16" fmla="*/ 34099 h 3952875"/>
              <a:gd name="connsiteX17" fmla="*/ 5933008 w 5934075"/>
              <a:gd name="connsiteY17" fmla="*/ 44463 h 3952875"/>
              <a:gd name="connsiteX18" fmla="*/ 5934075 w 5934075"/>
              <a:gd name="connsiteY18" fmla="*/ 55245 h 3952875"/>
              <a:gd name="connsiteX19" fmla="*/ 5934075 w 5934075"/>
              <a:gd name="connsiteY19" fmla="*/ 3897630 h 3952875"/>
              <a:gd name="connsiteX20" fmla="*/ 5933008 w 5934075"/>
              <a:gd name="connsiteY20" fmla="*/ 3908405 h 3952875"/>
              <a:gd name="connsiteX21" fmla="*/ 5929872 w 5934075"/>
              <a:gd name="connsiteY21" fmla="*/ 3918769 h 3952875"/>
              <a:gd name="connsiteX22" fmla="*/ 5924766 w 5934075"/>
              <a:gd name="connsiteY22" fmla="*/ 3928318 h 3952875"/>
              <a:gd name="connsiteX23" fmla="*/ 5917895 w 5934075"/>
              <a:gd name="connsiteY23" fmla="*/ 3936693 h 3952875"/>
              <a:gd name="connsiteX24" fmla="*/ 5909514 w 5934075"/>
              <a:gd name="connsiteY24" fmla="*/ 3943563 h 3952875"/>
              <a:gd name="connsiteX25" fmla="*/ 5899962 w 5934075"/>
              <a:gd name="connsiteY25" fmla="*/ 3948668 h 3952875"/>
              <a:gd name="connsiteX26" fmla="*/ 5889600 w 5934075"/>
              <a:gd name="connsiteY26" fmla="*/ 3951813 h 3952875"/>
              <a:gd name="connsiteX27" fmla="*/ 5878830 w 5934075"/>
              <a:gd name="connsiteY27" fmla="*/ 3952875 h 3952875"/>
              <a:gd name="connsiteX28" fmla="*/ 55245 w 5934075"/>
              <a:gd name="connsiteY28" fmla="*/ 3952875 h 3952875"/>
              <a:gd name="connsiteX29" fmla="*/ 44463 w 5934075"/>
              <a:gd name="connsiteY29" fmla="*/ 3951813 h 3952875"/>
              <a:gd name="connsiteX30" fmla="*/ 34100 w 5934075"/>
              <a:gd name="connsiteY30" fmla="*/ 3948668 h 3952875"/>
              <a:gd name="connsiteX31" fmla="*/ 24549 w 5934075"/>
              <a:gd name="connsiteY31" fmla="*/ 3943563 h 3952875"/>
              <a:gd name="connsiteX32" fmla="*/ 16180 w 5934075"/>
              <a:gd name="connsiteY32" fmla="*/ 3936693 h 3952875"/>
              <a:gd name="connsiteX33" fmla="*/ 9309 w 5934075"/>
              <a:gd name="connsiteY33" fmla="*/ 3928318 h 3952875"/>
              <a:gd name="connsiteX34" fmla="*/ 4204 w 5934075"/>
              <a:gd name="connsiteY34" fmla="*/ 3918769 h 3952875"/>
              <a:gd name="connsiteX35" fmla="*/ 1067 w 5934075"/>
              <a:gd name="connsiteY35" fmla="*/ 3908405 h 3952875"/>
              <a:gd name="connsiteX36" fmla="*/ 0 w 5934075"/>
              <a:gd name="connsiteY36" fmla="*/ 3897630 h 3952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3952875">
                <a:moveTo>
                  <a:pt x="0" y="38976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90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6"/>
                  <a:pt x="5933008" y="44463"/>
                </a:cubicBezTo>
                <a:cubicBezTo>
                  <a:pt x="5933719" y="48019"/>
                  <a:pt x="5934075" y="51613"/>
                  <a:pt x="5934075" y="55245"/>
                </a:cubicBezTo>
                <a:lnTo>
                  <a:pt x="5934075" y="3897630"/>
                </a:lnTo>
                <a:cubicBezTo>
                  <a:pt x="5934075" y="3901256"/>
                  <a:pt x="5933719" y="3904848"/>
                  <a:pt x="5933008" y="3908405"/>
                </a:cubicBezTo>
                <a:cubicBezTo>
                  <a:pt x="5932310" y="3911962"/>
                  <a:pt x="5931256" y="3915415"/>
                  <a:pt x="5929872" y="3918769"/>
                </a:cubicBezTo>
                <a:cubicBezTo>
                  <a:pt x="5928475" y="3922122"/>
                  <a:pt x="5926772" y="3925302"/>
                  <a:pt x="5924766" y="3928318"/>
                </a:cubicBezTo>
                <a:cubicBezTo>
                  <a:pt x="5922747" y="3931334"/>
                  <a:pt x="5920461" y="3934127"/>
                  <a:pt x="5917895" y="3936693"/>
                </a:cubicBezTo>
                <a:cubicBezTo>
                  <a:pt x="5915330" y="3939256"/>
                  <a:pt x="5912536" y="3941549"/>
                  <a:pt x="5909514" y="3943563"/>
                </a:cubicBezTo>
                <a:cubicBezTo>
                  <a:pt x="5906504" y="3945578"/>
                  <a:pt x="5903329" y="3947279"/>
                  <a:pt x="5899962" y="3948668"/>
                </a:cubicBezTo>
                <a:cubicBezTo>
                  <a:pt x="5896622" y="3950057"/>
                  <a:pt x="5893168" y="3951103"/>
                  <a:pt x="5889600" y="3951813"/>
                </a:cubicBezTo>
                <a:cubicBezTo>
                  <a:pt x="5886043" y="3952518"/>
                  <a:pt x="5882463" y="3952875"/>
                  <a:pt x="5878830" y="3952875"/>
                </a:cubicBezTo>
                <a:lnTo>
                  <a:pt x="55245" y="3952875"/>
                </a:lnTo>
                <a:cubicBezTo>
                  <a:pt x="51613" y="3952875"/>
                  <a:pt x="48019" y="3952518"/>
                  <a:pt x="44463" y="3951813"/>
                </a:cubicBezTo>
                <a:cubicBezTo>
                  <a:pt x="40907" y="3951103"/>
                  <a:pt x="37452" y="3950057"/>
                  <a:pt x="34100" y="3948668"/>
                </a:cubicBezTo>
                <a:cubicBezTo>
                  <a:pt x="30747" y="3947279"/>
                  <a:pt x="27572" y="3945578"/>
                  <a:pt x="24549" y="3943563"/>
                </a:cubicBezTo>
                <a:cubicBezTo>
                  <a:pt x="21539" y="3941549"/>
                  <a:pt x="18745" y="3939256"/>
                  <a:pt x="16180" y="3936693"/>
                </a:cubicBezTo>
                <a:cubicBezTo>
                  <a:pt x="13614" y="3934127"/>
                  <a:pt x="11328" y="3931334"/>
                  <a:pt x="9309" y="3928318"/>
                </a:cubicBezTo>
                <a:cubicBezTo>
                  <a:pt x="7290" y="3925302"/>
                  <a:pt x="5588" y="3922122"/>
                  <a:pt x="4204" y="3918769"/>
                </a:cubicBezTo>
                <a:cubicBezTo>
                  <a:pt x="2820" y="3915420"/>
                  <a:pt x="1765" y="3911962"/>
                  <a:pt x="1067" y="3908405"/>
                </a:cubicBezTo>
                <a:cubicBezTo>
                  <a:pt x="356" y="3904848"/>
                  <a:pt x="0" y="3901256"/>
                  <a:pt x="0" y="389763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4895850" y="4029075"/>
            <a:ext cx="5924550" cy="981075"/>
          </a:xfrm>
          <a:custGeom>
            <a:avLst/>
            <a:gdLst>
              <a:gd name="connsiteX0" fmla="*/ 0 w 5924550"/>
              <a:gd name="connsiteY0" fmla="*/ 981075 h 981075"/>
              <a:gd name="connsiteX1" fmla="*/ 0 w 5924550"/>
              <a:gd name="connsiteY1" fmla="*/ 60008 h 981075"/>
              <a:gd name="connsiteX2" fmla="*/ 1156 w 5924550"/>
              <a:gd name="connsiteY2" fmla="*/ 48298 h 981075"/>
              <a:gd name="connsiteX3" fmla="*/ 4572 w 5924550"/>
              <a:gd name="connsiteY3" fmla="*/ 37046 h 981075"/>
              <a:gd name="connsiteX4" fmla="*/ 10109 w 5924550"/>
              <a:gd name="connsiteY4" fmla="*/ 26670 h 981075"/>
              <a:gd name="connsiteX5" fmla="*/ 17577 w 5924550"/>
              <a:gd name="connsiteY5" fmla="*/ 17577 h 981075"/>
              <a:gd name="connsiteX6" fmla="*/ 26670 w 5924550"/>
              <a:gd name="connsiteY6" fmla="*/ 10109 h 981075"/>
              <a:gd name="connsiteX7" fmla="*/ 37046 w 5924550"/>
              <a:gd name="connsiteY7" fmla="*/ 4572 h 981075"/>
              <a:gd name="connsiteX8" fmla="*/ 48298 w 5924550"/>
              <a:gd name="connsiteY8" fmla="*/ 1155 h 981075"/>
              <a:gd name="connsiteX9" fmla="*/ 60008 w 5924550"/>
              <a:gd name="connsiteY9" fmla="*/ 0 h 981075"/>
              <a:gd name="connsiteX10" fmla="*/ 5864543 w 5924550"/>
              <a:gd name="connsiteY10" fmla="*/ 0 h 981075"/>
              <a:gd name="connsiteX11" fmla="*/ 5876239 w 5924550"/>
              <a:gd name="connsiteY11" fmla="*/ 1155 h 981075"/>
              <a:gd name="connsiteX12" fmla="*/ 5887504 w 5924550"/>
              <a:gd name="connsiteY12" fmla="*/ 4572 h 981075"/>
              <a:gd name="connsiteX13" fmla="*/ 5897880 w 5924550"/>
              <a:gd name="connsiteY13" fmla="*/ 10109 h 981075"/>
              <a:gd name="connsiteX14" fmla="*/ 5906974 w 5924550"/>
              <a:gd name="connsiteY14" fmla="*/ 17577 h 981075"/>
              <a:gd name="connsiteX15" fmla="*/ 5914441 w 5924550"/>
              <a:gd name="connsiteY15" fmla="*/ 26670 h 981075"/>
              <a:gd name="connsiteX16" fmla="*/ 5919979 w 5924550"/>
              <a:gd name="connsiteY16" fmla="*/ 37046 h 981075"/>
              <a:gd name="connsiteX17" fmla="*/ 5923394 w 5924550"/>
              <a:gd name="connsiteY17" fmla="*/ 48298 h 981075"/>
              <a:gd name="connsiteX18" fmla="*/ 5924550 w 5924550"/>
              <a:gd name="connsiteY18" fmla="*/ 60008 h 981075"/>
              <a:gd name="connsiteX19" fmla="*/ 5924550 w 5924550"/>
              <a:gd name="connsiteY19" fmla="*/ 981075 h 981075"/>
              <a:gd name="connsiteX20" fmla="*/ 0 w 5924550"/>
              <a:gd name="connsiteY20" fmla="*/ 981075 h 981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924550" h="981075">
                <a:moveTo>
                  <a:pt x="0" y="981075"/>
                </a:moveTo>
                <a:lnTo>
                  <a:pt x="0" y="60008"/>
                </a:lnTo>
                <a:cubicBezTo>
                  <a:pt x="0" y="56070"/>
                  <a:pt x="381" y="52159"/>
                  <a:pt x="1156" y="48298"/>
                </a:cubicBezTo>
                <a:cubicBezTo>
                  <a:pt x="1918" y="44437"/>
                  <a:pt x="3061" y="40691"/>
                  <a:pt x="4572" y="37046"/>
                </a:cubicBezTo>
                <a:cubicBezTo>
                  <a:pt x="6071" y="33401"/>
                  <a:pt x="7925" y="29947"/>
                  <a:pt x="10109" y="26670"/>
                </a:cubicBezTo>
                <a:cubicBezTo>
                  <a:pt x="12306" y="23393"/>
                  <a:pt x="14783" y="20358"/>
                  <a:pt x="17577" y="17577"/>
                </a:cubicBezTo>
                <a:cubicBezTo>
                  <a:pt x="20358" y="14782"/>
                  <a:pt x="23394" y="12306"/>
                  <a:pt x="26670" y="10109"/>
                </a:cubicBezTo>
                <a:cubicBezTo>
                  <a:pt x="29947" y="7925"/>
                  <a:pt x="33401" y="6083"/>
                  <a:pt x="37046" y="4572"/>
                </a:cubicBezTo>
                <a:cubicBezTo>
                  <a:pt x="40691" y="3061"/>
                  <a:pt x="44437" y="1918"/>
                  <a:pt x="48298" y="1155"/>
                </a:cubicBezTo>
                <a:cubicBezTo>
                  <a:pt x="52159" y="381"/>
                  <a:pt x="56071" y="0"/>
                  <a:pt x="60008" y="0"/>
                </a:cubicBezTo>
                <a:lnTo>
                  <a:pt x="5864543" y="0"/>
                </a:lnTo>
                <a:cubicBezTo>
                  <a:pt x="5868479" y="0"/>
                  <a:pt x="5872391" y="381"/>
                  <a:pt x="5876239" y="1155"/>
                </a:cubicBezTo>
                <a:cubicBezTo>
                  <a:pt x="5880112" y="1918"/>
                  <a:pt x="5883859" y="3061"/>
                  <a:pt x="5887504" y="4572"/>
                </a:cubicBezTo>
                <a:cubicBezTo>
                  <a:pt x="5891150" y="6083"/>
                  <a:pt x="5894604" y="7925"/>
                  <a:pt x="5897880" y="10109"/>
                </a:cubicBezTo>
                <a:cubicBezTo>
                  <a:pt x="5901157" y="12306"/>
                  <a:pt x="5904179" y="14782"/>
                  <a:pt x="5906974" y="17577"/>
                </a:cubicBezTo>
                <a:cubicBezTo>
                  <a:pt x="5909754" y="20358"/>
                  <a:pt x="5912243" y="23393"/>
                  <a:pt x="5914441" y="26670"/>
                </a:cubicBezTo>
                <a:cubicBezTo>
                  <a:pt x="5916625" y="29947"/>
                  <a:pt x="5918467" y="33401"/>
                  <a:pt x="5919979" y="37046"/>
                </a:cubicBezTo>
                <a:cubicBezTo>
                  <a:pt x="5921489" y="40691"/>
                  <a:pt x="5922621" y="44437"/>
                  <a:pt x="5923394" y="48298"/>
                </a:cubicBezTo>
                <a:cubicBezTo>
                  <a:pt x="5924169" y="52159"/>
                  <a:pt x="5924550" y="56070"/>
                  <a:pt x="5924550" y="60008"/>
                </a:cubicBezTo>
                <a:lnTo>
                  <a:pt x="5924550" y="981075"/>
                </a:lnTo>
                <a:lnTo>
                  <a:pt x="0" y="981075"/>
                </a:ln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5067300" y="4239401"/>
            <a:ext cx="791583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Avaliar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67300" y="4625961"/>
            <a:ext cx="3290598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Conhecer profund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mente cada estudante</a:t>
            </a:r>
          </a:p>
        </p:txBody>
      </p:sp>
      <p:sp>
        <p:nvSpPr>
          <p:cNvPr id="15" name="Freeform 15"/>
          <p:cNvSpPr/>
          <p:nvPr/>
        </p:nvSpPr>
        <p:spPr>
          <a:xfrm>
            <a:off x="4895850" y="5010150"/>
            <a:ext cx="5924550" cy="990600"/>
          </a:xfrm>
          <a:custGeom>
            <a:avLst/>
            <a:gdLst>
              <a:gd name="connsiteX0" fmla="*/ 0 w 5924550"/>
              <a:gd name="connsiteY0" fmla="*/ 990600 h 990600"/>
              <a:gd name="connsiteX1" fmla="*/ 5924550 w 5924550"/>
              <a:gd name="connsiteY1" fmla="*/ 990600 h 990600"/>
              <a:gd name="connsiteX2" fmla="*/ 5924550 w 5924550"/>
              <a:gd name="connsiteY2" fmla="*/ 0 h 990600"/>
              <a:gd name="connsiteX3" fmla="*/ 0 w 5924550"/>
              <a:gd name="connsiteY3" fmla="*/ 0 h 990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924550" h="990600">
                <a:moveTo>
                  <a:pt x="0" y="990600"/>
                </a:moveTo>
                <a:lnTo>
                  <a:pt x="5924550" y="990600"/>
                </a:lnTo>
                <a:lnTo>
                  <a:pt x="592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4895850" y="5010150"/>
            <a:ext cx="5924550" cy="19050"/>
          </a:xfrm>
          <a:custGeom>
            <a:avLst/>
            <a:gdLst>
              <a:gd name="connsiteX0" fmla="*/ 0 w 5924550"/>
              <a:gd name="connsiteY0" fmla="*/ 9525 h 19050"/>
              <a:gd name="connsiteX1" fmla="*/ 2794 w 5924550"/>
              <a:gd name="connsiteY1" fmla="*/ 2794 h 19050"/>
              <a:gd name="connsiteX2" fmla="*/ 9525 w 5924550"/>
              <a:gd name="connsiteY2" fmla="*/ 0 h 19050"/>
              <a:gd name="connsiteX3" fmla="*/ 5915025 w 5924550"/>
              <a:gd name="connsiteY3" fmla="*/ 0 h 19050"/>
              <a:gd name="connsiteX4" fmla="*/ 5921756 w 5924550"/>
              <a:gd name="connsiteY4" fmla="*/ 2794 h 19050"/>
              <a:gd name="connsiteX5" fmla="*/ 5924550 w 5924550"/>
              <a:gd name="connsiteY5" fmla="*/ 9525 h 19050"/>
              <a:gd name="connsiteX6" fmla="*/ 5921756 w 5924550"/>
              <a:gd name="connsiteY6" fmla="*/ 16256 h 19050"/>
              <a:gd name="connsiteX7" fmla="*/ 5915025 w 5924550"/>
              <a:gd name="connsiteY7" fmla="*/ 19050 h 19050"/>
              <a:gd name="connsiteX8" fmla="*/ 9525 w 5924550"/>
              <a:gd name="connsiteY8" fmla="*/ 19050 h 19050"/>
              <a:gd name="connsiteX9" fmla="*/ 2794 w 5924550"/>
              <a:gd name="connsiteY9" fmla="*/ 16256 h 19050"/>
              <a:gd name="connsiteX10" fmla="*/ 0 w 5924550"/>
              <a:gd name="connsiteY10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924550" h="19050">
                <a:moveTo>
                  <a:pt x="0" y="9525"/>
                </a:moveTo>
                <a:cubicBezTo>
                  <a:pt x="0" y="6896"/>
                  <a:pt x="927" y="4648"/>
                  <a:pt x="2794" y="2794"/>
                </a:cubicBezTo>
                <a:cubicBezTo>
                  <a:pt x="4648" y="927"/>
                  <a:pt x="6896" y="0"/>
                  <a:pt x="9525" y="0"/>
                </a:cubicBezTo>
                <a:lnTo>
                  <a:pt x="5915025" y="0"/>
                </a:lnTo>
                <a:cubicBezTo>
                  <a:pt x="5917654" y="0"/>
                  <a:pt x="5919901" y="927"/>
                  <a:pt x="5921756" y="2794"/>
                </a:cubicBezTo>
                <a:cubicBezTo>
                  <a:pt x="5923622" y="4648"/>
                  <a:pt x="5924550" y="6896"/>
                  <a:pt x="5924550" y="9525"/>
                </a:cubicBezTo>
                <a:cubicBezTo>
                  <a:pt x="5924550" y="12154"/>
                  <a:pt x="5923622" y="14402"/>
                  <a:pt x="5921756" y="16256"/>
                </a:cubicBezTo>
                <a:cubicBezTo>
                  <a:pt x="5919901" y="18123"/>
                  <a:pt x="5917654" y="19050"/>
                  <a:pt x="5915025" y="19050"/>
                </a:cubicBezTo>
                <a:lnTo>
                  <a:pt x="9525" y="19050"/>
                </a:lnTo>
                <a:cubicBezTo>
                  <a:pt x="6896" y="19050"/>
                  <a:pt x="4648" y="18123"/>
                  <a:pt x="2794" y="16256"/>
                </a:cubicBezTo>
                <a:cubicBezTo>
                  <a:pt x="927" y="14402"/>
                  <a:pt x="0" y="12154"/>
                  <a:pt x="0" y="9525"/>
                </a:cubicBezTo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5067300" y="5220476"/>
            <a:ext cx="88845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67300" y="5607036"/>
            <a:ext cx="2935179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Abrir caminhos para a aprendizagem</a:t>
            </a:r>
          </a:p>
        </p:txBody>
      </p:sp>
      <p:sp>
        <p:nvSpPr>
          <p:cNvPr id="19" name="Freeform 19"/>
          <p:cNvSpPr/>
          <p:nvPr/>
        </p:nvSpPr>
        <p:spPr>
          <a:xfrm>
            <a:off x="4895850" y="6000750"/>
            <a:ext cx="5924550" cy="990600"/>
          </a:xfrm>
          <a:custGeom>
            <a:avLst/>
            <a:gdLst>
              <a:gd name="connsiteX0" fmla="*/ 0 w 5924550"/>
              <a:gd name="connsiteY0" fmla="*/ 990600 h 990600"/>
              <a:gd name="connsiteX1" fmla="*/ 5924550 w 5924550"/>
              <a:gd name="connsiteY1" fmla="*/ 990600 h 990600"/>
              <a:gd name="connsiteX2" fmla="*/ 5924550 w 5924550"/>
              <a:gd name="connsiteY2" fmla="*/ 0 h 990600"/>
              <a:gd name="connsiteX3" fmla="*/ 0 w 5924550"/>
              <a:gd name="connsiteY3" fmla="*/ 0 h 990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924550" h="990600">
                <a:moveTo>
                  <a:pt x="0" y="990600"/>
                </a:moveTo>
                <a:lnTo>
                  <a:pt x="5924550" y="990600"/>
                </a:lnTo>
                <a:lnTo>
                  <a:pt x="592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Freeform 20"/>
          <p:cNvSpPr/>
          <p:nvPr/>
        </p:nvSpPr>
        <p:spPr>
          <a:xfrm>
            <a:off x="4895850" y="6000750"/>
            <a:ext cx="5924550" cy="19050"/>
          </a:xfrm>
          <a:custGeom>
            <a:avLst/>
            <a:gdLst>
              <a:gd name="connsiteX0" fmla="*/ 0 w 5924550"/>
              <a:gd name="connsiteY0" fmla="*/ 9525 h 19050"/>
              <a:gd name="connsiteX1" fmla="*/ 2794 w 5924550"/>
              <a:gd name="connsiteY1" fmla="*/ 2794 h 19050"/>
              <a:gd name="connsiteX2" fmla="*/ 9525 w 5924550"/>
              <a:gd name="connsiteY2" fmla="*/ 0 h 19050"/>
              <a:gd name="connsiteX3" fmla="*/ 5915025 w 5924550"/>
              <a:gd name="connsiteY3" fmla="*/ 0 h 19050"/>
              <a:gd name="connsiteX4" fmla="*/ 5921756 w 5924550"/>
              <a:gd name="connsiteY4" fmla="*/ 2794 h 19050"/>
              <a:gd name="connsiteX5" fmla="*/ 5924550 w 5924550"/>
              <a:gd name="connsiteY5" fmla="*/ 9525 h 19050"/>
              <a:gd name="connsiteX6" fmla="*/ 5921756 w 5924550"/>
              <a:gd name="connsiteY6" fmla="*/ 16256 h 19050"/>
              <a:gd name="connsiteX7" fmla="*/ 5915025 w 5924550"/>
              <a:gd name="connsiteY7" fmla="*/ 19050 h 19050"/>
              <a:gd name="connsiteX8" fmla="*/ 9525 w 5924550"/>
              <a:gd name="connsiteY8" fmla="*/ 19050 h 19050"/>
              <a:gd name="connsiteX9" fmla="*/ 2794 w 5924550"/>
              <a:gd name="connsiteY9" fmla="*/ 16256 h 19050"/>
              <a:gd name="connsiteX10" fmla="*/ 0 w 5924550"/>
              <a:gd name="connsiteY10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924550" h="19050">
                <a:moveTo>
                  <a:pt x="0" y="9525"/>
                </a:moveTo>
                <a:cubicBezTo>
                  <a:pt x="0" y="6896"/>
                  <a:pt x="927" y="4648"/>
                  <a:pt x="2794" y="2794"/>
                </a:cubicBezTo>
                <a:cubicBezTo>
                  <a:pt x="4648" y="927"/>
                  <a:pt x="6896" y="0"/>
                  <a:pt x="9525" y="0"/>
                </a:cubicBezTo>
                <a:lnTo>
                  <a:pt x="5915025" y="0"/>
                </a:lnTo>
                <a:cubicBezTo>
                  <a:pt x="5917654" y="0"/>
                  <a:pt x="5919901" y="927"/>
                  <a:pt x="5921756" y="2794"/>
                </a:cubicBezTo>
                <a:cubicBezTo>
                  <a:pt x="5923622" y="4648"/>
                  <a:pt x="5924550" y="6896"/>
                  <a:pt x="5924550" y="9525"/>
                </a:cubicBezTo>
                <a:cubicBezTo>
                  <a:pt x="5924550" y="12154"/>
                  <a:pt x="5923622" y="14401"/>
                  <a:pt x="5921756" y="16256"/>
                </a:cubicBezTo>
                <a:cubicBezTo>
                  <a:pt x="5919901" y="18123"/>
                  <a:pt x="5917654" y="19050"/>
                  <a:pt x="5915025" y="19050"/>
                </a:cubicBezTo>
                <a:lnTo>
                  <a:pt x="9525" y="19050"/>
                </a:lnTo>
                <a:cubicBezTo>
                  <a:pt x="6896" y="19050"/>
                  <a:pt x="4648" y="18123"/>
                  <a:pt x="2794" y="16256"/>
                </a:cubicBezTo>
                <a:cubicBezTo>
                  <a:pt x="927" y="14401"/>
                  <a:pt x="0" y="12154"/>
                  <a:pt x="0" y="9525"/>
                </a:cubicBezTo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TextBox 21"/>
          <p:cNvSpPr txBox="1"/>
          <p:nvPr/>
        </p:nvSpPr>
        <p:spPr>
          <a:xfrm>
            <a:off x="5067300" y="6211076"/>
            <a:ext cx="79608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Mediar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67300" y="6597635"/>
            <a:ext cx="290912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Conectar equipe,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família e estudante</a:t>
            </a:r>
          </a:p>
        </p:txBody>
      </p:sp>
      <p:sp>
        <p:nvSpPr>
          <p:cNvPr id="23" name="Freeform 23"/>
          <p:cNvSpPr/>
          <p:nvPr/>
        </p:nvSpPr>
        <p:spPr>
          <a:xfrm>
            <a:off x="4895850" y="6991350"/>
            <a:ext cx="5924550" cy="981075"/>
          </a:xfrm>
          <a:custGeom>
            <a:avLst/>
            <a:gdLst>
              <a:gd name="connsiteX0" fmla="*/ 0 w 5924550"/>
              <a:gd name="connsiteY0" fmla="*/ 921068 h 981075"/>
              <a:gd name="connsiteX1" fmla="*/ 0 w 5924550"/>
              <a:gd name="connsiteY1" fmla="*/ 0 h 981075"/>
              <a:gd name="connsiteX2" fmla="*/ 5924550 w 5924550"/>
              <a:gd name="connsiteY2" fmla="*/ 0 h 981075"/>
              <a:gd name="connsiteX3" fmla="*/ 5924550 w 5924550"/>
              <a:gd name="connsiteY3" fmla="*/ 921068 h 981075"/>
              <a:gd name="connsiteX4" fmla="*/ 5923394 w 5924550"/>
              <a:gd name="connsiteY4" fmla="*/ 932776 h 981075"/>
              <a:gd name="connsiteX5" fmla="*/ 5919979 w 5924550"/>
              <a:gd name="connsiteY5" fmla="*/ 944032 h 981075"/>
              <a:gd name="connsiteX6" fmla="*/ 5914441 w 5924550"/>
              <a:gd name="connsiteY6" fmla="*/ 954405 h 981075"/>
              <a:gd name="connsiteX7" fmla="*/ 5906974 w 5924550"/>
              <a:gd name="connsiteY7" fmla="*/ 963499 h 981075"/>
              <a:gd name="connsiteX8" fmla="*/ 5897880 w 5924550"/>
              <a:gd name="connsiteY8" fmla="*/ 970959 h 981075"/>
              <a:gd name="connsiteX9" fmla="*/ 5887504 w 5924550"/>
              <a:gd name="connsiteY9" fmla="*/ 976506 h 981075"/>
              <a:gd name="connsiteX10" fmla="*/ 5876251 w 5924550"/>
              <a:gd name="connsiteY10" fmla="*/ 979919 h 981075"/>
              <a:gd name="connsiteX11" fmla="*/ 5864543 w 5924550"/>
              <a:gd name="connsiteY11" fmla="*/ 981075 h 981075"/>
              <a:gd name="connsiteX12" fmla="*/ 60008 w 5924550"/>
              <a:gd name="connsiteY12" fmla="*/ 981075 h 981075"/>
              <a:gd name="connsiteX13" fmla="*/ 48298 w 5924550"/>
              <a:gd name="connsiteY13" fmla="*/ 979919 h 981075"/>
              <a:gd name="connsiteX14" fmla="*/ 37046 w 5924550"/>
              <a:gd name="connsiteY14" fmla="*/ 976506 h 981075"/>
              <a:gd name="connsiteX15" fmla="*/ 26670 w 5924550"/>
              <a:gd name="connsiteY15" fmla="*/ 970959 h 981075"/>
              <a:gd name="connsiteX16" fmla="*/ 17577 w 5924550"/>
              <a:gd name="connsiteY16" fmla="*/ 963499 h 981075"/>
              <a:gd name="connsiteX17" fmla="*/ 10109 w 5924550"/>
              <a:gd name="connsiteY17" fmla="*/ 954405 h 981075"/>
              <a:gd name="connsiteX18" fmla="*/ 4572 w 5924550"/>
              <a:gd name="connsiteY18" fmla="*/ 944032 h 981075"/>
              <a:gd name="connsiteX19" fmla="*/ 1156 w 5924550"/>
              <a:gd name="connsiteY19" fmla="*/ 932770 h 981075"/>
              <a:gd name="connsiteX20" fmla="*/ 0 w 5924550"/>
              <a:gd name="connsiteY20" fmla="*/ 921068 h 981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</a:cxnLst>
            <a:rect l="l" t="t" r="r" b="b"/>
            <a:pathLst>
              <a:path w="5924550" h="981075">
                <a:moveTo>
                  <a:pt x="0" y="921068"/>
                </a:moveTo>
                <a:lnTo>
                  <a:pt x="0" y="0"/>
                </a:lnTo>
                <a:lnTo>
                  <a:pt x="5924550" y="0"/>
                </a:lnTo>
                <a:lnTo>
                  <a:pt x="5924550" y="921068"/>
                </a:lnTo>
                <a:cubicBezTo>
                  <a:pt x="5924550" y="925007"/>
                  <a:pt x="5924169" y="928911"/>
                  <a:pt x="5923394" y="932776"/>
                </a:cubicBezTo>
                <a:cubicBezTo>
                  <a:pt x="5922621" y="936635"/>
                  <a:pt x="5921489" y="940391"/>
                  <a:pt x="5919979" y="944032"/>
                </a:cubicBezTo>
                <a:cubicBezTo>
                  <a:pt x="5918467" y="947668"/>
                  <a:pt x="5916625" y="951126"/>
                  <a:pt x="5914441" y="954405"/>
                </a:cubicBezTo>
                <a:cubicBezTo>
                  <a:pt x="5912243" y="957679"/>
                  <a:pt x="5909754" y="960710"/>
                  <a:pt x="5906974" y="963499"/>
                </a:cubicBezTo>
                <a:cubicBezTo>
                  <a:pt x="5904179" y="966282"/>
                  <a:pt x="5901157" y="968771"/>
                  <a:pt x="5897880" y="970959"/>
                </a:cubicBezTo>
                <a:cubicBezTo>
                  <a:pt x="5894604" y="973148"/>
                  <a:pt x="5891150" y="974998"/>
                  <a:pt x="5887504" y="976506"/>
                </a:cubicBezTo>
                <a:cubicBezTo>
                  <a:pt x="5883859" y="978014"/>
                  <a:pt x="5880112" y="979150"/>
                  <a:pt x="5876251" y="979919"/>
                </a:cubicBezTo>
                <a:cubicBezTo>
                  <a:pt x="5872391" y="980687"/>
                  <a:pt x="5868479" y="981075"/>
                  <a:pt x="5864543" y="981075"/>
                </a:cubicBezTo>
                <a:lnTo>
                  <a:pt x="60008" y="981075"/>
                </a:lnTo>
                <a:cubicBezTo>
                  <a:pt x="56071" y="981075"/>
                  <a:pt x="52159" y="980687"/>
                  <a:pt x="48298" y="979919"/>
                </a:cubicBezTo>
                <a:cubicBezTo>
                  <a:pt x="44437" y="979150"/>
                  <a:pt x="40691" y="978014"/>
                  <a:pt x="37046" y="976506"/>
                </a:cubicBezTo>
                <a:cubicBezTo>
                  <a:pt x="33401" y="974998"/>
                  <a:pt x="29947" y="973148"/>
                  <a:pt x="26670" y="970959"/>
                </a:cubicBezTo>
                <a:cubicBezTo>
                  <a:pt x="23394" y="968771"/>
                  <a:pt x="20358" y="966282"/>
                  <a:pt x="17577" y="963499"/>
                </a:cubicBezTo>
                <a:cubicBezTo>
                  <a:pt x="14783" y="960710"/>
                  <a:pt x="12306" y="957679"/>
                  <a:pt x="10109" y="954405"/>
                </a:cubicBezTo>
                <a:cubicBezTo>
                  <a:pt x="7925" y="951126"/>
                  <a:pt x="6071" y="947668"/>
                  <a:pt x="4572" y="944032"/>
                </a:cubicBezTo>
                <a:cubicBezTo>
                  <a:pt x="3061" y="940391"/>
                  <a:pt x="1918" y="936635"/>
                  <a:pt x="1156" y="932770"/>
                </a:cubicBezTo>
                <a:cubicBezTo>
                  <a:pt x="381" y="928906"/>
                  <a:pt x="0" y="925007"/>
                  <a:pt x="0" y="921068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4895850" y="6991350"/>
            <a:ext cx="5924550" cy="19050"/>
          </a:xfrm>
          <a:custGeom>
            <a:avLst/>
            <a:gdLst>
              <a:gd name="connsiteX0" fmla="*/ 0 w 5924550"/>
              <a:gd name="connsiteY0" fmla="*/ 9525 h 19050"/>
              <a:gd name="connsiteX1" fmla="*/ 2794 w 5924550"/>
              <a:gd name="connsiteY1" fmla="*/ 2794 h 19050"/>
              <a:gd name="connsiteX2" fmla="*/ 9525 w 5924550"/>
              <a:gd name="connsiteY2" fmla="*/ 0 h 19050"/>
              <a:gd name="connsiteX3" fmla="*/ 5915025 w 5924550"/>
              <a:gd name="connsiteY3" fmla="*/ 0 h 19050"/>
              <a:gd name="connsiteX4" fmla="*/ 5921756 w 5924550"/>
              <a:gd name="connsiteY4" fmla="*/ 2794 h 19050"/>
              <a:gd name="connsiteX5" fmla="*/ 5924550 w 5924550"/>
              <a:gd name="connsiteY5" fmla="*/ 9525 h 19050"/>
              <a:gd name="connsiteX6" fmla="*/ 5921756 w 5924550"/>
              <a:gd name="connsiteY6" fmla="*/ 16256 h 19050"/>
              <a:gd name="connsiteX7" fmla="*/ 5915025 w 5924550"/>
              <a:gd name="connsiteY7" fmla="*/ 19050 h 19050"/>
              <a:gd name="connsiteX8" fmla="*/ 9525 w 5924550"/>
              <a:gd name="connsiteY8" fmla="*/ 19050 h 19050"/>
              <a:gd name="connsiteX9" fmla="*/ 2794 w 5924550"/>
              <a:gd name="connsiteY9" fmla="*/ 16256 h 19050"/>
              <a:gd name="connsiteX10" fmla="*/ 0 w 5924550"/>
              <a:gd name="connsiteY10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924550" h="19050">
                <a:moveTo>
                  <a:pt x="0" y="9525"/>
                </a:moveTo>
                <a:cubicBezTo>
                  <a:pt x="0" y="6896"/>
                  <a:pt x="927" y="4649"/>
                  <a:pt x="2794" y="2794"/>
                </a:cubicBezTo>
                <a:cubicBezTo>
                  <a:pt x="4648" y="927"/>
                  <a:pt x="6896" y="0"/>
                  <a:pt x="9525" y="0"/>
                </a:cubicBezTo>
                <a:lnTo>
                  <a:pt x="5915025" y="0"/>
                </a:lnTo>
                <a:cubicBezTo>
                  <a:pt x="5917654" y="0"/>
                  <a:pt x="5919901" y="927"/>
                  <a:pt x="5921756" y="2794"/>
                </a:cubicBezTo>
                <a:cubicBezTo>
                  <a:pt x="5923622" y="4649"/>
                  <a:pt x="5924550" y="6896"/>
                  <a:pt x="5924550" y="9525"/>
                </a:cubicBezTo>
                <a:cubicBezTo>
                  <a:pt x="5924550" y="12154"/>
                  <a:pt x="5923622" y="14401"/>
                  <a:pt x="5921756" y="16256"/>
                </a:cubicBezTo>
                <a:cubicBezTo>
                  <a:pt x="5919901" y="18123"/>
                  <a:pt x="5917654" y="19050"/>
                  <a:pt x="5915025" y="19050"/>
                </a:cubicBezTo>
                <a:lnTo>
                  <a:pt x="9525" y="19050"/>
                </a:lnTo>
                <a:cubicBezTo>
                  <a:pt x="6896" y="19050"/>
                  <a:pt x="4648" y="18123"/>
                  <a:pt x="2794" y="16256"/>
                </a:cubicBezTo>
                <a:cubicBezTo>
                  <a:pt x="927" y="14401"/>
                  <a:pt x="0" y="12154"/>
                  <a:pt x="0" y="9525"/>
                </a:cubicBezTo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TextBox 25"/>
          <p:cNvSpPr txBox="1"/>
          <p:nvPr/>
        </p:nvSpPr>
        <p:spPr>
          <a:xfrm>
            <a:off x="5067300" y="7201676"/>
            <a:ext cx="723218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Incluir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67300" y="7588235"/>
            <a:ext cx="3353005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Transformar a esc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la em espaço de todos</a:t>
            </a:r>
          </a:p>
        </p:txBody>
      </p:sp>
      <p:pic>
        <p:nvPicPr>
          <p:cNvPr id="27" name="Picture 27"/>
          <p:cNvPicPr>
            <a:picLocks noChangeAspect="0" noChangeArrowheads="0"/>
          </p:cNvPicPr>
          <p:nvPr/>
        </p:nvPicPr>
        <p:blipFill>
          <a:blip r:embed="rId_qorH" cstate="print"/>
          <a:srcRect/>
          <a:stretch>
            <a:fillRect/>
          </a:stretch>
        </p:blipFill>
        <p:spPr bwMode="auto">
          <a:xfrm>
            <a:off x="9580245" y="7943850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"/>
            <a:ext cx="11430000" cy="8467725"/>
          </a:xfrm>
          <a:custGeom>
            <a:avLst/>
            <a:gdLst>
              <a:gd name="connsiteX0" fmla="*/ 0 w 11430000"/>
              <a:gd name="connsiteY0" fmla="*/ 8467725 h 8467725"/>
              <a:gd name="connsiteX1" fmla="*/ 11430000 w 11430000"/>
              <a:gd name="connsiteY1" fmla="*/ 8467725 h 8467725"/>
              <a:gd name="connsiteX2" fmla="*/ 11430000 w 11430000"/>
              <a:gd name="connsiteY2" fmla="*/ 0 h 8467725"/>
              <a:gd name="connsiteX3" fmla="*/ 0 w 11430000"/>
              <a:gd name="connsiteY3" fmla="*/ 0 h 846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67725">
                <a:moveTo>
                  <a:pt x="0" y="8467725"/>
                </a:moveTo>
                <a:lnTo>
                  <a:pt x="11430000" y="846772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-2"/>
            <a:ext cx="11430000" cy="8467725"/>
          </a:xfrm>
          <a:custGeom>
            <a:avLst/>
            <a:gdLst>
              <a:gd name="connsiteX0" fmla="*/ 0 w 11430000"/>
              <a:gd name="connsiteY0" fmla="*/ 8467725 h 8467725"/>
              <a:gd name="connsiteX1" fmla="*/ 11430000 w 11430000"/>
              <a:gd name="connsiteY1" fmla="*/ 8467725 h 8467725"/>
              <a:gd name="connsiteX2" fmla="*/ 11430000 w 11430000"/>
              <a:gd name="connsiteY2" fmla="*/ 0 h 8467725"/>
              <a:gd name="connsiteX3" fmla="*/ 0 w 11430000"/>
              <a:gd name="connsiteY3" fmla="*/ 0 h 846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67725">
                <a:moveTo>
                  <a:pt x="0" y="8467725"/>
                </a:moveTo>
                <a:lnTo>
                  <a:pt x="11430000" y="846772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Tprn" cstate="print"/>
          <a:srcRect/>
          <a:stretch>
            <a:fillRect/>
          </a:stretch>
        </p:blipFill>
        <p:spPr bwMode="auto">
          <a:xfrm>
            <a:off x="-4102" y="2"/>
            <a:ext cx="11438357" cy="8467725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-2"/>
            <a:ext cx="11430000" cy="8467725"/>
          </a:xfrm>
          <a:custGeom>
            <a:avLst/>
            <a:gdLst>
              <a:gd name="connsiteX0" fmla="*/ 0 w 11430000"/>
              <a:gd name="connsiteY0" fmla="*/ 8467725 h 8467725"/>
              <a:gd name="connsiteX1" fmla="*/ 11430000 w 11430000"/>
              <a:gd name="connsiteY1" fmla="*/ 8467725 h 8467725"/>
              <a:gd name="connsiteX2" fmla="*/ 11430000 w 11430000"/>
              <a:gd name="connsiteY2" fmla="*/ 0 h 8467725"/>
              <a:gd name="connsiteX3" fmla="*/ 0 w 11430000"/>
              <a:gd name="connsiteY3" fmla="*/ 0 h 846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8467725">
                <a:moveTo>
                  <a:pt x="0" y="8467725"/>
                </a:moveTo>
                <a:lnTo>
                  <a:pt x="11430000" y="846772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upfh" cstate="print"/>
          <a:srcRect/>
          <a:stretch>
            <a:fillRect/>
          </a:stretch>
        </p:blipFill>
        <p:spPr bwMode="auto">
          <a:xfrm>
            <a:off x="-268" y="1"/>
            <a:ext cx="4286783" cy="8467725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544477"/>
            <a:ext cx="5806706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Função da Professora do AEE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6325" y="1320786"/>
            <a:ext cx="6031228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atuação da profe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ora do AEE é ampla e intencional, articulando avaliação,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planejamento e parceria para garantir o desenvolvimento integral do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estudante.</a:t>
            </a:r>
          </a:p>
        </p:txBody>
      </p:sp>
      <p:sp>
        <p:nvSpPr>
          <p:cNvPr id="9" name="Freeform 9"/>
          <p:cNvSpPr/>
          <p:nvPr/>
        </p:nvSpPr>
        <p:spPr>
          <a:xfrm>
            <a:off x="4895850" y="2286000"/>
            <a:ext cx="5924550" cy="1285875"/>
          </a:xfrm>
          <a:custGeom>
            <a:avLst/>
            <a:gdLst>
              <a:gd name="connsiteX0" fmla="*/ 0 w 5924550"/>
              <a:gd name="connsiteY0" fmla="*/ 1235392 h 1285875"/>
              <a:gd name="connsiteX1" fmla="*/ 0 w 5924550"/>
              <a:gd name="connsiteY1" fmla="*/ 50483 h 1285875"/>
              <a:gd name="connsiteX2" fmla="*/ 965 w 5924550"/>
              <a:gd name="connsiteY2" fmla="*/ 40628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09 h 1285875"/>
              <a:gd name="connsiteX7" fmla="*/ 31166 w 5924550"/>
              <a:gd name="connsiteY7" fmla="*/ 3849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9 h 1285875"/>
              <a:gd name="connsiteX13" fmla="*/ 5902110 w 5924550"/>
              <a:gd name="connsiteY13" fmla="*/ 8509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8 h 1285875"/>
              <a:gd name="connsiteX18" fmla="*/ 5924550 w 5924550"/>
              <a:gd name="connsiteY18" fmla="*/ 50483 h 1285875"/>
              <a:gd name="connsiteX19" fmla="*/ 5924550 w 5924550"/>
              <a:gd name="connsiteY19" fmla="*/ 1235392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4 h 1285875"/>
              <a:gd name="connsiteX23" fmla="*/ 5909768 w 5924550"/>
              <a:gd name="connsiteY23" fmla="*/ 1271093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3 h 1285875"/>
              <a:gd name="connsiteX33" fmla="*/ 8509 w 5924550"/>
              <a:gd name="connsiteY33" fmla="*/ 1263434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2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2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3"/>
                  <a:pt x="12446" y="17133"/>
                  <a:pt x="14783" y="14783"/>
                </a:cubicBezTo>
                <a:cubicBezTo>
                  <a:pt x="17132" y="12447"/>
                  <a:pt x="19685" y="10351"/>
                  <a:pt x="22428" y="8509"/>
                </a:cubicBezTo>
                <a:cubicBezTo>
                  <a:pt x="25197" y="6667"/>
                  <a:pt x="28105" y="5119"/>
                  <a:pt x="31166" y="3849"/>
                </a:cubicBezTo>
                <a:cubicBezTo>
                  <a:pt x="34227" y="2579"/>
                  <a:pt x="37376" y="1613"/>
                  <a:pt x="40640" y="965"/>
                </a:cubicBezTo>
                <a:cubicBezTo>
                  <a:pt x="43879" y="331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1"/>
                  <a:pt x="5883910" y="965"/>
                </a:cubicBezTo>
                <a:cubicBezTo>
                  <a:pt x="5887161" y="1613"/>
                  <a:pt x="5890323" y="2579"/>
                  <a:pt x="5893384" y="3849"/>
                </a:cubicBezTo>
                <a:cubicBezTo>
                  <a:pt x="5896446" y="5119"/>
                  <a:pt x="5899354" y="6667"/>
                  <a:pt x="5902110" y="8509"/>
                </a:cubicBezTo>
                <a:cubicBezTo>
                  <a:pt x="5904865" y="10351"/>
                  <a:pt x="5907418" y="12447"/>
                  <a:pt x="5909768" y="14783"/>
                </a:cubicBezTo>
                <a:cubicBezTo>
                  <a:pt x="5912104" y="17133"/>
                  <a:pt x="5914199" y="19673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2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6"/>
                  <a:pt x="5921972" y="1251649"/>
                  <a:pt x="5920701" y="1254709"/>
                </a:cubicBezTo>
                <a:cubicBezTo>
                  <a:pt x="5919432" y="1257770"/>
                  <a:pt x="5917883" y="1260678"/>
                  <a:pt x="5916041" y="1263434"/>
                </a:cubicBezTo>
                <a:cubicBezTo>
                  <a:pt x="5914199" y="1266190"/>
                  <a:pt x="5912104" y="1268743"/>
                  <a:pt x="5909768" y="1271093"/>
                </a:cubicBezTo>
                <a:cubicBezTo>
                  <a:pt x="5907418" y="1273429"/>
                  <a:pt x="5904865" y="1275525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5"/>
                  <a:pt x="17132" y="1273429"/>
                  <a:pt x="14783" y="1271093"/>
                </a:cubicBezTo>
                <a:cubicBezTo>
                  <a:pt x="12446" y="1268743"/>
                  <a:pt x="10351" y="1266190"/>
                  <a:pt x="8509" y="1263434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9"/>
                  <a:pt x="1613" y="1248486"/>
                  <a:pt x="965" y="1245248"/>
                </a:cubicBezTo>
                <a:cubicBezTo>
                  <a:pt x="317" y="1241984"/>
                  <a:pt x="0" y="1238707"/>
                  <a:pt x="0" y="1235392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4895850" y="2286000"/>
            <a:ext cx="5924550" cy="1285875"/>
          </a:xfrm>
          <a:custGeom>
            <a:avLst/>
            <a:gdLst>
              <a:gd name="connsiteX0" fmla="*/ 0 w 5924550"/>
              <a:gd name="connsiteY0" fmla="*/ 1235392 h 1285875"/>
              <a:gd name="connsiteX1" fmla="*/ 0 w 5924550"/>
              <a:gd name="connsiteY1" fmla="*/ 50483 h 1285875"/>
              <a:gd name="connsiteX2" fmla="*/ 965 w 5924550"/>
              <a:gd name="connsiteY2" fmla="*/ 40628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09 h 1285875"/>
              <a:gd name="connsiteX7" fmla="*/ 31166 w 5924550"/>
              <a:gd name="connsiteY7" fmla="*/ 3849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9 h 1285875"/>
              <a:gd name="connsiteX13" fmla="*/ 5902110 w 5924550"/>
              <a:gd name="connsiteY13" fmla="*/ 8509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8 h 1285875"/>
              <a:gd name="connsiteX18" fmla="*/ 5924550 w 5924550"/>
              <a:gd name="connsiteY18" fmla="*/ 50483 h 1285875"/>
              <a:gd name="connsiteX19" fmla="*/ 5924550 w 5924550"/>
              <a:gd name="connsiteY19" fmla="*/ 1235392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4 h 1285875"/>
              <a:gd name="connsiteX23" fmla="*/ 5909768 w 5924550"/>
              <a:gd name="connsiteY23" fmla="*/ 1271093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3 h 1285875"/>
              <a:gd name="connsiteX33" fmla="*/ 8509 w 5924550"/>
              <a:gd name="connsiteY33" fmla="*/ 1263434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2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2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3"/>
                  <a:pt x="12446" y="17133"/>
                  <a:pt x="14783" y="14783"/>
                </a:cubicBezTo>
                <a:cubicBezTo>
                  <a:pt x="17132" y="12447"/>
                  <a:pt x="19685" y="10351"/>
                  <a:pt x="22428" y="8509"/>
                </a:cubicBezTo>
                <a:cubicBezTo>
                  <a:pt x="25197" y="6667"/>
                  <a:pt x="28105" y="5119"/>
                  <a:pt x="31166" y="3849"/>
                </a:cubicBezTo>
                <a:cubicBezTo>
                  <a:pt x="34227" y="2579"/>
                  <a:pt x="37376" y="1613"/>
                  <a:pt x="40640" y="965"/>
                </a:cubicBezTo>
                <a:cubicBezTo>
                  <a:pt x="43879" y="331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1"/>
                  <a:pt x="5883910" y="965"/>
                </a:cubicBezTo>
                <a:cubicBezTo>
                  <a:pt x="5887161" y="1613"/>
                  <a:pt x="5890323" y="2579"/>
                  <a:pt x="5893384" y="3849"/>
                </a:cubicBezTo>
                <a:cubicBezTo>
                  <a:pt x="5896446" y="5119"/>
                  <a:pt x="5899354" y="6667"/>
                  <a:pt x="5902110" y="8509"/>
                </a:cubicBezTo>
                <a:cubicBezTo>
                  <a:pt x="5904865" y="10351"/>
                  <a:pt x="5907418" y="12447"/>
                  <a:pt x="5909768" y="14783"/>
                </a:cubicBezTo>
                <a:cubicBezTo>
                  <a:pt x="5912104" y="17133"/>
                  <a:pt x="5914199" y="19673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2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6"/>
                  <a:pt x="5921972" y="1251649"/>
                  <a:pt x="5920701" y="1254709"/>
                </a:cubicBezTo>
                <a:cubicBezTo>
                  <a:pt x="5919432" y="1257770"/>
                  <a:pt x="5917883" y="1260678"/>
                  <a:pt x="5916041" y="1263434"/>
                </a:cubicBezTo>
                <a:cubicBezTo>
                  <a:pt x="5914199" y="1266190"/>
                  <a:pt x="5912104" y="1268743"/>
                  <a:pt x="5909768" y="1271093"/>
                </a:cubicBezTo>
                <a:cubicBezTo>
                  <a:pt x="5907418" y="1273429"/>
                  <a:pt x="5904865" y="1275525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5"/>
                  <a:pt x="17132" y="1273429"/>
                  <a:pt x="14783" y="1271093"/>
                </a:cubicBezTo>
                <a:cubicBezTo>
                  <a:pt x="12446" y="1268743"/>
                  <a:pt x="10351" y="1266190"/>
                  <a:pt x="8509" y="1263434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9"/>
                  <a:pt x="1613" y="1248486"/>
                  <a:pt x="965" y="1245248"/>
                </a:cubicBezTo>
                <a:cubicBezTo>
                  <a:pt x="317" y="1241984"/>
                  <a:pt x="0" y="1238707"/>
                  <a:pt x="0" y="1235392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4905375" y="2295525"/>
            <a:ext cx="681038" cy="1266825"/>
          </a:xfrm>
          <a:custGeom>
            <a:avLst/>
            <a:gdLst>
              <a:gd name="connsiteX0" fmla="*/ 0 w 681038"/>
              <a:gd name="connsiteY0" fmla="*/ 1225867 h 1266825"/>
              <a:gd name="connsiteX1" fmla="*/ 0 w 681038"/>
              <a:gd name="connsiteY1" fmla="*/ 40958 h 1266825"/>
              <a:gd name="connsiteX2" fmla="*/ 3111 w 681038"/>
              <a:gd name="connsiteY2" fmla="*/ 25286 h 1266825"/>
              <a:gd name="connsiteX3" fmla="*/ 12002 w 681038"/>
              <a:gd name="connsiteY3" fmla="*/ 11989 h 1266825"/>
              <a:gd name="connsiteX4" fmla="*/ 25286 w 681038"/>
              <a:gd name="connsiteY4" fmla="*/ 3124 h 1266825"/>
              <a:gd name="connsiteX5" fmla="*/ 40958 w 681038"/>
              <a:gd name="connsiteY5" fmla="*/ 0 h 1266825"/>
              <a:gd name="connsiteX6" fmla="*/ 681038 w 681038"/>
              <a:gd name="connsiteY6" fmla="*/ 0 h 1266825"/>
              <a:gd name="connsiteX7" fmla="*/ 681038 w 681038"/>
              <a:gd name="connsiteY7" fmla="*/ 1266825 h 1266825"/>
              <a:gd name="connsiteX8" fmla="*/ 40958 w 681038"/>
              <a:gd name="connsiteY8" fmla="*/ 1266825 h 1266825"/>
              <a:gd name="connsiteX9" fmla="*/ 25286 w 681038"/>
              <a:gd name="connsiteY9" fmla="*/ 1263714 h 1266825"/>
              <a:gd name="connsiteX10" fmla="*/ 12002 w 681038"/>
              <a:gd name="connsiteY10" fmla="*/ 1254824 h 1266825"/>
              <a:gd name="connsiteX11" fmla="*/ 3111 w 681038"/>
              <a:gd name="connsiteY11" fmla="*/ 1241539 h 1266825"/>
              <a:gd name="connsiteX12" fmla="*/ 0 w 681038"/>
              <a:gd name="connsiteY12" fmla="*/ 1225867 h 1266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66825">
                <a:moveTo>
                  <a:pt x="0" y="1225867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69"/>
                  <a:pt x="8153" y="15837"/>
                  <a:pt x="12002" y="11989"/>
                </a:cubicBezTo>
                <a:cubicBezTo>
                  <a:pt x="15837" y="8153"/>
                  <a:pt x="20269" y="5195"/>
                  <a:pt x="25286" y="3124"/>
                </a:cubicBezTo>
                <a:cubicBezTo>
                  <a:pt x="30302" y="1042"/>
                  <a:pt x="35522" y="0"/>
                  <a:pt x="40958" y="0"/>
                </a:cubicBezTo>
                <a:lnTo>
                  <a:pt x="681038" y="0"/>
                </a:lnTo>
                <a:lnTo>
                  <a:pt x="681038" y="1266825"/>
                </a:lnTo>
                <a:lnTo>
                  <a:pt x="40958" y="1266825"/>
                </a:lnTo>
                <a:cubicBezTo>
                  <a:pt x="35522" y="1266825"/>
                  <a:pt x="30302" y="1265784"/>
                  <a:pt x="25286" y="1263714"/>
                </a:cubicBezTo>
                <a:cubicBezTo>
                  <a:pt x="20269" y="1261631"/>
                  <a:pt x="15837" y="1258672"/>
                  <a:pt x="12002" y="1254824"/>
                </a:cubicBezTo>
                <a:cubicBezTo>
                  <a:pt x="8153" y="1250988"/>
                  <a:pt x="5195" y="1246556"/>
                  <a:pt x="3111" y="1241539"/>
                </a:cubicBezTo>
                <a:cubicBezTo>
                  <a:pt x="1041" y="1236523"/>
                  <a:pt x="0" y="1231303"/>
                  <a:pt x="0" y="1225867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TextBox 12"/>
          <p:cNvSpPr txBox="1"/>
          <p:nvPr/>
        </p:nvSpPr>
        <p:spPr>
          <a:xfrm>
            <a:off x="5170284" y="2805091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62620" y="2505851"/>
            <a:ext cx="179949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Avaliar 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Planejar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62620" y="2892411"/>
            <a:ext cx="4972525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Realizar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avaliação pedagógica inicial e elaborar o Plano de AEE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(PAEE) 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ividualizado.</a:t>
            </a:r>
          </a:p>
        </p:txBody>
      </p:sp>
      <p:sp>
        <p:nvSpPr>
          <p:cNvPr id="15" name="Freeform 15"/>
          <p:cNvSpPr/>
          <p:nvPr/>
        </p:nvSpPr>
        <p:spPr>
          <a:xfrm>
            <a:off x="4895850" y="3762375"/>
            <a:ext cx="5924550" cy="1276350"/>
          </a:xfrm>
          <a:custGeom>
            <a:avLst/>
            <a:gdLst>
              <a:gd name="connsiteX0" fmla="*/ 0 w 5924550"/>
              <a:gd name="connsiteY0" fmla="*/ 1225867 h 1276350"/>
              <a:gd name="connsiteX1" fmla="*/ 0 w 5924550"/>
              <a:gd name="connsiteY1" fmla="*/ 50483 h 1276350"/>
              <a:gd name="connsiteX2" fmla="*/ 965 w 5924550"/>
              <a:gd name="connsiteY2" fmla="*/ 40627 h 1276350"/>
              <a:gd name="connsiteX3" fmla="*/ 3835 w 5924550"/>
              <a:gd name="connsiteY3" fmla="*/ 31166 h 1276350"/>
              <a:gd name="connsiteX4" fmla="*/ 8509 w 5924550"/>
              <a:gd name="connsiteY4" fmla="*/ 22441 h 1276350"/>
              <a:gd name="connsiteX5" fmla="*/ 14783 w 5924550"/>
              <a:gd name="connsiteY5" fmla="*/ 14783 h 1276350"/>
              <a:gd name="connsiteX6" fmla="*/ 22428 w 5924550"/>
              <a:gd name="connsiteY6" fmla="*/ 8509 h 1276350"/>
              <a:gd name="connsiteX7" fmla="*/ 31166 w 5924550"/>
              <a:gd name="connsiteY7" fmla="*/ 3848 h 1276350"/>
              <a:gd name="connsiteX8" fmla="*/ 40640 w 5924550"/>
              <a:gd name="connsiteY8" fmla="*/ 965 h 1276350"/>
              <a:gd name="connsiteX9" fmla="*/ 50483 w 5924550"/>
              <a:gd name="connsiteY9" fmla="*/ 0 h 1276350"/>
              <a:gd name="connsiteX10" fmla="*/ 5874068 w 5924550"/>
              <a:gd name="connsiteY10" fmla="*/ 0 h 1276350"/>
              <a:gd name="connsiteX11" fmla="*/ 5883910 w 5924550"/>
              <a:gd name="connsiteY11" fmla="*/ 965 h 1276350"/>
              <a:gd name="connsiteX12" fmla="*/ 5893384 w 5924550"/>
              <a:gd name="connsiteY12" fmla="*/ 3848 h 1276350"/>
              <a:gd name="connsiteX13" fmla="*/ 5902110 w 5924550"/>
              <a:gd name="connsiteY13" fmla="*/ 8509 h 1276350"/>
              <a:gd name="connsiteX14" fmla="*/ 5909768 w 5924550"/>
              <a:gd name="connsiteY14" fmla="*/ 14783 h 1276350"/>
              <a:gd name="connsiteX15" fmla="*/ 5916041 w 5924550"/>
              <a:gd name="connsiteY15" fmla="*/ 22441 h 1276350"/>
              <a:gd name="connsiteX16" fmla="*/ 5920701 w 5924550"/>
              <a:gd name="connsiteY16" fmla="*/ 31166 h 1276350"/>
              <a:gd name="connsiteX17" fmla="*/ 5923573 w 5924550"/>
              <a:gd name="connsiteY17" fmla="*/ 40627 h 1276350"/>
              <a:gd name="connsiteX18" fmla="*/ 5924550 w 5924550"/>
              <a:gd name="connsiteY18" fmla="*/ 50483 h 1276350"/>
              <a:gd name="connsiteX19" fmla="*/ 5924550 w 5924550"/>
              <a:gd name="connsiteY19" fmla="*/ 1225867 h 1276350"/>
              <a:gd name="connsiteX20" fmla="*/ 5923573 w 5924550"/>
              <a:gd name="connsiteY20" fmla="*/ 1235723 h 1276350"/>
              <a:gd name="connsiteX21" fmla="*/ 5920701 w 5924550"/>
              <a:gd name="connsiteY21" fmla="*/ 1245184 h 1276350"/>
              <a:gd name="connsiteX22" fmla="*/ 5916041 w 5924550"/>
              <a:gd name="connsiteY22" fmla="*/ 1253909 h 1276350"/>
              <a:gd name="connsiteX23" fmla="*/ 5909768 w 5924550"/>
              <a:gd name="connsiteY23" fmla="*/ 1261568 h 1276350"/>
              <a:gd name="connsiteX24" fmla="*/ 5902110 w 5924550"/>
              <a:gd name="connsiteY24" fmla="*/ 1267841 h 1276350"/>
              <a:gd name="connsiteX25" fmla="*/ 5893384 w 5924550"/>
              <a:gd name="connsiteY25" fmla="*/ 1272502 h 1276350"/>
              <a:gd name="connsiteX26" fmla="*/ 5883910 w 5924550"/>
              <a:gd name="connsiteY26" fmla="*/ 1275385 h 1276350"/>
              <a:gd name="connsiteX27" fmla="*/ 5874068 w 5924550"/>
              <a:gd name="connsiteY27" fmla="*/ 1276350 h 1276350"/>
              <a:gd name="connsiteX28" fmla="*/ 50483 w 5924550"/>
              <a:gd name="connsiteY28" fmla="*/ 1276350 h 1276350"/>
              <a:gd name="connsiteX29" fmla="*/ 40640 w 5924550"/>
              <a:gd name="connsiteY29" fmla="*/ 1275385 h 1276350"/>
              <a:gd name="connsiteX30" fmla="*/ 31166 w 5924550"/>
              <a:gd name="connsiteY30" fmla="*/ 1272502 h 1276350"/>
              <a:gd name="connsiteX31" fmla="*/ 22428 w 5924550"/>
              <a:gd name="connsiteY31" fmla="*/ 1267841 h 1276350"/>
              <a:gd name="connsiteX32" fmla="*/ 14783 w 5924550"/>
              <a:gd name="connsiteY32" fmla="*/ 1261568 h 1276350"/>
              <a:gd name="connsiteX33" fmla="*/ 8509 w 5924550"/>
              <a:gd name="connsiteY33" fmla="*/ 1253909 h 1276350"/>
              <a:gd name="connsiteX34" fmla="*/ 3835 w 5924550"/>
              <a:gd name="connsiteY34" fmla="*/ 1245184 h 1276350"/>
              <a:gd name="connsiteX35" fmla="*/ 965 w 5924550"/>
              <a:gd name="connsiteY35" fmla="*/ 1235723 h 1276350"/>
              <a:gd name="connsiteX36" fmla="*/ 0 w 5924550"/>
              <a:gd name="connsiteY36" fmla="*/ 1225867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50">
                <a:moveTo>
                  <a:pt x="0" y="1225867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09"/>
                </a:cubicBezTo>
                <a:cubicBezTo>
                  <a:pt x="25197" y="6667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18"/>
                  <a:pt x="5899354" y="6667"/>
                  <a:pt x="5902110" y="8509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7"/>
                </a:lnTo>
                <a:cubicBezTo>
                  <a:pt x="5924550" y="1229182"/>
                  <a:pt x="5924233" y="1232459"/>
                  <a:pt x="5923573" y="1235723"/>
                </a:cubicBezTo>
                <a:cubicBezTo>
                  <a:pt x="5922938" y="1238961"/>
                  <a:pt x="5921972" y="1242124"/>
                  <a:pt x="5920701" y="1245184"/>
                </a:cubicBezTo>
                <a:cubicBezTo>
                  <a:pt x="5919432" y="1248245"/>
                  <a:pt x="5917883" y="1251153"/>
                  <a:pt x="5916041" y="1253909"/>
                </a:cubicBezTo>
                <a:cubicBezTo>
                  <a:pt x="5914199" y="1256665"/>
                  <a:pt x="5912104" y="1259218"/>
                  <a:pt x="5909768" y="1261568"/>
                </a:cubicBezTo>
                <a:cubicBezTo>
                  <a:pt x="5907418" y="1263904"/>
                  <a:pt x="5904865" y="1266000"/>
                  <a:pt x="5902110" y="1267841"/>
                </a:cubicBezTo>
                <a:cubicBezTo>
                  <a:pt x="5899354" y="1269683"/>
                  <a:pt x="5896446" y="1271232"/>
                  <a:pt x="5893384" y="1272502"/>
                </a:cubicBezTo>
                <a:cubicBezTo>
                  <a:pt x="5890323" y="1273772"/>
                  <a:pt x="5887161" y="1274725"/>
                  <a:pt x="5883910" y="1275385"/>
                </a:cubicBezTo>
                <a:cubicBezTo>
                  <a:pt x="5880672" y="1276020"/>
                  <a:pt x="5877383" y="1276350"/>
                  <a:pt x="5874068" y="1276350"/>
                </a:cubicBezTo>
                <a:lnTo>
                  <a:pt x="50483" y="1276350"/>
                </a:lnTo>
                <a:cubicBezTo>
                  <a:pt x="47168" y="1276350"/>
                  <a:pt x="43879" y="1276020"/>
                  <a:pt x="40640" y="1275385"/>
                </a:cubicBezTo>
                <a:cubicBezTo>
                  <a:pt x="37376" y="1274725"/>
                  <a:pt x="34227" y="1273772"/>
                  <a:pt x="31166" y="1272502"/>
                </a:cubicBezTo>
                <a:cubicBezTo>
                  <a:pt x="28105" y="1271232"/>
                  <a:pt x="25197" y="1269683"/>
                  <a:pt x="22428" y="1267841"/>
                </a:cubicBezTo>
                <a:cubicBezTo>
                  <a:pt x="19685" y="1266000"/>
                  <a:pt x="17132" y="1263904"/>
                  <a:pt x="14783" y="1261568"/>
                </a:cubicBezTo>
                <a:cubicBezTo>
                  <a:pt x="12446" y="1259218"/>
                  <a:pt x="10351" y="1256665"/>
                  <a:pt x="8509" y="1253909"/>
                </a:cubicBezTo>
                <a:cubicBezTo>
                  <a:pt x="6667" y="1251153"/>
                  <a:pt x="5106" y="1248245"/>
                  <a:pt x="3835" y="1245184"/>
                </a:cubicBezTo>
                <a:cubicBezTo>
                  <a:pt x="2578" y="1242124"/>
                  <a:pt x="1613" y="1238961"/>
                  <a:pt x="965" y="1235723"/>
                </a:cubicBezTo>
                <a:cubicBezTo>
                  <a:pt x="317" y="1232459"/>
                  <a:pt x="0" y="1229182"/>
                  <a:pt x="0" y="1225867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4895850" y="3762375"/>
            <a:ext cx="5924550" cy="1276350"/>
          </a:xfrm>
          <a:custGeom>
            <a:avLst/>
            <a:gdLst>
              <a:gd name="connsiteX0" fmla="*/ 0 w 5924550"/>
              <a:gd name="connsiteY0" fmla="*/ 1225867 h 1276350"/>
              <a:gd name="connsiteX1" fmla="*/ 0 w 5924550"/>
              <a:gd name="connsiteY1" fmla="*/ 50483 h 1276350"/>
              <a:gd name="connsiteX2" fmla="*/ 965 w 5924550"/>
              <a:gd name="connsiteY2" fmla="*/ 40627 h 1276350"/>
              <a:gd name="connsiteX3" fmla="*/ 3835 w 5924550"/>
              <a:gd name="connsiteY3" fmla="*/ 31166 h 1276350"/>
              <a:gd name="connsiteX4" fmla="*/ 8509 w 5924550"/>
              <a:gd name="connsiteY4" fmla="*/ 22441 h 1276350"/>
              <a:gd name="connsiteX5" fmla="*/ 14783 w 5924550"/>
              <a:gd name="connsiteY5" fmla="*/ 14783 h 1276350"/>
              <a:gd name="connsiteX6" fmla="*/ 22428 w 5924550"/>
              <a:gd name="connsiteY6" fmla="*/ 8509 h 1276350"/>
              <a:gd name="connsiteX7" fmla="*/ 31166 w 5924550"/>
              <a:gd name="connsiteY7" fmla="*/ 3848 h 1276350"/>
              <a:gd name="connsiteX8" fmla="*/ 40640 w 5924550"/>
              <a:gd name="connsiteY8" fmla="*/ 965 h 1276350"/>
              <a:gd name="connsiteX9" fmla="*/ 50483 w 5924550"/>
              <a:gd name="connsiteY9" fmla="*/ 0 h 1276350"/>
              <a:gd name="connsiteX10" fmla="*/ 5874068 w 5924550"/>
              <a:gd name="connsiteY10" fmla="*/ 0 h 1276350"/>
              <a:gd name="connsiteX11" fmla="*/ 5883910 w 5924550"/>
              <a:gd name="connsiteY11" fmla="*/ 965 h 1276350"/>
              <a:gd name="connsiteX12" fmla="*/ 5893384 w 5924550"/>
              <a:gd name="connsiteY12" fmla="*/ 3848 h 1276350"/>
              <a:gd name="connsiteX13" fmla="*/ 5902110 w 5924550"/>
              <a:gd name="connsiteY13" fmla="*/ 8509 h 1276350"/>
              <a:gd name="connsiteX14" fmla="*/ 5909768 w 5924550"/>
              <a:gd name="connsiteY14" fmla="*/ 14783 h 1276350"/>
              <a:gd name="connsiteX15" fmla="*/ 5916041 w 5924550"/>
              <a:gd name="connsiteY15" fmla="*/ 22441 h 1276350"/>
              <a:gd name="connsiteX16" fmla="*/ 5920701 w 5924550"/>
              <a:gd name="connsiteY16" fmla="*/ 31166 h 1276350"/>
              <a:gd name="connsiteX17" fmla="*/ 5923573 w 5924550"/>
              <a:gd name="connsiteY17" fmla="*/ 40627 h 1276350"/>
              <a:gd name="connsiteX18" fmla="*/ 5924550 w 5924550"/>
              <a:gd name="connsiteY18" fmla="*/ 50483 h 1276350"/>
              <a:gd name="connsiteX19" fmla="*/ 5924550 w 5924550"/>
              <a:gd name="connsiteY19" fmla="*/ 1225867 h 1276350"/>
              <a:gd name="connsiteX20" fmla="*/ 5923573 w 5924550"/>
              <a:gd name="connsiteY20" fmla="*/ 1235723 h 1276350"/>
              <a:gd name="connsiteX21" fmla="*/ 5920701 w 5924550"/>
              <a:gd name="connsiteY21" fmla="*/ 1245184 h 1276350"/>
              <a:gd name="connsiteX22" fmla="*/ 5916041 w 5924550"/>
              <a:gd name="connsiteY22" fmla="*/ 1253909 h 1276350"/>
              <a:gd name="connsiteX23" fmla="*/ 5909768 w 5924550"/>
              <a:gd name="connsiteY23" fmla="*/ 1261568 h 1276350"/>
              <a:gd name="connsiteX24" fmla="*/ 5902110 w 5924550"/>
              <a:gd name="connsiteY24" fmla="*/ 1267841 h 1276350"/>
              <a:gd name="connsiteX25" fmla="*/ 5893384 w 5924550"/>
              <a:gd name="connsiteY25" fmla="*/ 1272502 h 1276350"/>
              <a:gd name="connsiteX26" fmla="*/ 5883910 w 5924550"/>
              <a:gd name="connsiteY26" fmla="*/ 1275385 h 1276350"/>
              <a:gd name="connsiteX27" fmla="*/ 5874068 w 5924550"/>
              <a:gd name="connsiteY27" fmla="*/ 1276350 h 1276350"/>
              <a:gd name="connsiteX28" fmla="*/ 50483 w 5924550"/>
              <a:gd name="connsiteY28" fmla="*/ 1276350 h 1276350"/>
              <a:gd name="connsiteX29" fmla="*/ 40640 w 5924550"/>
              <a:gd name="connsiteY29" fmla="*/ 1275385 h 1276350"/>
              <a:gd name="connsiteX30" fmla="*/ 31166 w 5924550"/>
              <a:gd name="connsiteY30" fmla="*/ 1272502 h 1276350"/>
              <a:gd name="connsiteX31" fmla="*/ 22428 w 5924550"/>
              <a:gd name="connsiteY31" fmla="*/ 1267841 h 1276350"/>
              <a:gd name="connsiteX32" fmla="*/ 14783 w 5924550"/>
              <a:gd name="connsiteY32" fmla="*/ 1261568 h 1276350"/>
              <a:gd name="connsiteX33" fmla="*/ 8509 w 5924550"/>
              <a:gd name="connsiteY33" fmla="*/ 1253909 h 1276350"/>
              <a:gd name="connsiteX34" fmla="*/ 3835 w 5924550"/>
              <a:gd name="connsiteY34" fmla="*/ 1245184 h 1276350"/>
              <a:gd name="connsiteX35" fmla="*/ 965 w 5924550"/>
              <a:gd name="connsiteY35" fmla="*/ 1235723 h 1276350"/>
              <a:gd name="connsiteX36" fmla="*/ 0 w 5924550"/>
              <a:gd name="connsiteY36" fmla="*/ 1225867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50">
                <a:moveTo>
                  <a:pt x="0" y="1225867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4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09"/>
                </a:cubicBezTo>
                <a:cubicBezTo>
                  <a:pt x="25197" y="6667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18"/>
                  <a:pt x="5899354" y="6667"/>
                  <a:pt x="5902110" y="8509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4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7"/>
                </a:lnTo>
                <a:cubicBezTo>
                  <a:pt x="5924550" y="1229182"/>
                  <a:pt x="5924233" y="1232459"/>
                  <a:pt x="5923573" y="1235723"/>
                </a:cubicBezTo>
                <a:cubicBezTo>
                  <a:pt x="5922938" y="1238961"/>
                  <a:pt x="5921972" y="1242124"/>
                  <a:pt x="5920701" y="1245184"/>
                </a:cubicBezTo>
                <a:cubicBezTo>
                  <a:pt x="5919432" y="1248245"/>
                  <a:pt x="5917883" y="1251153"/>
                  <a:pt x="5916041" y="1253909"/>
                </a:cubicBezTo>
                <a:cubicBezTo>
                  <a:pt x="5914199" y="1256665"/>
                  <a:pt x="5912104" y="1259218"/>
                  <a:pt x="5909768" y="1261568"/>
                </a:cubicBezTo>
                <a:cubicBezTo>
                  <a:pt x="5907418" y="1263904"/>
                  <a:pt x="5904865" y="1266000"/>
                  <a:pt x="5902110" y="1267841"/>
                </a:cubicBezTo>
                <a:cubicBezTo>
                  <a:pt x="5899354" y="1269683"/>
                  <a:pt x="5896446" y="1271232"/>
                  <a:pt x="5893384" y="1272502"/>
                </a:cubicBezTo>
                <a:cubicBezTo>
                  <a:pt x="5890323" y="1273772"/>
                  <a:pt x="5887161" y="1274725"/>
                  <a:pt x="5883910" y="1275385"/>
                </a:cubicBezTo>
                <a:cubicBezTo>
                  <a:pt x="5880672" y="1276020"/>
                  <a:pt x="5877383" y="1276350"/>
                  <a:pt x="5874068" y="1276350"/>
                </a:cubicBezTo>
                <a:lnTo>
                  <a:pt x="50483" y="1276350"/>
                </a:lnTo>
                <a:cubicBezTo>
                  <a:pt x="47168" y="1276350"/>
                  <a:pt x="43879" y="1276020"/>
                  <a:pt x="40640" y="1275385"/>
                </a:cubicBezTo>
                <a:cubicBezTo>
                  <a:pt x="37376" y="1274725"/>
                  <a:pt x="34227" y="1273772"/>
                  <a:pt x="31166" y="1272502"/>
                </a:cubicBezTo>
                <a:cubicBezTo>
                  <a:pt x="28105" y="1271232"/>
                  <a:pt x="25197" y="1269683"/>
                  <a:pt x="22428" y="1267841"/>
                </a:cubicBezTo>
                <a:cubicBezTo>
                  <a:pt x="19685" y="1266000"/>
                  <a:pt x="17132" y="1263904"/>
                  <a:pt x="14783" y="1261568"/>
                </a:cubicBezTo>
                <a:cubicBezTo>
                  <a:pt x="12446" y="1259218"/>
                  <a:pt x="10351" y="1256665"/>
                  <a:pt x="8509" y="1253909"/>
                </a:cubicBezTo>
                <a:cubicBezTo>
                  <a:pt x="6667" y="1251153"/>
                  <a:pt x="5106" y="1248245"/>
                  <a:pt x="3835" y="1245184"/>
                </a:cubicBezTo>
                <a:cubicBezTo>
                  <a:pt x="2578" y="1242124"/>
                  <a:pt x="1613" y="1238961"/>
                  <a:pt x="965" y="1235723"/>
                </a:cubicBezTo>
                <a:cubicBezTo>
                  <a:pt x="317" y="1232459"/>
                  <a:pt x="0" y="1229182"/>
                  <a:pt x="0" y="1225867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Freeform 17"/>
          <p:cNvSpPr/>
          <p:nvPr/>
        </p:nvSpPr>
        <p:spPr>
          <a:xfrm>
            <a:off x="4905375" y="3771900"/>
            <a:ext cx="681038" cy="1257300"/>
          </a:xfrm>
          <a:custGeom>
            <a:avLst/>
            <a:gdLst>
              <a:gd name="connsiteX0" fmla="*/ 0 w 681038"/>
              <a:gd name="connsiteY0" fmla="*/ 1216342 h 1257300"/>
              <a:gd name="connsiteX1" fmla="*/ 0 w 681038"/>
              <a:gd name="connsiteY1" fmla="*/ 40958 h 1257300"/>
              <a:gd name="connsiteX2" fmla="*/ 3111 w 681038"/>
              <a:gd name="connsiteY2" fmla="*/ 25286 h 1257300"/>
              <a:gd name="connsiteX3" fmla="*/ 12002 w 681038"/>
              <a:gd name="connsiteY3" fmla="*/ 12002 h 1257300"/>
              <a:gd name="connsiteX4" fmla="*/ 25286 w 681038"/>
              <a:gd name="connsiteY4" fmla="*/ 3125 h 1257300"/>
              <a:gd name="connsiteX5" fmla="*/ 40958 w 681038"/>
              <a:gd name="connsiteY5" fmla="*/ 0 h 1257300"/>
              <a:gd name="connsiteX6" fmla="*/ 681038 w 681038"/>
              <a:gd name="connsiteY6" fmla="*/ 0 h 1257300"/>
              <a:gd name="connsiteX7" fmla="*/ 681038 w 681038"/>
              <a:gd name="connsiteY7" fmla="*/ 1257300 h 1257300"/>
              <a:gd name="connsiteX8" fmla="*/ 40958 w 681038"/>
              <a:gd name="connsiteY8" fmla="*/ 1257300 h 1257300"/>
              <a:gd name="connsiteX9" fmla="*/ 25286 w 681038"/>
              <a:gd name="connsiteY9" fmla="*/ 1254189 h 1257300"/>
              <a:gd name="connsiteX10" fmla="*/ 12002 w 681038"/>
              <a:gd name="connsiteY10" fmla="*/ 1245299 h 1257300"/>
              <a:gd name="connsiteX11" fmla="*/ 3111 w 681038"/>
              <a:gd name="connsiteY11" fmla="*/ 1232014 h 1257300"/>
              <a:gd name="connsiteX12" fmla="*/ 0 w 681038"/>
              <a:gd name="connsiteY12" fmla="*/ 1216342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57300">
                <a:moveTo>
                  <a:pt x="0" y="1216342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70"/>
                  <a:pt x="8153" y="15837"/>
                  <a:pt x="12002" y="12002"/>
                </a:cubicBezTo>
                <a:cubicBezTo>
                  <a:pt x="15837" y="8154"/>
                  <a:pt x="20269" y="5195"/>
                  <a:pt x="25286" y="3125"/>
                </a:cubicBezTo>
                <a:cubicBezTo>
                  <a:pt x="30302" y="1041"/>
                  <a:pt x="35522" y="0"/>
                  <a:pt x="40958" y="0"/>
                </a:cubicBezTo>
                <a:lnTo>
                  <a:pt x="681038" y="0"/>
                </a:lnTo>
                <a:lnTo>
                  <a:pt x="681038" y="1257300"/>
                </a:lnTo>
                <a:lnTo>
                  <a:pt x="40958" y="1257300"/>
                </a:lnTo>
                <a:cubicBezTo>
                  <a:pt x="35522" y="1257300"/>
                  <a:pt x="30302" y="1256259"/>
                  <a:pt x="25286" y="1254189"/>
                </a:cubicBezTo>
                <a:cubicBezTo>
                  <a:pt x="20269" y="1252106"/>
                  <a:pt x="15837" y="1249147"/>
                  <a:pt x="12002" y="1245299"/>
                </a:cubicBezTo>
                <a:cubicBezTo>
                  <a:pt x="8153" y="1241463"/>
                  <a:pt x="5195" y="1237031"/>
                  <a:pt x="3111" y="1232014"/>
                </a:cubicBezTo>
                <a:cubicBezTo>
                  <a:pt x="1041" y="1226998"/>
                  <a:pt x="0" y="1221778"/>
                  <a:pt x="0" y="1216342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5581650" y="3771900"/>
            <a:ext cx="9525" cy="1257300"/>
          </a:xfrm>
          <a:custGeom>
            <a:avLst/>
            <a:gdLst>
              <a:gd name="connsiteX0" fmla="*/ 0 w 9525"/>
              <a:gd name="connsiteY0" fmla="*/ 1257300 h 1257300"/>
              <a:gd name="connsiteX1" fmla="*/ 9525 w 9525"/>
              <a:gd name="connsiteY1" fmla="*/ 1257300 h 1257300"/>
              <a:gd name="connsiteX2" fmla="*/ 9525 w 9525"/>
              <a:gd name="connsiteY2" fmla="*/ 0 h 1257300"/>
              <a:gd name="connsiteX3" fmla="*/ 0 w 9525"/>
              <a:gd name="connsiteY3" fmla="*/ 0 h 1257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525" h="1257300">
                <a:moveTo>
                  <a:pt x="0" y="1257300"/>
                </a:moveTo>
                <a:lnTo>
                  <a:pt x="9525" y="1257300"/>
                </a:lnTo>
                <a:lnTo>
                  <a:pt x="9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E80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5170284" y="4281466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762620" y="3982226"/>
            <a:ext cx="157189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 e Criar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62620" y="4368786"/>
            <a:ext cx="4823875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Desenvo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er estratégias individualizadas e produzir materiais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pedagó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os acessíveis.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4895850" y="5229225"/>
            <a:ext cx="5924550" cy="1285875"/>
          </a:xfrm>
          <a:custGeom>
            <a:avLst/>
            <a:gdLst>
              <a:gd name="connsiteX0" fmla="*/ 0 w 5924550"/>
              <a:gd name="connsiteY0" fmla="*/ 1235393 h 1285875"/>
              <a:gd name="connsiteX1" fmla="*/ 0 w 5924550"/>
              <a:gd name="connsiteY1" fmla="*/ 50483 h 1285875"/>
              <a:gd name="connsiteX2" fmla="*/ 965 w 5924550"/>
              <a:gd name="connsiteY2" fmla="*/ 40627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10 h 1285875"/>
              <a:gd name="connsiteX7" fmla="*/ 31166 w 5924550"/>
              <a:gd name="connsiteY7" fmla="*/ 3848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8 h 1285875"/>
              <a:gd name="connsiteX13" fmla="*/ 5902110 w 5924550"/>
              <a:gd name="connsiteY13" fmla="*/ 8510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7 h 1285875"/>
              <a:gd name="connsiteX18" fmla="*/ 5924550 w 5924550"/>
              <a:gd name="connsiteY18" fmla="*/ 50483 h 1285875"/>
              <a:gd name="connsiteX19" fmla="*/ 5924550 w 5924550"/>
              <a:gd name="connsiteY19" fmla="*/ 1235393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5 h 1285875"/>
              <a:gd name="connsiteX23" fmla="*/ 5909768 w 5924550"/>
              <a:gd name="connsiteY23" fmla="*/ 1271092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2 h 1285875"/>
              <a:gd name="connsiteX33" fmla="*/ 8509 w 5924550"/>
              <a:gd name="connsiteY33" fmla="*/ 1263435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3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3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3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7"/>
                  <a:pt x="5921972" y="1251648"/>
                  <a:pt x="5920701" y="1254709"/>
                </a:cubicBezTo>
                <a:cubicBezTo>
                  <a:pt x="5919432" y="1257770"/>
                  <a:pt x="5917883" y="1260678"/>
                  <a:pt x="5916041" y="1263435"/>
                </a:cubicBezTo>
                <a:cubicBezTo>
                  <a:pt x="5914199" y="1266190"/>
                  <a:pt x="5912104" y="1268743"/>
                  <a:pt x="5909768" y="1271092"/>
                </a:cubicBezTo>
                <a:cubicBezTo>
                  <a:pt x="5907418" y="1273429"/>
                  <a:pt x="5904865" y="1275524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4"/>
                  <a:pt x="17132" y="1273429"/>
                  <a:pt x="14783" y="1271092"/>
                </a:cubicBezTo>
                <a:cubicBezTo>
                  <a:pt x="12446" y="1268743"/>
                  <a:pt x="10351" y="1266190"/>
                  <a:pt x="8509" y="1263435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8"/>
                  <a:pt x="1613" y="1248487"/>
                  <a:pt x="965" y="1245248"/>
                </a:cubicBezTo>
                <a:cubicBezTo>
                  <a:pt x="317" y="1241984"/>
                  <a:pt x="0" y="1238707"/>
                  <a:pt x="0" y="1235393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4895850" y="5229225"/>
            <a:ext cx="5924550" cy="1285875"/>
          </a:xfrm>
          <a:custGeom>
            <a:avLst/>
            <a:gdLst>
              <a:gd name="connsiteX0" fmla="*/ 0 w 5924550"/>
              <a:gd name="connsiteY0" fmla="*/ 1235393 h 1285875"/>
              <a:gd name="connsiteX1" fmla="*/ 0 w 5924550"/>
              <a:gd name="connsiteY1" fmla="*/ 50483 h 1285875"/>
              <a:gd name="connsiteX2" fmla="*/ 965 w 5924550"/>
              <a:gd name="connsiteY2" fmla="*/ 40627 h 1285875"/>
              <a:gd name="connsiteX3" fmla="*/ 3835 w 5924550"/>
              <a:gd name="connsiteY3" fmla="*/ 31166 h 1285875"/>
              <a:gd name="connsiteX4" fmla="*/ 8509 w 5924550"/>
              <a:gd name="connsiteY4" fmla="*/ 22441 h 1285875"/>
              <a:gd name="connsiteX5" fmla="*/ 14783 w 5924550"/>
              <a:gd name="connsiteY5" fmla="*/ 14783 h 1285875"/>
              <a:gd name="connsiteX6" fmla="*/ 22428 w 5924550"/>
              <a:gd name="connsiteY6" fmla="*/ 8510 h 1285875"/>
              <a:gd name="connsiteX7" fmla="*/ 31166 w 5924550"/>
              <a:gd name="connsiteY7" fmla="*/ 3848 h 1285875"/>
              <a:gd name="connsiteX8" fmla="*/ 40640 w 5924550"/>
              <a:gd name="connsiteY8" fmla="*/ 965 h 1285875"/>
              <a:gd name="connsiteX9" fmla="*/ 50483 w 5924550"/>
              <a:gd name="connsiteY9" fmla="*/ 0 h 1285875"/>
              <a:gd name="connsiteX10" fmla="*/ 5874068 w 5924550"/>
              <a:gd name="connsiteY10" fmla="*/ 0 h 1285875"/>
              <a:gd name="connsiteX11" fmla="*/ 5883910 w 5924550"/>
              <a:gd name="connsiteY11" fmla="*/ 965 h 1285875"/>
              <a:gd name="connsiteX12" fmla="*/ 5893384 w 5924550"/>
              <a:gd name="connsiteY12" fmla="*/ 3848 h 1285875"/>
              <a:gd name="connsiteX13" fmla="*/ 5902110 w 5924550"/>
              <a:gd name="connsiteY13" fmla="*/ 8510 h 1285875"/>
              <a:gd name="connsiteX14" fmla="*/ 5909768 w 5924550"/>
              <a:gd name="connsiteY14" fmla="*/ 14783 h 1285875"/>
              <a:gd name="connsiteX15" fmla="*/ 5916041 w 5924550"/>
              <a:gd name="connsiteY15" fmla="*/ 22441 h 1285875"/>
              <a:gd name="connsiteX16" fmla="*/ 5920701 w 5924550"/>
              <a:gd name="connsiteY16" fmla="*/ 31166 h 1285875"/>
              <a:gd name="connsiteX17" fmla="*/ 5923573 w 5924550"/>
              <a:gd name="connsiteY17" fmla="*/ 40627 h 1285875"/>
              <a:gd name="connsiteX18" fmla="*/ 5924550 w 5924550"/>
              <a:gd name="connsiteY18" fmla="*/ 50483 h 1285875"/>
              <a:gd name="connsiteX19" fmla="*/ 5924550 w 5924550"/>
              <a:gd name="connsiteY19" fmla="*/ 1235393 h 1285875"/>
              <a:gd name="connsiteX20" fmla="*/ 5923573 w 5924550"/>
              <a:gd name="connsiteY20" fmla="*/ 1245248 h 1285875"/>
              <a:gd name="connsiteX21" fmla="*/ 5920701 w 5924550"/>
              <a:gd name="connsiteY21" fmla="*/ 1254709 h 1285875"/>
              <a:gd name="connsiteX22" fmla="*/ 5916041 w 5924550"/>
              <a:gd name="connsiteY22" fmla="*/ 1263435 h 1285875"/>
              <a:gd name="connsiteX23" fmla="*/ 5909768 w 5924550"/>
              <a:gd name="connsiteY23" fmla="*/ 1271092 h 1285875"/>
              <a:gd name="connsiteX24" fmla="*/ 5902110 w 5924550"/>
              <a:gd name="connsiteY24" fmla="*/ 1277366 h 1285875"/>
              <a:gd name="connsiteX25" fmla="*/ 5893384 w 5924550"/>
              <a:gd name="connsiteY25" fmla="*/ 1282027 h 1285875"/>
              <a:gd name="connsiteX26" fmla="*/ 5883910 w 5924550"/>
              <a:gd name="connsiteY26" fmla="*/ 1284910 h 1285875"/>
              <a:gd name="connsiteX27" fmla="*/ 5874068 w 5924550"/>
              <a:gd name="connsiteY27" fmla="*/ 1285875 h 1285875"/>
              <a:gd name="connsiteX28" fmla="*/ 50483 w 5924550"/>
              <a:gd name="connsiteY28" fmla="*/ 1285875 h 1285875"/>
              <a:gd name="connsiteX29" fmla="*/ 40640 w 5924550"/>
              <a:gd name="connsiteY29" fmla="*/ 1284910 h 1285875"/>
              <a:gd name="connsiteX30" fmla="*/ 31166 w 5924550"/>
              <a:gd name="connsiteY30" fmla="*/ 1282027 h 1285875"/>
              <a:gd name="connsiteX31" fmla="*/ 22428 w 5924550"/>
              <a:gd name="connsiteY31" fmla="*/ 1277366 h 1285875"/>
              <a:gd name="connsiteX32" fmla="*/ 14783 w 5924550"/>
              <a:gd name="connsiteY32" fmla="*/ 1271092 h 1285875"/>
              <a:gd name="connsiteX33" fmla="*/ 8509 w 5924550"/>
              <a:gd name="connsiteY33" fmla="*/ 1263435 h 1285875"/>
              <a:gd name="connsiteX34" fmla="*/ 3835 w 5924550"/>
              <a:gd name="connsiteY34" fmla="*/ 1254709 h 1285875"/>
              <a:gd name="connsiteX35" fmla="*/ 965 w 5924550"/>
              <a:gd name="connsiteY35" fmla="*/ 1245248 h 1285875"/>
              <a:gd name="connsiteX36" fmla="*/ 0 w 5924550"/>
              <a:gd name="connsiteY36" fmla="*/ 1235393 h 1285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85875">
                <a:moveTo>
                  <a:pt x="0" y="1235393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7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18"/>
                  <a:pt x="31166" y="3848"/>
                </a:cubicBezTo>
                <a:cubicBezTo>
                  <a:pt x="34227" y="2578"/>
                  <a:pt x="37376" y="1613"/>
                  <a:pt x="40640" y="965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5"/>
                </a:cubicBezTo>
                <a:cubicBezTo>
                  <a:pt x="5887161" y="1613"/>
                  <a:pt x="5890323" y="2578"/>
                  <a:pt x="5893384" y="3848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7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35393"/>
                </a:lnTo>
                <a:cubicBezTo>
                  <a:pt x="5924550" y="1238707"/>
                  <a:pt x="5924233" y="1241984"/>
                  <a:pt x="5923573" y="1245248"/>
                </a:cubicBezTo>
                <a:cubicBezTo>
                  <a:pt x="5922938" y="1248487"/>
                  <a:pt x="5921972" y="1251648"/>
                  <a:pt x="5920701" y="1254709"/>
                </a:cubicBezTo>
                <a:cubicBezTo>
                  <a:pt x="5919432" y="1257770"/>
                  <a:pt x="5917883" y="1260678"/>
                  <a:pt x="5916041" y="1263435"/>
                </a:cubicBezTo>
                <a:cubicBezTo>
                  <a:pt x="5914199" y="1266190"/>
                  <a:pt x="5912104" y="1268743"/>
                  <a:pt x="5909768" y="1271092"/>
                </a:cubicBezTo>
                <a:cubicBezTo>
                  <a:pt x="5907418" y="1273429"/>
                  <a:pt x="5904865" y="1275524"/>
                  <a:pt x="5902110" y="1277366"/>
                </a:cubicBezTo>
                <a:cubicBezTo>
                  <a:pt x="5899354" y="1279208"/>
                  <a:pt x="5896446" y="1280757"/>
                  <a:pt x="5893384" y="1282027"/>
                </a:cubicBezTo>
                <a:cubicBezTo>
                  <a:pt x="5890323" y="1283297"/>
                  <a:pt x="5887161" y="1284250"/>
                  <a:pt x="5883910" y="1284910"/>
                </a:cubicBezTo>
                <a:cubicBezTo>
                  <a:pt x="5880672" y="1285545"/>
                  <a:pt x="5877383" y="1285875"/>
                  <a:pt x="5874068" y="1285875"/>
                </a:cubicBezTo>
                <a:lnTo>
                  <a:pt x="50483" y="1285875"/>
                </a:lnTo>
                <a:cubicBezTo>
                  <a:pt x="47168" y="1285875"/>
                  <a:pt x="43879" y="1285545"/>
                  <a:pt x="40640" y="1284910"/>
                </a:cubicBezTo>
                <a:cubicBezTo>
                  <a:pt x="37376" y="1284250"/>
                  <a:pt x="34227" y="1283297"/>
                  <a:pt x="31166" y="1282027"/>
                </a:cubicBezTo>
                <a:cubicBezTo>
                  <a:pt x="28105" y="1280757"/>
                  <a:pt x="25197" y="1279208"/>
                  <a:pt x="22428" y="1277366"/>
                </a:cubicBezTo>
                <a:cubicBezTo>
                  <a:pt x="19685" y="1275524"/>
                  <a:pt x="17132" y="1273429"/>
                  <a:pt x="14783" y="1271092"/>
                </a:cubicBezTo>
                <a:cubicBezTo>
                  <a:pt x="12446" y="1268743"/>
                  <a:pt x="10351" y="1266190"/>
                  <a:pt x="8509" y="1263435"/>
                </a:cubicBezTo>
                <a:cubicBezTo>
                  <a:pt x="6667" y="1260678"/>
                  <a:pt x="5106" y="1257770"/>
                  <a:pt x="3835" y="1254709"/>
                </a:cubicBezTo>
                <a:cubicBezTo>
                  <a:pt x="2578" y="1251648"/>
                  <a:pt x="1613" y="1248487"/>
                  <a:pt x="965" y="1245248"/>
                </a:cubicBezTo>
                <a:cubicBezTo>
                  <a:pt x="317" y="1241984"/>
                  <a:pt x="0" y="1238707"/>
                  <a:pt x="0" y="1235393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4905375" y="5238750"/>
            <a:ext cx="681038" cy="1266825"/>
          </a:xfrm>
          <a:custGeom>
            <a:avLst/>
            <a:gdLst>
              <a:gd name="connsiteX0" fmla="*/ 0 w 681038"/>
              <a:gd name="connsiteY0" fmla="*/ 1225868 h 1266825"/>
              <a:gd name="connsiteX1" fmla="*/ 0 w 681038"/>
              <a:gd name="connsiteY1" fmla="*/ 40958 h 1266825"/>
              <a:gd name="connsiteX2" fmla="*/ 3111 w 681038"/>
              <a:gd name="connsiteY2" fmla="*/ 25286 h 1266825"/>
              <a:gd name="connsiteX3" fmla="*/ 12002 w 681038"/>
              <a:gd name="connsiteY3" fmla="*/ 11989 h 1266825"/>
              <a:gd name="connsiteX4" fmla="*/ 25286 w 681038"/>
              <a:gd name="connsiteY4" fmla="*/ 3125 h 1266825"/>
              <a:gd name="connsiteX5" fmla="*/ 40958 w 681038"/>
              <a:gd name="connsiteY5" fmla="*/ 0 h 1266825"/>
              <a:gd name="connsiteX6" fmla="*/ 681038 w 681038"/>
              <a:gd name="connsiteY6" fmla="*/ 0 h 1266825"/>
              <a:gd name="connsiteX7" fmla="*/ 681038 w 681038"/>
              <a:gd name="connsiteY7" fmla="*/ 1266825 h 1266825"/>
              <a:gd name="connsiteX8" fmla="*/ 40958 w 681038"/>
              <a:gd name="connsiteY8" fmla="*/ 1266825 h 1266825"/>
              <a:gd name="connsiteX9" fmla="*/ 25286 w 681038"/>
              <a:gd name="connsiteY9" fmla="*/ 1263714 h 1266825"/>
              <a:gd name="connsiteX10" fmla="*/ 12002 w 681038"/>
              <a:gd name="connsiteY10" fmla="*/ 1254823 h 1266825"/>
              <a:gd name="connsiteX11" fmla="*/ 3111 w 681038"/>
              <a:gd name="connsiteY11" fmla="*/ 1241540 h 1266825"/>
              <a:gd name="connsiteX12" fmla="*/ 0 w 681038"/>
              <a:gd name="connsiteY12" fmla="*/ 1225868 h 1266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66825">
                <a:moveTo>
                  <a:pt x="0" y="1225868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69"/>
                  <a:pt x="8153" y="15837"/>
                  <a:pt x="12002" y="11989"/>
                </a:cubicBezTo>
                <a:cubicBezTo>
                  <a:pt x="15837" y="8154"/>
                  <a:pt x="20269" y="5194"/>
                  <a:pt x="25286" y="3125"/>
                </a:cubicBezTo>
                <a:cubicBezTo>
                  <a:pt x="30302" y="1042"/>
                  <a:pt x="35522" y="0"/>
                  <a:pt x="40958" y="0"/>
                </a:cubicBezTo>
                <a:lnTo>
                  <a:pt x="681038" y="0"/>
                </a:lnTo>
                <a:lnTo>
                  <a:pt x="681038" y="1266825"/>
                </a:lnTo>
                <a:lnTo>
                  <a:pt x="40958" y="1266825"/>
                </a:lnTo>
                <a:cubicBezTo>
                  <a:pt x="35522" y="1266825"/>
                  <a:pt x="30302" y="1265784"/>
                  <a:pt x="25286" y="1263714"/>
                </a:cubicBezTo>
                <a:cubicBezTo>
                  <a:pt x="20269" y="1261631"/>
                  <a:pt x="15837" y="1258672"/>
                  <a:pt x="12002" y="1254823"/>
                </a:cubicBezTo>
                <a:cubicBezTo>
                  <a:pt x="8153" y="1250988"/>
                  <a:pt x="5195" y="1246556"/>
                  <a:pt x="3111" y="1241540"/>
                </a:cubicBezTo>
                <a:cubicBezTo>
                  <a:pt x="1041" y="1236523"/>
                  <a:pt x="0" y="1231303"/>
                  <a:pt x="0" y="1225868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TextBox 25"/>
          <p:cNvSpPr txBox="1"/>
          <p:nvPr/>
        </p:nvSpPr>
        <p:spPr>
          <a:xfrm>
            <a:off x="5170284" y="5748316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62620" y="5449076"/>
            <a:ext cx="2351779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Orientar e Acompanhar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62620" y="5835636"/>
            <a:ext cx="4041718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Orientar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rofessores da sala regular e acompanhar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continuamente o desenvolvimento do estudante.</a:t>
            </a:r>
          </a:p>
        </p:txBody>
      </p:sp>
      <p:sp>
        <p:nvSpPr>
          <p:cNvPr id="28" name="Freeform 28"/>
          <p:cNvSpPr/>
          <p:nvPr/>
        </p:nvSpPr>
        <p:spPr>
          <a:xfrm>
            <a:off x="4895850" y="6705600"/>
            <a:ext cx="5924550" cy="1276348"/>
          </a:xfrm>
          <a:custGeom>
            <a:avLst/>
            <a:gdLst>
              <a:gd name="connsiteX0" fmla="*/ 0 w 5924550"/>
              <a:gd name="connsiteY0" fmla="*/ 1225865 h 1276348"/>
              <a:gd name="connsiteX1" fmla="*/ 0 w 5924550"/>
              <a:gd name="connsiteY1" fmla="*/ 50483 h 1276348"/>
              <a:gd name="connsiteX2" fmla="*/ 965 w 5924550"/>
              <a:gd name="connsiteY2" fmla="*/ 40628 h 1276348"/>
              <a:gd name="connsiteX3" fmla="*/ 3835 w 5924550"/>
              <a:gd name="connsiteY3" fmla="*/ 31166 h 1276348"/>
              <a:gd name="connsiteX4" fmla="*/ 8509 w 5924550"/>
              <a:gd name="connsiteY4" fmla="*/ 22441 h 1276348"/>
              <a:gd name="connsiteX5" fmla="*/ 14783 w 5924550"/>
              <a:gd name="connsiteY5" fmla="*/ 14783 h 1276348"/>
              <a:gd name="connsiteX6" fmla="*/ 22428 w 5924550"/>
              <a:gd name="connsiteY6" fmla="*/ 8510 h 1276348"/>
              <a:gd name="connsiteX7" fmla="*/ 31166 w 5924550"/>
              <a:gd name="connsiteY7" fmla="*/ 3849 h 1276348"/>
              <a:gd name="connsiteX8" fmla="*/ 40640 w 5924550"/>
              <a:gd name="connsiteY8" fmla="*/ 966 h 1276348"/>
              <a:gd name="connsiteX9" fmla="*/ 50483 w 5924550"/>
              <a:gd name="connsiteY9" fmla="*/ 0 h 1276348"/>
              <a:gd name="connsiteX10" fmla="*/ 5874068 w 5924550"/>
              <a:gd name="connsiteY10" fmla="*/ 0 h 1276348"/>
              <a:gd name="connsiteX11" fmla="*/ 5883910 w 5924550"/>
              <a:gd name="connsiteY11" fmla="*/ 966 h 1276348"/>
              <a:gd name="connsiteX12" fmla="*/ 5893384 w 5924550"/>
              <a:gd name="connsiteY12" fmla="*/ 3849 h 1276348"/>
              <a:gd name="connsiteX13" fmla="*/ 5902110 w 5924550"/>
              <a:gd name="connsiteY13" fmla="*/ 8510 h 1276348"/>
              <a:gd name="connsiteX14" fmla="*/ 5909768 w 5924550"/>
              <a:gd name="connsiteY14" fmla="*/ 14783 h 1276348"/>
              <a:gd name="connsiteX15" fmla="*/ 5916041 w 5924550"/>
              <a:gd name="connsiteY15" fmla="*/ 22441 h 1276348"/>
              <a:gd name="connsiteX16" fmla="*/ 5920701 w 5924550"/>
              <a:gd name="connsiteY16" fmla="*/ 31166 h 1276348"/>
              <a:gd name="connsiteX17" fmla="*/ 5923573 w 5924550"/>
              <a:gd name="connsiteY17" fmla="*/ 40628 h 1276348"/>
              <a:gd name="connsiteX18" fmla="*/ 5924550 w 5924550"/>
              <a:gd name="connsiteY18" fmla="*/ 50483 h 1276348"/>
              <a:gd name="connsiteX19" fmla="*/ 5924550 w 5924550"/>
              <a:gd name="connsiteY19" fmla="*/ 1225865 h 1276348"/>
              <a:gd name="connsiteX20" fmla="*/ 5923573 w 5924550"/>
              <a:gd name="connsiteY20" fmla="*/ 1235718 h 1276348"/>
              <a:gd name="connsiteX21" fmla="*/ 5920701 w 5924550"/>
              <a:gd name="connsiteY21" fmla="*/ 1245183 h 1276348"/>
              <a:gd name="connsiteX22" fmla="*/ 5916041 w 5924550"/>
              <a:gd name="connsiteY22" fmla="*/ 1253914 h 1276348"/>
              <a:gd name="connsiteX23" fmla="*/ 5909768 w 5924550"/>
              <a:gd name="connsiteY23" fmla="*/ 1261565 h 1276348"/>
              <a:gd name="connsiteX24" fmla="*/ 5902110 w 5924550"/>
              <a:gd name="connsiteY24" fmla="*/ 1267840 h 1276348"/>
              <a:gd name="connsiteX25" fmla="*/ 5893384 w 5924550"/>
              <a:gd name="connsiteY25" fmla="*/ 1272504 h 1276348"/>
              <a:gd name="connsiteX26" fmla="*/ 5883910 w 5924550"/>
              <a:gd name="connsiteY26" fmla="*/ 1275381 h 1276348"/>
              <a:gd name="connsiteX27" fmla="*/ 5874068 w 5924550"/>
              <a:gd name="connsiteY27" fmla="*/ 1276348 h 1276348"/>
              <a:gd name="connsiteX28" fmla="*/ 50483 w 5924550"/>
              <a:gd name="connsiteY28" fmla="*/ 1276348 h 1276348"/>
              <a:gd name="connsiteX29" fmla="*/ 40640 w 5924550"/>
              <a:gd name="connsiteY29" fmla="*/ 1275381 h 1276348"/>
              <a:gd name="connsiteX30" fmla="*/ 31166 w 5924550"/>
              <a:gd name="connsiteY30" fmla="*/ 1272504 h 1276348"/>
              <a:gd name="connsiteX31" fmla="*/ 22428 w 5924550"/>
              <a:gd name="connsiteY31" fmla="*/ 1267840 h 1276348"/>
              <a:gd name="connsiteX32" fmla="*/ 14783 w 5924550"/>
              <a:gd name="connsiteY32" fmla="*/ 1261565 h 1276348"/>
              <a:gd name="connsiteX33" fmla="*/ 8509 w 5924550"/>
              <a:gd name="connsiteY33" fmla="*/ 1253914 h 1276348"/>
              <a:gd name="connsiteX34" fmla="*/ 3835 w 5924550"/>
              <a:gd name="connsiteY34" fmla="*/ 1245183 h 1276348"/>
              <a:gd name="connsiteX35" fmla="*/ 965 w 5924550"/>
              <a:gd name="connsiteY35" fmla="*/ 1235713 h 1276348"/>
              <a:gd name="connsiteX36" fmla="*/ 0 w 5924550"/>
              <a:gd name="connsiteY36" fmla="*/ 1225865 h 127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48">
                <a:moveTo>
                  <a:pt x="0" y="1225865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06"/>
                  <a:pt x="31166" y="3849"/>
                </a:cubicBezTo>
                <a:cubicBezTo>
                  <a:pt x="34227" y="2578"/>
                  <a:pt x="37376" y="1613"/>
                  <a:pt x="40640" y="966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6"/>
                </a:cubicBezTo>
                <a:cubicBezTo>
                  <a:pt x="5887161" y="1613"/>
                  <a:pt x="5890323" y="2578"/>
                  <a:pt x="5893384" y="3849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5"/>
                </a:lnTo>
                <a:cubicBezTo>
                  <a:pt x="5924550" y="1229180"/>
                  <a:pt x="5924233" y="1232464"/>
                  <a:pt x="5923573" y="1235718"/>
                </a:cubicBezTo>
                <a:cubicBezTo>
                  <a:pt x="5922938" y="1238968"/>
                  <a:pt x="5921972" y="1242123"/>
                  <a:pt x="5920701" y="1245183"/>
                </a:cubicBezTo>
                <a:cubicBezTo>
                  <a:pt x="5919432" y="1248249"/>
                  <a:pt x="5917883" y="1251156"/>
                  <a:pt x="5916041" y="1253914"/>
                </a:cubicBezTo>
                <a:cubicBezTo>
                  <a:pt x="5914199" y="1256667"/>
                  <a:pt x="5912104" y="1259218"/>
                  <a:pt x="5909768" y="1261565"/>
                </a:cubicBezTo>
                <a:cubicBezTo>
                  <a:pt x="5907418" y="1263907"/>
                  <a:pt x="5904865" y="1265999"/>
                  <a:pt x="5902110" y="1267840"/>
                </a:cubicBezTo>
                <a:cubicBezTo>
                  <a:pt x="5899354" y="1269681"/>
                  <a:pt x="5896446" y="1271239"/>
                  <a:pt x="5893384" y="1272504"/>
                </a:cubicBezTo>
                <a:cubicBezTo>
                  <a:pt x="5890323" y="1273773"/>
                  <a:pt x="5887161" y="1274731"/>
                  <a:pt x="5883910" y="1275381"/>
                </a:cubicBezTo>
                <a:cubicBezTo>
                  <a:pt x="5880672" y="1276027"/>
                  <a:pt x="5877383" y="1276348"/>
                  <a:pt x="5874068" y="1276348"/>
                </a:cubicBezTo>
                <a:lnTo>
                  <a:pt x="50483" y="1276348"/>
                </a:lnTo>
                <a:cubicBezTo>
                  <a:pt x="47168" y="1276348"/>
                  <a:pt x="43879" y="1276027"/>
                  <a:pt x="40640" y="1275381"/>
                </a:cubicBezTo>
                <a:cubicBezTo>
                  <a:pt x="37376" y="1274731"/>
                  <a:pt x="34227" y="1273773"/>
                  <a:pt x="31166" y="1272504"/>
                </a:cubicBezTo>
                <a:cubicBezTo>
                  <a:pt x="28105" y="1271239"/>
                  <a:pt x="25197" y="1269681"/>
                  <a:pt x="22428" y="1267840"/>
                </a:cubicBezTo>
                <a:cubicBezTo>
                  <a:pt x="19685" y="1265999"/>
                  <a:pt x="17132" y="1263907"/>
                  <a:pt x="14783" y="1261565"/>
                </a:cubicBezTo>
                <a:cubicBezTo>
                  <a:pt x="12446" y="1259218"/>
                  <a:pt x="10351" y="1256667"/>
                  <a:pt x="8509" y="1253914"/>
                </a:cubicBezTo>
                <a:cubicBezTo>
                  <a:pt x="6667" y="1251156"/>
                  <a:pt x="5106" y="1248249"/>
                  <a:pt x="3835" y="1245183"/>
                </a:cubicBezTo>
                <a:cubicBezTo>
                  <a:pt x="2578" y="1242123"/>
                  <a:pt x="1613" y="1238968"/>
                  <a:pt x="965" y="1235713"/>
                </a:cubicBezTo>
                <a:cubicBezTo>
                  <a:pt x="317" y="1232464"/>
                  <a:pt x="0" y="1229180"/>
                  <a:pt x="0" y="1225865"/>
                </a:cubicBezTo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Freeform 29"/>
          <p:cNvSpPr/>
          <p:nvPr/>
        </p:nvSpPr>
        <p:spPr>
          <a:xfrm>
            <a:off x="4895850" y="6705600"/>
            <a:ext cx="5924550" cy="1276348"/>
          </a:xfrm>
          <a:custGeom>
            <a:avLst/>
            <a:gdLst>
              <a:gd name="connsiteX0" fmla="*/ 0 w 5924550"/>
              <a:gd name="connsiteY0" fmla="*/ 1225865 h 1276348"/>
              <a:gd name="connsiteX1" fmla="*/ 0 w 5924550"/>
              <a:gd name="connsiteY1" fmla="*/ 50483 h 1276348"/>
              <a:gd name="connsiteX2" fmla="*/ 965 w 5924550"/>
              <a:gd name="connsiteY2" fmla="*/ 40628 h 1276348"/>
              <a:gd name="connsiteX3" fmla="*/ 3835 w 5924550"/>
              <a:gd name="connsiteY3" fmla="*/ 31166 h 1276348"/>
              <a:gd name="connsiteX4" fmla="*/ 8509 w 5924550"/>
              <a:gd name="connsiteY4" fmla="*/ 22441 h 1276348"/>
              <a:gd name="connsiteX5" fmla="*/ 14783 w 5924550"/>
              <a:gd name="connsiteY5" fmla="*/ 14783 h 1276348"/>
              <a:gd name="connsiteX6" fmla="*/ 22428 w 5924550"/>
              <a:gd name="connsiteY6" fmla="*/ 8510 h 1276348"/>
              <a:gd name="connsiteX7" fmla="*/ 31166 w 5924550"/>
              <a:gd name="connsiteY7" fmla="*/ 3849 h 1276348"/>
              <a:gd name="connsiteX8" fmla="*/ 40640 w 5924550"/>
              <a:gd name="connsiteY8" fmla="*/ 966 h 1276348"/>
              <a:gd name="connsiteX9" fmla="*/ 50483 w 5924550"/>
              <a:gd name="connsiteY9" fmla="*/ 0 h 1276348"/>
              <a:gd name="connsiteX10" fmla="*/ 5874068 w 5924550"/>
              <a:gd name="connsiteY10" fmla="*/ 0 h 1276348"/>
              <a:gd name="connsiteX11" fmla="*/ 5883910 w 5924550"/>
              <a:gd name="connsiteY11" fmla="*/ 966 h 1276348"/>
              <a:gd name="connsiteX12" fmla="*/ 5893384 w 5924550"/>
              <a:gd name="connsiteY12" fmla="*/ 3849 h 1276348"/>
              <a:gd name="connsiteX13" fmla="*/ 5902110 w 5924550"/>
              <a:gd name="connsiteY13" fmla="*/ 8510 h 1276348"/>
              <a:gd name="connsiteX14" fmla="*/ 5909768 w 5924550"/>
              <a:gd name="connsiteY14" fmla="*/ 14783 h 1276348"/>
              <a:gd name="connsiteX15" fmla="*/ 5916041 w 5924550"/>
              <a:gd name="connsiteY15" fmla="*/ 22441 h 1276348"/>
              <a:gd name="connsiteX16" fmla="*/ 5920701 w 5924550"/>
              <a:gd name="connsiteY16" fmla="*/ 31166 h 1276348"/>
              <a:gd name="connsiteX17" fmla="*/ 5923573 w 5924550"/>
              <a:gd name="connsiteY17" fmla="*/ 40628 h 1276348"/>
              <a:gd name="connsiteX18" fmla="*/ 5924550 w 5924550"/>
              <a:gd name="connsiteY18" fmla="*/ 50483 h 1276348"/>
              <a:gd name="connsiteX19" fmla="*/ 5924550 w 5924550"/>
              <a:gd name="connsiteY19" fmla="*/ 1225865 h 1276348"/>
              <a:gd name="connsiteX20" fmla="*/ 5923573 w 5924550"/>
              <a:gd name="connsiteY20" fmla="*/ 1235718 h 1276348"/>
              <a:gd name="connsiteX21" fmla="*/ 5920701 w 5924550"/>
              <a:gd name="connsiteY21" fmla="*/ 1245183 h 1276348"/>
              <a:gd name="connsiteX22" fmla="*/ 5916041 w 5924550"/>
              <a:gd name="connsiteY22" fmla="*/ 1253914 h 1276348"/>
              <a:gd name="connsiteX23" fmla="*/ 5909768 w 5924550"/>
              <a:gd name="connsiteY23" fmla="*/ 1261565 h 1276348"/>
              <a:gd name="connsiteX24" fmla="*/ 5902110 w 5924550"/>
              <a:gd name="connsiteY24" fmla="*/ 1267840 h 1276348"/>
              <a:gd name="connsiteX25" fmla="*/ 5893384 w 5924550"/>
              <a:gd name="connsiteY25" fmla="*/ 1272504 h 1276348"/>
              <a:gd name="connsiteX26" fmla="*/ 5883910 w 5924550"/>
              <a:gd name="connsiteY26" fmla="*/ 1275381 h 1276348"/>
              <a:gd name="connsiteX27" fmla="*/ 5874068 w 5924550"/>
              <a:gd name="connsiteY27" fmla="*/ 1276348 h 1276348"/>
              <a:gd name="connsiteX28" fmla="*/ 50483 w 5924550"/>
              <a:gd name="connsiteY28" fmla="*/ 1276348 h 1276348"/>
              <a:gd name="connsiteX29" fmla="*/ 40640 w 5924550"/>
              <a:gd name="connsiteY29" fmla="*/ 1275381 h 1276348"/>
              <a:gd name="connsiteX30" fmla="*/ 31166 w 5924550"/>
              <a:gd name="connsiteY30" fmla="*/ 1272504 h 1276348"/>
              <a:gd name="connsiteX31" fmla="*/ 22428 w 5924550"/>
              <a:gd name="connsiteY31" fmla="*/ 1267840 h 1276348"/>
              <a:gd name="connsiteX32" fmla="*/ 14783 w 5924550"/>
              <a:gd name="connsiteY32" fmla="*/ 1261565 h 1276348"/>
              <a:gd name="connsiteX33" fmla="*/ 8509 w 5924550"/>
              <a:gd name="connsiteY33" fmla="*/ 1253914 h 1276348"/>
              <a:gd name="connsiteX34" fmla="*/ 3835 w 5924550"/>
              <a:gd name="connsiteY34" fmla="*/ 1245183 h 1276348"/>
              <a:gd name="connsiteX35" fmla="*/ 965 w 5924550"/>
              <a:gd name="connsiteY35" fmla="*/ 1235713 h 1276348"/>
              <a:gd name="connsiteX36" fmla="*/ 0 w 5924550"/>
              <a:gd name="connsiteY36" fmla="*/ 1225865 h 127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24550" h="1276348">
                <a:moveTo>
                  <a:pt x="0" y="1225865"/>
                </a:moveTo>
                <a:lnTo>
                  <a:pt x="0" y="50483"/>
                </a:lnTo>
                <a:cubicBezTo>
                  <a:pt x="0" y="47168"/>
                  <a:pt x="317" y="43879"/>
                  <a:pt x="965" y="40628"/>
                </a:cubicBezTo>
                <a:cubicBezTo>
                  <a:pt x="1613" y="37389"/>
                  <a:pt x="2578" y="34227"/>
                  <a:pt x="3835" y="31166"/>
                </a:cubicBezTo>
                <a:cubicBezTo>
                  <a:pt x="5106" y="28105"/>
                  <a:pt x="6667" y="25185"/>
                  <a:pt x="8509" y="22441"/>
                </a:cubicBezTo>
                <a:cubicBezTo>
                  <a:pt x="10351" y="19672"/>
                  <a:pt x="12446" y="17132"/>
                  <a:pt x="14783" y="14783"/>
                </a:cubicBezTo>
                <a:cubicBezTo>
                  <a:pt x="17132" y="12446"/>
                  <a:pt x="19685" y="10351"/>
                  <a:pt x="22428" y="8510"/>
                </a:cubicBezTo>
                <a:cubicBezTo>
                  <a:pt x="25197" y="6668"/>
                  <a:pt x="28105" y="5106"/>
                  <a:pt x="31166" y="3849"/>
                </a:cubicBezTo>
                <a:cubicBezTo>
                  <a:pt x="34227" y="2578"/>
                  <a:pt x="37376" y="1613"/>
                  <a:pt x="40640" y="966"/>
                </a:cubicBezTo>
                <a:cubicBezTo>
                  <a:pt x="43879" y="330"/>
                  <a:pt x="47168" y="0"/>
                  <a:pt x="50483" y="0"/>
                </a:cubicBezTo>
                <a:lnTo>
                  <a:pt x="5874068" y="0"/>
                </a:lnTo>
                <a:cubicBezTo>
                  <a:pt x="5877383" y="0"/>
                  <a:pt x="5880672" y="330"/>
                  <a:pt x="5883910" y="966"/>
                </a:cubicBezTo>
                <a:cubicBezTo>
                  <a:pt x="5887161" y="1613"/>
                  <a:pt x="5890323" y="2578"/>
                  <a:pt x="5893384" y="3849"/>
                </a:cubicBezTo>
                <a:cubicBezTo>
                  <a:pt x="5896446" y="5106"/>
                  <a:pt x="5899354" y="6668"/>
                  <a:pt x="5902110" y="8510"/>
                </a:cubicBezTo>
                <a:cubicBezTo>
                  <a:pt x="5904865" y="10351"/>
                  <a:pt x="5907418" y="12446"/>
                  <a:pt x="5909768" y="14783"/>
                </a:cubicBezTo>
                <a:cubicBezTo>
                  <a:pt x="5912104" y="17132"/>
                  <a:pt x="5914199" y="19672"/>
                  <a:pt x="5916041" y="22441"/>
                </a:cubicBezTo>
                <a:cubicBezTo>
                  <a:pt x="5917883" y="25185"/>
                  <a:pt x="5919432" y="28105"/>
                  <a:pt x="5920701" y="31166"/>
                </a:cubicBezTo>
                <a:cubicBezTo>
                  <a:pt x="5921972" y="34227"/>
                  <a:pt x="5922938" y="37389"/>
                  <a:pt x="5923573" y="40628"/>
                </a:cubicBezTo>
                <a:cubicBezTo>
                  <a:pt x="5924233" y="43879"/>
                  <a:pt x="5924550" y="47168"/>
                  <a:pt x="5924550" y="50483"/>
                </a:cubicBezTo>
                <a:lnTo>
                  <a:pt x="5924550" y="1225865"/>
                </a:lnTo>
                <a:cubicBezTo>
                  <a:pt x="5924550" y="1229180"/>
                  <a:pt x="5924233" y="1232464"/>
                  <a:pt x="5923573" y="1235718"/>
                </a:cubicBezTo>
                <a:cubicBezTo>
                  <a:pt x="5922938" y="1238968"/>
                  <a:pt x="5921972" y="1242123"/>
                  <a:pt x="5920701" y="1245183"/>
                </a:cubicBezTo>
                <a:cubicBezTo>
                  <a:pt x="5919432" y="1248249"/>
                  <a:pt x="5917883" y="1251156"/>
                  <a:pt x="5916041" y="1253914"/>
                </a:cubicBezTo>
                <a:cubicBezTo>
                  <a:pt x="5914199" y="1256667"/>
                  <a:pt x="5912104" y="1259218"/>
                  <a:pt x="5909768" y="1261565"/>
                </a:cubicBezTo>
                <a:cubicBezTo>
                  <a:pt x="5907418" y="1263907"/>
                  <a:pt x="5904865" y="1265999"/>
                  <a:pt x="5902110" y="1267840"/>
                </a:cubicBezTo>
                <a:cubicBezTo>
                  <a:pt x="5899354" y="1269681"/>
                  <a:pt x="5896446" y="1271239"/>
                  <a:pt x="5893384" y="1272504"/>
                </a:cubicBezTo>
                <a:cubicBezTo>
                  <a:pt x="5890323" y="1273773"/>
                  <a:pt x="5887161" y="1274731"/>
                  <a:pt x="5883910" y="1275381"/>
                </a:cubicBezTo>
                <a:cubicBezTo>
                  <a:pt x="5880672" y="1276027"/>
                  <a:pt x="5877383" y="1276348"/>
                  <a:pt x="5874068" y="1276348"/>
                </a:cubicBezTo>
                <a:lnTo>
                  <a:pt x="50483" y="1276348"/>
                </a:lnTo>
                <a:cubicBezTo>
                  <a:pt x="47168" y="1276348"/>
                  <a:pt x="43879" y="1276027"/>
                  <a:pt x="40640" y="1275381"/>
                </a:cubicBezTo>
                <a:cubicBezTo>
                  <a:pt x="37376" y="1274731"/>
                  <a:pt x="34227" y="1273773"/>
                  <a:pt x="31166" y="1272504"/>
                </a:cubicBezTo>
                <a:cubicBezTo>
                  <a:pt x="28105" y="1271239"/>
                  <a:pt x="25197" y="1269681"/>
                  <a:pt x="22428" y="1267840"/>
                </a:cubicBezTo>
                <a:cubicBezTo>
                  <a:pt x="19685" y="1265999"/>
                  <a:pt x="17132" y="1263907"/>
                  <a:pt x="14783" y="1261565"/>
                </a:cubicBezTo>
                <a:cubicBezTo>
                  <a:pt x="12446" y="1259218"/>
                  <a:pt x="10351" y="1256667"/>
                  <a:pt x="8509" y="1253914"/>
                </a:cubicBezTo>
                <a:cubicBezTo>
                  <a:pt x="6667" y="1251156"/>
                  <a:pt x="5106" y="1248249"/>
                  <a:pt x="3835" y="1245183"/>
                </a:cubicBezTo>
                <a:cubicBezTo>
                  <a:pt x="2578" y="1242123"/>
                  <a:pt x="1613" y="1238968"/>
                  <a:pt x="965" y="1235713"/>
                </a:cubicBezTo>
                <a:cubicBezTo>
                  <a:pt x="317" y="1232464"/>
                  <a:pt x="0" y="1229180"/>
                  <a:pt x="0" y="122586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9050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Freeform 30"/>
          <p:cNvSpPr/>
          <p:nvPr/>
        </p:nvSpPr>
        <p:spPr>
          <a:xfrm>
            <a:off x="4905375" y="6715125"/>
            <a:ext cx="681038" cy="1257298"/>
          </a:xfrm>
          <a:custGeom>
            <a:avLst/>
            <a:gdLst>
              <a:gd name="connsiteX0" fmla="*/ 0 w 681038"/>
              <a:gd name="connsiteY0" fmla="*/ 1216340 h 1257298"/>
              <a:gd name="connsiteX1" fmla="*/ 0 w 681038"/>
              <a:gd name="connsiteY1" fmla="*/ 40958 h 1257298"/>
              <a:gd name="connsiteX2" fmla="*/ 3111 w 681038"/>
              <a:gd name="connsiteY2" fmla="*/ 25286 h 1257298"/>
              <a:gd name="connsiteX3" fmla="*/ 12002 w 681038"/>
              <a:gd name="connsiteY3" fmla="*/ 11989 h 1257298"/>
              <a:gd name="connsiteX4" fmla="*/ 25286 w 681038"/>
              <a:gd name="connsiteY4" fmla="*/ 3125 h 1257298"/>
              <a:gd name="connsiteX5" fmla="*/ 40958 w 681038"/>
              <a:gd name="connsiteY5" fmla="*/ 0 h 1257298"/>
              <a:gd name="connsiteX6" fmla="*/ 681038 w 681038"/>
              <a:gd name="connsiteY6" fmla="*/ 0 h 1257298"/>
              <a:gd name="connsiteX7" fmla="*/ 681038 w 681038"/>
              <a:gd name="connsiteY7" fmla="*/ 1257298 h 1257298"/>
              <a:gd name="connsiteX8" fmla="*/ 40958 w 681038"/>
              <a:gd name="connsiteY8" fmla="*/ 1257298 h 1257298"/>
              <a:gd name="connsiteX9" fmla="*/ 25286 w 681038"/>
              <a:gd name="connsiteY9" fmla="*/ 1254182 h 1257298"/>
              <a:gd name="connsiteX10" fmla="*/ 12002 w 681038"/>
              <a:gd name="connsiteY10" fmla="*/ 1245302 h 1257298"/>
              <a:gd name="connsiteX11" fmla="*/ 3111 w 681038"/>
              <a:gd name="connsiteY11" fmla="*/ 1232012 h 1257298"/>
              <a:gd name="connsiteX12" fmla="*/ 0 w 681038"/>
              <a:gd name="connsiteY12" fmla="*/ 1216340 h 12572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681038" h="1257298">
                <a:moveTo>
                  <a:pt x="0" y="1216340"/>
                </a:moveTo>
                <a:lnTo>
                  <a:pt x="0" y="40958"/>
                </a:lnTo>
                <a:cubicBezTo>
                  <a:pt x="0" y="35522"/>
                  <a:pt x="1041" y="30302"/>
                  <a:pt x="3111" y="25286"/>
                </a:cubicBezTo>
                <a:cubicBezTo>
                  <a:pt x="5195" y="20269"/>
                  <a:pt x="8153" y="15837"/>
                  <a:pt x="12002" y="11989"/>
                </a:cubicBezTo>
                <a:cubicBezTo>
                  <a:pt x="15837" y="8154"/>
                  <a:pt x="20269" y="5194"/>
                  <a:pt x="25286" y="3125"/>
                </a:cubicBezTo>
                <a:cubicBezTo>
                  <a:pt x="30302" y="1042"/>
                  <a:pt x="35522" y="0"/>
                  <a:pt x="40958" y="0"/>
                </a:cubicBezTo>
                <a:lnTo>
                  <a:pt x="681038" y="0"/>
                </a:lnTo>
                <a:lnTo>
                  <a:pt x="681038" y="1257298"/>
                </a:lnTo>
                <a:lnTo>
                  <a:pt x="40958" y="1257298"/>
                </a:lnTo>
                <a:cubicBezTo>
                  <a:pt x="35522" y="1257298"/>
                  <a:pt x="30302" y="1256261"/>
                  <a:pt x="25286" y="1254182"/>
                </a:cubicBezTo>
                <a:cubicBezTo>
                  <a:pt x="20269" y="1252105"/>
                  <a:pt x="15837" y="1249143"/>
                  <a:pt x="12002" y="1245302"/>
                </a:cubicBezTo>
                <a:cubicBezTo>
                  <a:pt x="8153" y="1241464"/>
                  <a:pt x="5195" y="1237032"/>
                  <a:pt x="3111" y="1232012"/>
                </a:cubicBezTo>
                <a:cubicBezTo>
                  <a:pt x="1041" y="1226996"/>
                  <a:pt x="0" y="1221773"/>
                  <a:pt x="0" y="121634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Box 31"/>
          <p:cNvSpPr txBox="1"/>
          <p:nvPr/>
        </p:nvSpPr>
        <p:spPr>
          <a:xfrm>
            <a:off x="5170284" y="7224688"/>
            <a:ext cx="273076" cy="254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sz="2025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762620" y="6925449"/>
            <a:ext cx="1919296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Incluir 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Fortalecer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62620" y="7312008"/>
            <a:ext cx="4273860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Favorecer autonomia, participação escolar e trabalhar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habilida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 acadêmicas, sociais e funcionais.</a:t>
            </a:r>
          </a:p>
        </p:txBody>
      </p:sp>
      <p:pic>
        <p:nvPicPr>
          <p:cNvPr id="34" name="Picture 34"/>
          <p:cNvPicPr>
            <a:picLocks noChangeAspect="0" noChangeArrowheads="0"/>
          </p:cNvPicPr>
          <p:nvPr/>
        </p:nvPicPr>
        <p:blipFill>
          <a:blip r:embed="rId_9ld5" cstate="print"/>
          <a:srcRect/>
          <a:stretch>
            <a:fillRect/>
          </a:stretch>
        </p:blipFill>
        <p:spPr bwMode="auto">
          <a:xfrm>
            <a:off x="9580245" y="7956042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psQD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746522"/>
            <a:ext cx="3395056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bjeti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vos do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075" y="1607344"/>
            <a:ext cx="1026640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tendime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Educacional Espe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alizado atua de forma abrangente, remov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do barreiras e potencializando cada estudante em sua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gularidad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924785" y="2295525"/>
            <a:ext cx="24943" cy="19011"/>
          </a:xfrm>
          <a:custGeom>
            <a:avLst/>
            <a:gdLst>
              <a:gd name="connsiteX0" fmla="*/ 24943 w 24943"/>
              <a:gd name="connsiteY0" fmla="*/ 19011 h 19011"/>
              <a:gd name="connsiteX1" fmla="*/ 20096 w 24943"/>
              <a:gd name="connsiteY1" fmla="*/ 6937 h 19011"/>
              <a:gd name="connsiteX2" fmla="*/ 8756 w 24943"/>
              <a:gd name="connsiteY2" fmla="*/ 366 h 19011"/>
              <a:gd name="connsiteX3" fmla="*/ 0 w 24943"/>
              <a:gd name="connsiteY3" fmla="*/ 0 h 19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4943" h="19011">
                <a:moveTo>
                  <a:pt x="24943" y="19011"/>
                </a:moveTo>
                <a:cubicBezTo>
                  <a:pt x="24268" y="14353"/>
                  <a:pt x="22660" y="10402"/>
                  <a:pt x="20096" y="6937"/>
                </a:cubicBezTo>
                <a:cubicBezTo>
                  <a:pt x="17181" y="4186"/>
                  <a:pt x="13036" y="1709"/>
                  <a:pt x="8756" y="366"/>
                </a:cubicBezTo>
                <a:cubicBezTo>
                  <a:pt x="6748" y="138"/>
                  <a:pt x="3830" y="16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679651" y="2295575"/>
            <a:ext cx="18573" cy="23277"/>
          </a:xfrm>
          <a:custGeom>
            <a:avLst/>
            <a:gdLst>
              <a:gd name="connsiteX0" fmla="*/ 18573 w 18573"/>
              <a:gd name="connsiteY0" fmla="*/ 0 h 23277"/>
              <a:gd name="connsiteX1" fmla="*/ 6763 w 18573"/>
              <a:gd name="connsiteY1" fmla="*/ 5102 h 23277"/>
              <a:gd name="connsiteX2" fmla="*/ 617 w 18573"/>
              <a:gd name="connsiteY2" fmla="*/ 14690 h 23277"/>
              <a:gd name="connsiteX3" fmla="*/ 0 w 18573"/>
              <a:gd name="connsiteY3" fmla="*/ 23277 h 232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573" h="23277">
                <a:moveTo>
                  <a:pt x="18573" y="0"/>
                </a:moveTo>
                <a:cubicBezTo>
                  <a:pt x="14188" y="781"/>
                  <a:pt x="10901" y="2164"/>
                  <a:pt x="6763" y="5102"/>
                </a:cubicBezTo>
                <a:cubicBezTo>
                  <a:pt x="3622" y="8347"/>
                  <a:pt x="1833" y="11259"/>
                  <a:pt x="617" y="14690"/>
                </a:cubicBezTo>
                <a:cubicBezTo>
                  <a:pt x="280" y="16593"/>
                  <a:pt x="74" y="19455"/>
                  <a:pt x="0" y="23277"/>
                </a:cubicBez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637520" y="2724134"/>
            <a:ext cx="47756" cy="15"/>
          </a:xfrm>
          <a:custGeom>
            <a:avLst/>
            <a:gdLst>
              <a:gd name="connsiteX0" fmla="*/ 0 w 47756"/>
              <a:gd name="connsiteY0" fmla="*/ 0 h 15"/>
              <a:gd name="connsiteX1" fmla="*/ 47756 w 47756"/>
              <a:gd name="connsiteY1" fmla="*/ 15 h 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756" h="15">
                <a:moveTo>
                  <a:pt x="0" y="0"/>
                </a:moveTo>
                <a:lnTo>
                  <a:pt x="47756" y="15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874627" y="2486953"/>
            <a:ext cx="43440" cy="43440"/>
          </a:xfrm>
          <a:custGeom>
            <a:avLst/>
            <a:gdLst>
              <a:gd name="connsiteX0" fmla="*/ 43440 w 43440"/>
              <a:gd name="connsiteY0" fmla="*/ 21720 h 43440"/>
              <a:gd name="connsiteX1" fmla="*/ 41786 w 43440"/>
              <a:gd name="connsiteY1" fmla="*/ 30032 h 43440"/>
              <a:gd name="connsiteX2" fmla="*/ 37078 w 43440"/>
              <a:gd name="connsiteY2" fmla="*/ 37078 h 43440"/>
              <a:gd name="connsiteX3" fmla="*/ 30032 w 43440"/>
              <a:gd name="connsiteY3" fmla="*/ 41787 h 43440"/>
              <a:gd name="connsiteX4" fmla="*/ 21720 w 43440"/>
              <a:gd name="connsiteY4" fmla="*/ 43440 h 43440"/>
              <a:gd name="connsiteX5" fmla="*/ 13408 w 43440"/>
              <a:gd name="connsiteY5" fmla="*/ 41787 h 43440"/>
              <a:gd name="connsiteX6" fmla="*/ 6362 w 43440"/>
              <a:gd name="connsiteY6" fmla="*/ 37078 h 43440"/>
              <a:gd name="connsiteX7" fmla="*/ 1653 w 43440"/>
              <a:gd name="connsiteY7" fmla="*/ 30032 h 43440"/>
              <a:gd name="connsiteX8" fmla="*/ 0 w 43440"/>
              <a:gd name="connsiteY8" fmla="*/ 21720 h 43440"/>
              <a:gd name="connsiteX9" fmla="*/ 1653 w 43440"/>
              <a:gd name="connsiteY9" fmla="*/ 13408 h 43440"/>
              <a:gd name="connsiteX10" fmla="*/ 6362 w 43440"/>
              <a:gd name="connsiteY10" fmla="*/ 6362 h 43440"/>
              <a:gd name="connsiteX11" fmla="*/ 13408 w 43440"/>
              <a:gd name="connsiteY11" fmla="*/ 1653 h 43440"/>
              <a:gd name="connsiteX12" fmla="*/ 21720 w 43440"/>
              <a:gd name="connsiteY12" fmla="*/ 0 h 43440"/>
              <a:gd name="connsiteX13" fmla="*/ 30032 w 43440"/>
              <a:gd name="connsiteY13" fmla="*/ 1653 h 43440"/>
              <a:gd name="connsiteX14" fmla="*/ 37078 w 43440"/>
              <a:gd name="connsiteY14" fmla="*/ 6362 h 43440"/>
              <a:gd name="connsiteX15" fmla="*/ 41786 w 43440"/>
              <a:gd name="connsiteY15" fmla="*/ 13408 h 43440"/>
              <a:gd name="connsiteX16" fmla="*/ 43440 w 43440"/>
              <a:gd name="connsiteY16" fmla="*/ 21720 h 43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43440" h="43440">
                <a:moveTo>
                  <a:pt x="43440" y="21720"/>
                </a:moveTo>
                <a:cubicBezTo>
                  <a:pt x="43440" y="24600"/>
                  <a:pt x="42889" y="27371"/>
                  <a:pt x="41786" y="30032"/>
                </a:cubicBezTo>
                <a:cubicBezTo>
                  <a:pt x="40684" y="32693"/>
                  <a:pt x="39115" y="35042"/>
                  <a:pt x="37078" y="37078"/>
                </a:cubicBezTo>
                <a:cubicBezTo>
                  <a:pt x="35042" y="39115"/>
                  <a:pt x="32693" y="40684"/>
                  <a:pt x="30032" y="41787"/>
                </a:cubicBezTo>
                <a:cubicBezTo>
                  <a:pt x="27371" y="42889"/>
                  <a:pt x="24600" y="43440"/>
                  <a:pt x="21720" y="43440"/>
                </a:cubicBezTo>
                <a:cubicBezTo>
                  <a:pt x="18840" y="43440"/>
                  <a:pt x="16069" y="42889"/>
                  <a:pt x="13408" y="41787"/>
                </a:cubicBezTo>
                <a:cubicBezTo>
                  <a:pt x="10747" y="40684"/>
                  <a:pt x="8398" y="39115"/>
                  <a:pt x="6362" y="37078"/>
                </a:cubicBezTo>
                <a:cubicBezTo>
                  <a:pt x="4325" y="35042"/>
                  <a:pt x="2755" y="32693"/>
                  <a:pt x="1653" y="30032"/>
                </a:cubicBezTo>
                <a:cubicBezTo>
                  <a:pt x="551" y="27371"/>
                  <a:pt x="0" y="24600"/>
                  <a:pt x="0" y="21720"/>
                </a:cubicBezTo>
                <a:cubicBezTo>
                  <a:pt x="0" y="18840"/>
                  <a:pt x="551" y="16069"/>
                  <a:pt x="1653" y="13408"/>
                </a:cubicBezTo>
                <a:cubicBezTo>
                  <a:pt x="2755" y="10747"/>
                  <a:pt x="4325" y="8398"/>
                  <a:pt x="6362" y="6362"/>
                </a:cubicBezTo>
                <a:cubicBezTo>
                  <a:pt x="8398" y="4325"/>
                  <a:pt x="10747" y="2756"/>
                  <a:pt x="13408" y="1653"/>
                </a:cubicBezTo>
                <a:cubicBezTo>
                  <a:pt x="16069" y="551"/>
                  <a:pt x="18840" y="0"/>
                  <a:pt x="21720" y="0"/>
                </a:cubicBezTo>
                <a:cubicBezTo>
                  <a:pt x="24600" y="0"/>
                  <a:pt x="27371" y="551"/>
                  <a:pt x="30032" y="1653"/>
                </a:cubicBezTo>
                <a:cubicBezTo>
                  <a:pt x="32693" y="2756"/>
                  <a:pt x="35042" y="4325"/>
                  <a:pt x="37078" y="6362"/>
                </a:cubicBezTo>
                <a:cubicBezTo>
                  <a:pt x="39115" y="8398"/>
                  <a:pt x="40684" y="10747"/>
                  <a:pt x="41786" y="13408"/>
                </a:cubicBezTo>
                <a:cubicBezTo>
                  <a:pt x="42889" y="16069"/>
                  <a:pt x="43440" y="18840"/>
                  <a:pt x="43440" y="2172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949715" y="2314535"/>
            <a:ext cx="14" cy="409594"/>
          </a:xfrm>
          <a:custGeom>
            <a:avLst/>
            <a:gdLst>
              <a:gd name="connsiteX0" fmla="*/ 0 w 14"/>
              <a:gd name="connsiteY0" fmla="*/ 409594 h 409594"/>
              <a:gd name="connsiteX1" fmla="*/ 14 w 14"/>
              <a:gd name="connsiteY1" fmla="*/ 0 h 409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" h="409594">
                <a:moveTo>
                  <a:pt x="0" y="409594"/>
                </a:moveTo>
                <a:lnTo>
                  <a:pt x="14" y="0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Freeform 13"/>
          <p:cNvSpPr/>
          <p:nvPr/>
        </p:nvSpPr>
        <p:spPr>
          <a:xfrm>
            <a:off x="913171" y="2520456"/>
            <a:ext cx="1810" cy="1972"/>
          </a:xfrm>
          <a:custGeom>
            <a:avLst/>
            <a:gdLst>
              <a:gd name="connsiteX0" fmla="*/ 0 w 1810"/>
              <a:gd name="connsiteY0" fmla="*/ 1972 h 1972"/>
              <a:gd name="connsiteX1" fmla="*/ 1810 w 1810"/>
              <a:gd name="connsiteY1" fmla="*/ 0 h 1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10" h="1972">
                <a:moveTo>
                  <a:pt x="0" y="1972"/>
                </a:moveTo>
                <a:lnTo>
                  <a:pt x="1810" y="0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698223" y="2295525"/>
            <a:ext cx="226562" cy="50"/>
          </a:xfrm>
          <a:custGeom>
            <a:avLst/>
            <a:gdLst>
              <a:gd name="connsiteX0" fmla="*/ 226562 w 226562"/>
              <a:gd name="connsiteY0" fmla="*/ 0 h 50"/>
              <a:gd name="connsiteX1" fmla="*/ 0 w 226562"/>
              <a:gd name="connsiteY1" fmla="*/ 50 h 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6562" h="50">
                <a:moveTo>
                  <a:pt x="226562" y="0"/>
                </a:moveTo>
                <a:lnTo>
                  <a:pt x="0" y="50"/>
                </a:lnTo>
              </a:path>
            </a:pathLst>
          </a:custGeom>
          <a:solidFill>
            <a:srgbClr val="000000">
              <a:alpha val="0"/>
            </a:srgbClr>
          </a:solidFill>
          <a:ln w="1898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600075" y="2983111"/>
            <a:ext cx="2324226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Ac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esso e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ermanência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0075" y="3359943"/>
            <a:ext cx="4749034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antir que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estudante acesse,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rmaneça e aprenda com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q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lidade 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scola regular.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24567" y="2328057"/>
            <a:ext cx="42790" cy="89149"/>
          </a:xfrm>
          <a:custGeom>
            <a:avLst/>
            <a:gdLst>
              <a:gd name="connsiteX0" fmla="*/ 42790 w 42790"/>
              <a:gd name="connsiteY0" fmla="*/ 89149 h 89149"/>
              <a:gd name="connsiteX1" fmla="*/ 18383 w 42790"/>
              <a:gd name="connsiteY1" fmla="*/ 87255 h 89149"/>
              <a:gd name="connsiteX2" fmla="*/ 4320 w 42790"/>
              <a:gd name="connsiteY2" fmla="*/ 77016 h 89149"/>
              <a:gd name="connsiteX3" fmla="*/ 0 w 42790"/>
              <a:gd name="connsiteY3" fmla="*/ 57883 h 89149"/>
              <a:gd name="connsiteX4" fmla="*/ 2954 w 42790"/>
              <a:gd name="connsiteY4" fmla="*/ 13428 h 89149"/>
              <a:gd name="connsiteX5" fmla="*/ 9330 w 42790"/>
              <a:gd name="connsiteY5" fmla="*/ 5523 h 89149"/>
              <a:gd name="connsiteX6" fmla="*/ 20298 w 42790"/>
              <a:gd name="connsiteY6" fmla="*/ 527 h 89149"/>
              <a:gd name="connsiteX7" fmla="*/ 32701 w 42790"/>
              <a:gd name="connsiteY7" fmla="*/ 0 h 891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42790" h="89149">
                <a:moveTo>
                  <a:pt x="42790" y="89149"/>
                </a:moveTo>
                <a:cubicBezTo>
                  <a:pt x="31130" y="89129"/>
                  <a:pt x="24756" y="88668"/>
                  <a:pt x="18383" y="87255"/>
                </a:cubicBezTo>
                <a:cubicBezTo>
                  <a:pt x="11828" y="84342"/>
                  <a:pt x="7689" y="81133"/>
                  <a:pt x="4320" y="77016"/>
                </a:cubicBezTo>
                <a:cubicBezTo>
                  <a:pt x="2063" y="72612"/>
                  <a:pt x="477" y="66259"/>
                  <a:pt x="0" y="57883"/>
                </a:cubicBezTo>
                <a:cubicBezTo>
                  <a:pt x="121" y="23837"/>
                  <a:pt x="1293" y="17605"/>
                  <a:pt x="2954" y="13428"/>
                </a:cubicBezTo>
                <a:cubicBezTo>
                  <a:pt x="5596" y="9272"/>
                  <a:pt x="7379" y="7282"/>
                  <a:pt x="9330" y="5523"/>
                </a:cubicBezTo>
                <a:cubicBezTo>
                  <a:pt x="13564" y="2792"/>
                  <a:pt x="17423" y="1208"/>
                  <a:pt x="20298" y="527"/>
                </a:cubicBezTo>
                <a:cubicBezTo>
                  <a:pt x="23634" y="213"/>
                  <a:pt x="27768" y="37"/>
                  <a:pt x="32701" y="0"/>
                </a:cubicBez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6215452" y="2328116"/>
            <a:ext cx="29025" cy="22601"/>
          </a:xfrm>
          <a:custGeom>
            <a:avLst/>
            <a:gdLst>
              <a:gd name="connsiteX0" fmla="*/ 0 w 29025"/>
              <a:gd name="connsiteY0" fmla="*/ 0 h 22601"/>
              <a:gd name="connsiteX1" fmla="*/ 15217 w 29025"/>
              <a:gd name="connsiteY1" fmla="*/ 2471 h 22601"/>
              <a:gd name="connsiteX2" fmla="*/ 25655 w 29025"/>
              <a:gd name="connsiteY2" fmla="*/ 12095 h 22601"/>
              <a:gd name="connsiteX3" fmla="*/ 29025 w 29025"/>
              <a:gd name="connsiteY3" fmla="*/ 22601 h 22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9025" h="22601">
                <a:moveTo>
                  <a:pt x="0" y="0"/>
                </a:moveTo>
                <a:cubicBezTo>
                  <a:pt x="6385" y="288"/>
                  <a:pt x="11451" y="1171"/>
                  <a:pt x="15217" y="2471"/>
                </a:cubicBezTo>
                <a:cubicBezTo>
                  <a:pt x="19348" y="4882"/>
                  <a:pt x="22840" y="8229"/>
                  <a:pt x="25655" y="12095"/>
                </a:cubicBezTo>
                <a:cubicBezTo>
                  <a:pt x="27205" y="15672"/>
                  <a:pt x="28328" y="19174"/>
                  <a:pt x="29025" y="22601"/>
                </a:cubicBez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Freeform 19"/>
          <p:cNvSpPr/>
          <p:nvPr/>
        </p:nvSpPr>
        <p:spPr>
          <a:xfrm>
            <a:off x="6205474" y="2386086"/>
            <a:ext cx="39093" cy="31151"/>
          </a:xfrm>
          <a:custGeom>
            <a:avLst/>
            <a:gdLst>
              <a:gd name="connsiteX0" fmla="*/ 39093 w 39093"/>
              <a:gd name="connsiteY0" fmla="*/ 0 h 31151"/>
              <a:gd name="connsiteX1" fmla="*/ 35555 w 39093"/>
              <a:gd name="connsiteY1" fmla="*/ 18655 h 31151"/>
              <a:gd name="connsiteX2" fmla="*/ 24357 w 39093"/>
              <a:gd name="connsiteY2" fmla="*/ 28193 h 31151"/>
              <a:gd name="connsiteX3" fmla="*/ 0 w 39093"/>
              <a:gd name="connsiteY3" fmla="*/ 31151 h 31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9093" h="31151">
                <a:moveTo>
                  <a:pt x="39093" y="0"/>
                </a:moveTo>
                <a:cubicBezTo>
                  <a:pt x="38978" y="8540"/>
                  <a:pt x="37462" y="14665"/>
                  <a:pt x="35555" y="18655"/>
                </a:cubicBezTo>
                <a:cubicBezTo>
                  <a:pt x="33975" y="20962"/>
                  <a:pt x="29253" y="25484"/>
                  <a:pt x="24357" y="28193"/>
                </a:cubicBezTo>
                <a:cubicBezTo>
                  <a:pt x="17998" y="30135"/>
                  <a:pt x="10930" y="31024"/>
                  <a:pt x="0" y="31151"/>
                </a:cubicBez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Freeform 20"/>
          <p:cNvSpPr/>
          <p:nvPr/>
        </p:nvSpPr>
        <p:spPr>
          <a:xfrm>
            <a:off x="5875104" y="2417208"/>
            <a:ext cx="118" cy="236872"/>
          </a:xfrm>
          <a:custGeom>
            <a:avLst/>
            <a:gdLst>
              <a:gd name="connsiteX0" fmla="*/ 0 w 118"/>
              <a:gd name="connsiteY0" fmla="*/ 236872 h 236872"/>
              <a:gd name="connsiteX1" fmla="*/ 118 w 118"/>
              <a:gd name="connsiteY1" fmla="*/ 0 h 236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" h="236872">
                <a:moveTo>
                  <a:pt x="0" y="236872"/>
                </a:moveTo>
                <a:lnTo>
                  <a:pt x="118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Freeform 21"/>
          <p:cNvSpPr/>
          <p:nvPr/>
        </p:nvSpPr>
        <p:spPr>
          <a:xfrm>
            <a:off x="5819774" y="2617548"/>
            <a:ext cx="111269" cy="73838"/>
          </a:xfrm>
          <a:custGeom>
            <a:avLst/>
            <a:gdLst>
              <a:gd name="connsiteX0" fmla="*/ 0 w 111269"/>
              <a:gd name="connsiteY0" fmla="*/ 73838 h 73838"/>
              <a:gd name="connsiteX1" fmla="*/ 111269 w 111269"/>
              <a:gd name="connsiteY1" fmla="*/ 0 h 738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269" h="73838">
                <a:moveTo>
                  <a:pt x="0" y="73838"/>
                </a:moveTo>
                <a:lnTo>
                  <a:pt x="111269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6194071" y="2417233"/>
            <a:ext cx="615" cy="236675"/>
          </a:xfrm>
          <a:custGeom>
            <a:avLst/>
            <a:gdLst>
              <a:gd name="connsiteX0" fmla="*/ 615 w 615"/>
              <a:gd name="connsiteY0" fmla="*/ 236675 h 236675"/>
              <a:gd name="connsiteX1" fmla="*/ 0 w 615"/>
              <a:gd name="connsiteY1" fmla="*/ 0 h 236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5" h="236675">
                <a:moveTo>
                  <a:pt x="615" y="23667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6138807" y="2618622"/>
            <a:ext cx="109592" cy="72997"/>
          </a:xfrm>
          <a:custGeom>
            <a:avLst/>
            <a:gdLst>
              <a:gd name="connsiteX0" fmla="*/ 0 w 109592"/>
              <a:gd name="connsiteY0" fmla="*/ 72997 h 72997"/>
              <a:gd name="connsiteX1" fmla="*/ 109592 w 109592"/>
              <a:gd name="connsiteY1" fmla="*/ 0 h 72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592" h="72997">
                <a:moveTo>
                  <a:pt x="0" y="72997"/>
                </a:moveTo>
                <a:lnTo>
                  <a:pt x="109592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5857268" y="2328057"/>
            <a:ext cx="358184" cy="59"/>
          </a:xfrm>
          <a:custGeom>
            <a:avLst/>
            <a:gdLst>
              <a:gd name="connsiteX0" fmla="*/ 0 w 358184"/>
              <a:gd name="connsiteY0" fmla="*/ 0 h 59"/>
              <a:gd name="connsiteX1" fmla="*/ 358184 w 358184"/>
              <a:gd name="connsiteY1" fmla="*/ 59 h 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8184" h="59">
                <a:moveTo>
                  <a:pt x="0" y="0"/>
                </a:moveTo>
                <a:lnTo>
                  <a:pt x="358184" y="59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Freeform 25"/>
          <p:cNvSpPr/>
          <p:nvPr/>
        </p:nvSpPr>
        <p:spPr>
          <a:xfrm>
            <a:off x="5867357" y="2417206"/>
            <a:ext cx="338117" cy="31"/>
          </a:xfrm>
          <a:custGeom>
            <a:avLst/>
            <a:gdLst>
              <a:gd name="connsiteX0" fmla="*/ 338117 w 338117"/>
              <a:gd name="connsiteY0" fmla="*/ 31 h 31"/>
              <a:gd name="connsiteX1" fmla="*/ 0 w 338117"/>
              <a:gd name="connsiteY1" fmla="*/ 0 h 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8117" h="31">
                <a:moveTo>
                  <a:pt x="338117" y="3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Freeform 26"/>
          <p:cNvSpPr/>
          <p:nvPr/>
        </p:nvSpPr>
        <p:spPr>
          <a:xfrm>
            <a:off x="6244477" y="2350717"/>
            <a:ext cx="90" cy="35369"/>
          </a:xfrm>
          <a:custGeom>
            <a:avLst/>
            <a:gdLst>
              <a:gd name="connsiteX0" fmla="*/ 0 w 90"/>
              <a:gd name="connsiteY0" fmla="*/ 0 h 35369"/>
              <a:gd name="connsiteX1" fmla="*/ 90 w 90"/>
              <a:gd name="connsiteY1" fmla="*/ 35369 h 35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" h="35369">
                <a:moveTo>
                  <a:pt x="0" y="0"/>
                </a:moveTo>
                <a:lnTo>
                  <a:pt x="90" y="35369"/>
                </a:lnTo>
              </a:path>
            </a:pathLst>
          </a:custGeom>
          <a:solidFill>
            <a:srgbClr val="000000">
              <a:alpha val="0"/>
            </a:srgbClr>
          </a:solidFill>
          <a:ln w="19395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TextBox 27"/>
          <p:cNvSpPr txBox="1"/>
          <p:nvPr/>
        </p:nvSpPr>
        <p:spPr>
          <a:xfrm>
            <a:off x="5822156" y="2983111"/>
            <a:ext cx="218107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Redu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çã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de Barreiras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22156" y="3359943"/>
            <a:ext cx="473990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Identifi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 e eliminar barreiras pedagógicas que dificultam a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particip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aç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ão e a aprendizagem.</a:t>
            </a:r>
          </a:p>
        </p:txBody>
      </p:sp>
      <p:sp>
        <p:nvSpPr>
          <p:cNvPr id="29" name="Freeform 29"/>
          <p:cNvSpPr/>
          <p:nvPr/>
        </p:nvSpPr>
        <p:spPr>
          <a:xfrm>
            <a:off x="881249" y="4248754"/>
            <a:ext cx="119036" cy="173202"/>
          </a:xfrm>
          <a:custGeom>
            <a:avLst/>
            <a:gdLst>
              <a:gd name="connsiteX0" fmla="*/ 42636 w 119036"/>
              <a:gd name="connsiteY0" fmla="*/ 173106 h 173202"/>
              <a:gd name="connsiteX1" fmla="*/ 33070 w 119036"/>
              <a:gd name="connsiteY1" fmla="*/ 166341 h 173202"/>
              <a:gd name="connsiteX2" fmla="*/ 30097 w 119036"/>
              <a:gd name="connsiteY2" fmla="*/ 155554 h 173202"/>
              <a:gd name="connsiteX3" fmla="*/ 28472 w 119036"/>
              <a:gd name="connsiteY3" fmla="*/ 119493 h 173202"/>
              <a:gd name="connsiteX4" fmla="*/ 21830 w 119036"/>
              <a:gd name="connsiteY4" fmla="*/ 106673 h 173202"/>
              <a:gd name="connsiteX5" fmla="*/ 7849 w 119036"/>
              <a:gd name="connsiteY5" fmla="*/ 88814 h 173202"/>
              <a:gd name="connsiteX6" fmla="*/ 624 w 119036"/>
              <a:gd name="connsiteY6" fmla="*/ 67402 h 173202"/>
              <a:gd name="connsiteX7" fmla="*/ 1520 w 119036"/>
              <a:gd name="connsiteY7" fmla="*/ 46134 h 173202"/>
              <a:gd name="connsiteX8" fmla="*/ 7721 w 119036"/>
              <a:gd name="connsiteY8" fmla="*/ 30029 h 173202"/>
              <a:gd name="connsiteX9" fmla="*/ 18653 w 119036"/>
              <a:gd name="connsiteY9" fmla="*/ 16008 h 173202"/>
              <a:gd name="connsiteX10" fmla="*/ 32650 w 119036"/>
              <a:gd name="connsiteY10" fmla="*/ 6220 h 173202"/>
              <a:gd name="connsiteX11" fmla="*/ 48823 w 119036"/>
              <a:gd name="connsiteY11" fmla="*/ 934 h 173202"/>
              <a:gd name="connsiteX12" fmla="*/ 65988 w 119036"/>
              <a:gd name="connsiteY12" fmla="*/ 326 h 173202"/>
              <a:gd name="connsiteX13" fmla="*/ 82098 w 119036"/>
              <a:gd name="connsiteY13" fmla="*/ 4348 h 173202"/>
              <a:gd name="connsiteX14" fmla="*/ 97630 w 119036"/>
              <a:gd name="connsiteY14" fmla="*/ 13650 h 173202"/>
              <a:gd name="connsiteX15" fmla="*/ 109708 w 119036"/>
              <a:gd name="connsiteY15" fmla="*/ 27457 h 173202"/>
              <a:gd name="connsiteX16" fmla="*/ 116377 w 119036"/>
              <a:gd name="connsiteY16" fmla="*/ 42059 h 173202"/>
              <a:gd name="connsiteX17" fmla="*/ 119036 w 119036"/>
              <a:gd name="connsiteY17" fmla="*/ 59817 h 173202"/>
              <a:gd name="connsiteX18" fmla="*/ 116302 w 119036"/>
              <a:gd name="connsiteY18" fmla="*/ 77912 h 173202"/>
              <a:gd name="connsiteX19" fmla="*/ 108993 w 119036"/>
              <a:gd name="connsiteY19" fmla="*/ 93368 h 173202"/>
              <a:gd name="connsiteX20" fmla="*/ 92502 w 119036"/>
              <a:gd name="connsiteY20" fmla="*/ 114050 h 173202"/>
              <a:gd name="connsiteX21" fmla="*/ 89190 w 119036"/>
              <a:gd name="connsiteY21" fmla="*/ 126356 h 173202"/>
              <a:gd name="connsiteX22" fmla="*/ 86326 w 119036"/>
              <a:gd name="connsiteY22" fmla="*/ 166215 h 173202"/>
              <a:gd name="connsiteX23" fmla="*/ 79681 w 119036"/>
              <a:gd name="connsiteY23" fmla="*/ 171839 h 173202"/>
              <a:gd name="connsiteX24" fmla="*/ 46969 w 119036"/>
              <a:gd name="connsiteY24" fmla="*/ 173108 h 1732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</a:cxnLst>
            <a:rect l="l" t="t" r="r" b="b"/>
            <a:pathLst>
              <a:path w="119036" h="173202">
                <a:moveTo>
                  <a:pt x="42636" y="173106"/>
                </a:moveTo>
                <a:cubicBezTo>
                  <a:pt x="38595" y="171294"/>
                  <a:pt x="35162" y="168715"/>
                  <a:pt x="33070" y="166341"/>
                </a:cubicBezTo>
                <a:cubicBezTo>
                  <a:pt x="31398" y="162860"/>
                  <a:pt x="30379" y="158902"/>
                  <a:pt x="30097" y="155554"/>
                </a:cubicBezTo>
                <a:cubicBezTo>
                  <a:pt x="29996" y="128274"/>
                  <a:pt x="29656" y="124965"/>
                  <a:pt x="28472" y="119493"/>
                </a:cubicBezTo>
                <a:cubicBezTo>
                  <a:pt x="26587" y="114004"/>
                  <a:pt x="24574" y="110270"/>
                  <a:pt x="21830" y="106673"/>
                </a:cubicBezTo>
                <a:cubicBezTo>
                  <a:pt x="15526" y="99763"/>
                  <a:pt x="11325" y="94326"/>
                  <a:pt x="7849" y="88814"/>
                </a:cubicBezTo>
                <a:cubicBezTo>
                  <a:pt x="4410" y="81648"/>
                  <a:pt x="2038" y="74515"/>
                  <a:pt x="624" y="67402"/>
                </a:cubicBezTo>
                <a:cubicBezTo>
                  <a:pt x="0" y="58495"/>
                  <a:pt x="561" y="51396"/>
                  <a:pt x="1520" y="46134"/>
                </a:cubicBezTo>
                <a:cubicBezTo>
                  <a:pt x="3083" y="40491"/>
                  <a:pt x="5062" y="35332"/>
                  <a:pt x="7721" y="30029"/>
                </a:cubicBezTo>
                <a:cubicBezTo>
                  <a:pt x="11116" y="24683"/>
                  <a:pt x="13900" y="21087"/>
                  <a:pt x="18653" y="16008"/>
                </a:cubicBezTo>
                <a:cubicBezTo>
                  <a:pt x="22082" y="12988"/>
                  <a:pt x="27355" y="9193"/>
                  <a:pt x="32650" y="6220"/>
                </a:cubicBezTo>
                <a:cubicBezTo>
                  <a:pt x="38046" y="3884"/>
                  <a:pt x="43363" y="2161"/>
                  <a:pt x="48823" y="934"/>
                </a:cubicBezTo>
                <a:cubicBezTo>
                  <a:pt x="54078" y="234"/>
                  <a:pt x="60402" y="0"/>
                  <a:pt x="65988" y="326"/>
                </a:cubicBezTo>
                <a:cubicBezTo>
                  <a:pt x="70620" y="1006"/>
                  <a:pt x="76769" y="2481"/>
                  <a:pt x="82098" y="4348"/>
                </a:cubicBezTo>
                <a:cubicBezTo>
                  <a:pt x="87896" y="7077"/>
                  <a:pt x="92889" y="10087"/>
                  <a:pt x="97630" y="13650"/>
                </a:cubicBezTo>
                <a:cubicBezTo>
                  <a:pt x="101902" y="17573"/>
                  <a:pt x="105970" y="22204"/>
                  <a:pt x="109708" y="27457"/>
                </a:cubicBezTo>
                <a:cubicBezTo>
                  <a:pt x="112362" y="32155"/>
                  <a:pt x="114796" y="37541"/>
                  <a:pt x="116377" y="42059"/>
                </a:cubicBezTo>
                <a:cubicBezTo>
                  <a:pt x="117862" y="47990"/>
                  <a:pt x="118747" y="54004"/>
                  <a:pt x="119036" y="59817"/>
                </a:cubicBezTo>
                <a:cubicBezTo>
                  <a:pt x="118689" y="66232"/>
                  <a:pt x="117753" y="72245"/>
                  <a:pt x="116302" y="77912"/>
                </a:cubicBezTo>
                <a:cubicBezTo>
                  <a:pt x="113967" y="84131"/>
                  <a:pt x="111698" y="88822"/>
                  <a:pt x="108993" y="93368"/>
                </a:cubicBezTo>
                <a:cubicBezTo>
                  <a:pt x="105742" y="97830"/>
                  <a:pt x="95090" y="109781"/>
                  <a:pt x="92502" y="114050"/>
                </a:cubicBezTo>
                <a:cubicBezTo>
                  <a:pt x="90412" y="119202"/>
                  <a:pt x="89605" y="122611"/>
                  <a:pt x="89190" y="126356"/>
                </a:cubicBezTo>
                <a:cubicBezTo>
                  <a:pt x="89253" y="157209"/>
                  <a:pt x="88459" y="161701"/>
                  <a:pt x="86326" y="166215"/>
                </a:cubicBezTo>
                <a:cubicBezTo>
                  <a:pt x="84853" y="168094"/>
                  <a:pt x="82084" y="170531"/>
                  <a:pt x="79681" y="171839"/>
                </a:cubicBezTo>
                <a:cubicBezTo>
                  <a:pt x="77184" y="172571"/>
                  <a:pt x="72491" y="173202"/>
                  <a:pt x="46969" y="173108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Freeform 30"/>
          <p:cNvSpPr/>
          <p:nvPr/>
        </p:nvSpPr>
        <p:spPr>
          <a:xfrm>
            <a:off x="949813" y="4327357"/>
            <a:ext cx="9236" cy="23201"/>
          </a:xfrm>
          <a:custGeom>
            <a:avLst/>
            <a:gdLst>
              <a:gd name="connsiteX0" fmla="*/ 0 w 9236"/>
              <a:gd name="connsiteY0" fmla="*/ 23201 h 23201"/>
              <a:gd name="connsiteX1" fmla="*/ 5556 w 9236"/>
              <a:gd name="connsiteY1" fmla="*/ 5363 h 23201"/>
              <a:gd name="connsiteX2" fmla="*/ 9236 w 9236"/>
              <a:gd name="connsiteY2" fmla="*/ 0 h 23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36" h="23201">
                <a:moveTo>
                  <a:pt x="0" y="23201"/>
                </a:moveTo>
                <a:cubicBezTo>
                  <a:pt x="905" y="16992"/>
                  <a:pt x="2888" y="10774"/>
                  <a:pt x="5556" y="5363"/>
                </a:cubicBezTo>
                <a:lnTo>
                  <a:pt x="9236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Freeform 31"/>
          <p:cNvSpPr/>
          <p:nvPr/>
        </p:nvSpPr>
        <p:spPr>
          <a:xfrm>
            <a:off x="922632" y="4326921"/>
            <a:ext cx="9293" cy="26382"/>
          </a:xfrm>
          <a:custGeom>
            <a:avLst/>
            <a:gdLst>
              <a:gd name="connsiteX0" fmla="*/ 0 w 9293"/>
              <a:gd name="connsiteY0" fmla="*/ 0 h 26382"/>
              <a:gd name="connsiteX1" fmla="*/ 8849 w 9293"/>
              <a:gd name="connsiteY1" fmla="*/ 20033 h 26382"/>
              <a:gd name="connsiteX2" fmla="*/ 9293 w 9293"/>
              <a:gd name="connsiteY2" fmla="*/ 26382 h 263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93" h="26382">
                <a:moveTo>
                  <a:pt x="0" y="0"/>
                </a:moveTo>
                <a:cubicBezTo>
                  <a:pt x="4366" y="6505"/>
                  <a:pt x="7070" y="12704"/>
                  <a:pt x="8849" y="20033"/>
                </a:cubicBezTo>
                <a:lnTo>
                  <a:pt x="9293" y="26382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Freeform 32"/>
          <p:cNvSpPr/>
          <p:nvPr/>
        </p:nvSpPr>
        <p:spPr>
          <a:xfrm>
            <a:off x="619776" y="4598231"/>
            <a:ext cx="4651" cy="28482"/>
          </a:xfrm>
          <a:custGeom>
            <a:avLst/>
            <a:gdLst>
              <a:gd name="connsiteX0" fmla="*/ 4651 w 4651"/>
              <a:gd name="connsiteY0" fmla="*/ 28482 h 28482"/>
              <a:gd name="connsiteX1" fmla="*/ 0 w 4651"/>
              <a:gd name="connsiteY1" fmla="*/ 0 h 284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51" h="28482">
                <a:moveTo>
                  <a:pt x="4651" y="28482"/>
                </a:moveTo>
                <a:cubicBezTo>
                  <a:pt x="1592" y="24994"/>
                  <a:pt x="135" y="19989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Freeform 33"/>
          <p:cNvSpPr/>
          <p:nvPr/>
        </p:nvSpPr>
        <p:spPr>
          <a:xfrm>
            <a:off x="619790" y="4458636"/>
            <a:ext cx="110842" cy="110808"/>
          </a:xfrm>
          <a:custGeom>
            <a:avLst/>
            <a:gdLst>
              <a:gd name="connsiteX0" fmla="*/ 0 w 110842"/>
              <a:gd name="connsiteY0" fmla="*/ 110808 h 110808"/>
              <a:gd name="connsiteX1" fmla="*/ 4627 w 110842"/>
              <a:gd name="connsiteY1" fmla="*/ 78931 h 110808"/>
              <a:gd name="connsiteX2" fmla="*/ 17822 w 110842"/>
              <a:gd name="connsiteY2" fmla="*/ 50949 h 110808"/>
              <a:gd name="connsiteX3" fmla="*/ 40276 w 110842"/>
              <a:gd name="connsiteY3" fmla="*/ 26105 h 110808"/>
              <a:gd name="connsiteX4" fmla="*/ 67393 w 110842"/>
              <a:gd name="connsiteY4" fmla="*/ 9638 h 110808"/>
              <a:gd name="connsiteX5" fmla="*/ 100358 w 110842"/>
              <a:gd name="connsiteY5" fmla="*/ 807 h 110808"/>
              <a:gd name="connsiteX6" fmla="*/ 110842 w 110842"/>
              <a:gd name="connsiteY6" fmla="*/ 0 h 110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0842" h="110808">
                <a:moveTo>
                  <a:pt x="0" y="110808"/>
                </a:moveTo>
                <a:cubicBezTo>
                  <a:pt x="448" y="100014"/>
                  <a:pt x="1836" y="90201"/>
                  <a:pt x="4627" y="78931"/>
                </a:cubicBezTo>
                <a:cubicBezTo>
                  <a:pt x="8002" y="69504"/>
                  <a:pt x="12517" y="59871"/>
                  <a:pt x="17822" y="50949"/>
                </a:cubicBezTo>
                <a:cubicBezTo>
                  <a:pt x="24469" y="41929"/>
                  <a:pt x="31663" y="33936"/>
                  <a:pt x="40276" y="26105"/>
                </a:cubicBezTo>
                <a:cubicBezTo>
                  <a:pt x="48498" y="19958"/>
                  <a:pt x="57837" y="14299"/>
                  <a:pt x="67393" y="9638"/>
                </a:cubicBezTo>
                <a:cubicBezTo>
                  <a:pt x="76694" y="6093"/>
                  <a:pt x="88038" y="2940"/>
                  <a:pt x="100358" y="807"/>
                </a:cubicBezTo>
                <a:lnTo>
                  <a:pt x="110842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Freeform 34"/>
          <p:cNvSpPr/>
          <p:nvPr/>
        </p:nvSpPr>
        <p:spPr>
          <a:xfrm>
            <a:off x="793095" y="4458175"/>
            <a:ext cx="122678" cy="108043"/>
          </a:xfrm>
          <a:custGeom>
            <a:avLst/>
            <a:gdLst>
              <a:gd name="connsiteX0" fmla="*/ 0 w 122678"/>
              <a:gd name="connsiteY0" fmla="*/ 164 h 108043"/>
              <a:gd name="connsiteX1" fmla="*/ 24237 w 122678"/>
              <a:gd name="connsiteY1" fmla="*/ 2032 h 108043"/>
              <a:gd name="connsiteX2" fmla="*/ 58234 w 122678"/>
              <a:gd name="connsiteY2" fmla="*/ 12452 h 108043"/>
              <a:gd name="connsiteX3" fmla="*/ 86314 w 122678"/>
              <a:gd name="connsiteY3" fmla="*/ 30913 h 108043"/>
              <a:gd name="connsiteX4" fmla="*/ 107223 w 122678"/>
              <a:gd name="connsiteY4" fmla="*/ 56010 h 108043"/>
              <a:gd name="connsiteX5" fmla="*/ 119667 w 122678"/>
              <a:gd name="connsiteY5" fmla="*/ 86247 h 108043"/>
              <a:gd name="connsiteX6" fmla="*/ 122678 w 122678"/>
              <a:gd name="connsiteY6" fmla="*/ 108043 h 108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22678" h="108043">
                <a:moveTo>
                  <a:pt x="0" y="164"/>
                </a:moveTo>
                <a:cubicBezTo>
                  <a:pt x="4444" y="0"/>
                  <a:pt x="12616" y="590"/>
                  <a:pt x="24237" y="2032"/>
                </a:cubicBezTo>
                <a:cubicBezTo>
                  <a:pt x="36669" y="4640"/>
                  <a:pt x="47004" y="7822"/>
                  <a:pt x="58234" y="12452"/>
                </a:cubicBezTo>
                <a:cubicBezTo>
                  <a:pt x="68257" y="17769"/>
                  <a:pt x="77323" y="23714"/>
                  <a:pt x="86314" y="30913"/>
                </a:cubicBezTo>
                <a:cubicBezTo>
                  <a:pt x="93780" y="38195"/>
                  <a:pt x="100993" y="46771"/>
                  <a:pt x="107223" y="56010"/>
                </a:cubicBezTo>
                <a:cubicBezTo>
                  <a:pt x="112228" y="65289"/>
                  <a:pt x="116425" y="75385"/>
                  <a:pt x="119667" y="86247"/>
                </a:cubicBezTo>
                <a:cubicBezTo>
                  <a:pt x="120978" y="93068"/>
                  <a:pt x="121982" y="100334"/>
                  <a:pt x="122678" y="108043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Freeform 35"/>
          <p:cNvSpPr/>
          <p:nvPr/>
        </p:nvSpPr>
        <p:spPr>
          <a:xfrm>
            <a:off x="903298" y="4603029"/>
            <a:ext cx="12556" cy="26121"/>
          </a:xfrm>
          <a:custGeom>
            <a:avLst/>
            <a:gdLst>
              <a:gd name="connsiteX0" fmla="*/ 12556 w 12556"/>
              <a:gd name="connsiteY0" fmla="*/ 0 h 26121"/>
              <a:gd name="connsiteX1" fmla="*/ 11022 w 12556"/>
              <a:gd name="connsiteY1" fmla="*/ 20140 h 26121"/>
              <a:gd name="connsiteX2" fmla="*/ 3283 w 12556"/>
              <a:gd name="connsiteY2" fmla="*/ 25723 h 26121"/>
              <a:gd name="connsiteX3" fmla="*/ 0 w 12556"/>
              <a:gd name="connsiteY3" fmla="*/ 26121 h 261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556" h="26121">
                <a:moveTo>
                  <a:pt x="12556" y="0"/>
                </a:moveTo>
                <a:cubicBezTo>
                  <a:pt x="12503" y="14375"/>
                  <a:pt x="12085" y="17280"/>
                  <a:pt x="11022" y="20140"/>
                </a:cubicBezTo>
                <a:cubicBezTo>
                  <a:pt x="9768" y="21982"/>
                  <a:pt x="7200" y="24192"/>
                  <a:pt x="3283" y="25723"/>
                </a:cubicBezTo>
                <a:lnTo>
                  <a:pt x="0" y="26121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Freeform 36"/>
          <p:cNvSpPr/>
          <p:nvPr/>
        </p:nvSpPr>
        <p:spPr>
          <a:xfrm>
            <a:off x="626010" y="4628072"/>
            <a:ext cx="5364" cy="1027"/>
          </a:xfrm>
          <a:custGeom>
            <a:avLst/>
            <a:gdLst>
              <a:gd name="connsiteX0" fmla="*/ 5364 w 5364"/>
              <a:gd name="connsiteY0" fmla="*/ 1027 h 1027"/>
              <a:gd name="connsiteX1" fmla="*/ 0 w 5364"/>
              <a:gd name="connsiteY1" fmla="*/ 0 h 1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364" h="1027">
                <a:moveTo>
                  <a:pt x="5364" y="102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Freeform 37"/>
          <p:cNvSpPr/>
          <p:nvPr/>
        </p:nvSpPr>
        <p:spPr>
          <a:xfrm>
            <a:off x="872002" y="4225679"/>
            <a:ext cx="14922" cy="15012"/>
          </a:xfrm>
          <a:custGeom>
            <a:avLst/>
            <a:gdLst>
              <a:gd name="connsiteX0" fmla="*/ 0 w 14922"/>
              <a:gd name="connsiteY0" fmla="*/ 0 h 15012"/>
              <a:gd name="connsiteX1" fmla="*/ 14922 w 14922"/>
              <a:gd name="connsiteY1" fmla="*/ 15012 h 15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22" h="15012">
                <a:moveTo>
                  <a:pt x="0" y="0"/>
                </a:moveTo>
                <a:lnTo>
                  <a:pt x="14922" y="15012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Freeform 38"/>
          <p:cNvSpPr/>
          <p:nvPr/>
        </p:nvSpPr>
        <p:spPr>
          <a:xfrm>
            <a:off x="994824" y="4225987"/>
            <a:ext cx="14175" cy="14289"/>
          </a:xfrm>
          <a:custGeom>
            <a:avLst/>
            <a:gdLst>
              <a:gd name="connsiteX0" fmla="*/ 0 w 14175"/>
              <a:gd name="connsiteY0" fmla="*/ 14289 h 14289"/>
              <a:gd name="connsiteX1" fmla="*/ 14175 w 14175"/>
              <a:gd name="connsiteY1" fmla="*/ 0 h 14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175" h="14289">
                <a:moveTo>
                  <a:pt x="0" y="14289"/>
                </a:moveTo>
                <a:lnTo>
                  <a:pt x="14175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Freeform 39"/>
          <p:cNvSpPr/>
          <p:nvPr/>
        </p:nvSpPr>
        <p:spPr>
          <a:xfrm>
            <a:off x="953110" y="4421956"/>
            <a:ext cx="629" cy="15378"/>
          </a:xfrm>
          <a:custGeom>
            <a:avLst/>
            <a:gdLst>
              <a:gd name="connsiteX0" fmla="*/ 629 w 629"/>
              <a:gd name="connsiteY0" fmla="*/ 0 h 15378"/>
              <a:gd name="connsiteX1" fmla="*/ 0 w 629"/>
              <a:gd name="connsiteY1" fmla="*/ 15378 h 153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" h="15378">
                <a:moveTo>
                  <a:pt x="629" y="0"/>
                </a:moveTo>
                <a:lnTo>
                  <a:pt x="0" y="15378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Freeform 40"/>
          <p:cNvSpPr/>
          <p:nvPr/>
        </p:nvSpPr>
        <p:spPr>
          <a:xfrm>
            <a:off x="929218" y="4437326"/>
            <a:ext cx="23887" cy="4016"/>
          </a:xfrm>
          <a:custGeom>
            <a:avLst/>
            <a:gdLst>
              <a:gd name="connsiteX0" fmla="*/ 23887 w 23887"/>
              <a:gd name="connsiteY0" fmla="*/ 0 h 4016"/>
              <a:gd name="connsiteX1" fmla="*/ 0 w 23887"/>
              <a:gd name="connsiteY1" fmla="*/ 404 h 40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887" h="4016">
                <a:moveTo>
                  <a:pt x="23887" y="0"/>
                </a:moveTo>
                <a:cubicBezTo>
                  <a:pt x="15988" y="3881"/>
                  <a:pt x="8026" y="4016"/>
                  <a:pt x="0" y="404"/>
                </a:cubicBez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Freeform 41"/>
          <p:cNvSpPr/>
          <p:nvPr/>
        </p:nvSpPr>
        <p:spPr>
          <a:xfrm>
            <a:off x="928437" y="4425897"/>
            <a:ext cx="733" cy="11941"/>
          </a:xfrm>
          <a:custGeom>
            <a:avLst/>
            <a:gdLst>
              <a:gd name="connsiteX0" fmla="*/ 733 w 733"/>
              <a:gd name="connsiteY0" fmla="*/ 11941 h 11941"/>
              <a:gd name="connsiteX1" fmla="*/ 0 w 733"/>
              <a:gd name="connsiteY1" fmla="*/ 0 h 11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3" h="11941">
                <a:moveTo>
                  <a:pt x="733" y="1194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Freeform 42"/>
          <p:cNvSpPr/>
          <p:nvPr/>
        </p:nvSpPr>
        <p:spPr>
          <a:xfrm>
            <a:off x="949724" y="4350558"/>
            <a:ext cx="89" cy="35171"/>
          </a:xfrm>
          <a:custGeom>
            <a:avLst/>
            <a:gdLst>
              <a:gd name="connsiteX0" fmla="*/ 0 w 89"/>
              <a:gd name="connsiteY0" fmla="*/ 35171 h 35171"/>
              <a:gd name="connsiteX1" fmla="*/ 89 w 89"/>
              <a:gd name="connsiteY1" fmla="*/ 0 h 351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" h="35171">
                <a:moveTo>
                  <a:pt x="0" y="35171"/>
                </a:moveTo>
                <a:lnTo>
                  <a:pt x="89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3" name="Freeform 43"/>
          <p:cNvSpPr/>
          <p:nvPr/>
        </p:nvSpPr>
        <p:spPr>
          <a:xfrm>
            <a:off x="931925" y="4353303"/>
            <a:ext cx="157" cy="32418"/>
          </a:xfrm>
          <a:custGeom>
            <a:avLst/>
            <a:gdLst>
              <a:gd name="connsiteX0" fmla="*/ 0 w 157"/>
              <a:gd name="connsiteY0" fmla="*/ 0 h 32418"/>
              <a:gd name="connsiteX1" fmla="*/ 157 w 157"/>
              <a:gd name="connsiteY1" fmla="*/ 32418 h 32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7" h="32418">
                <a:moveTo>
                  <a:pt x="0" y="0"/>
                </a:moveTo>
                <a:lnTo>
                  <a:pt x="157" y="32418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4" name="Freeform 44"/>
          <p:cNvSpPr/>
          <p:nvPr/>
        </p:nvSpPr>
        <p:spPr>
          <a:xfrm>
            <a:off x="619776" y="4569445"/>
            <a:ext cx="14" cy="28786"/>
          </a:xfrm>
          <a:custGeom>
            <a:avLst/>
            <a:gdLst>
              <a:gd name="connsiteX0" fmla="*/ 0 w 14"/>
              <a:gd name="connsiteY0" fmla="*/ 28786 h 28786"/>
              <a:gd name="connsiteX1" fmla="*/ 14 w 14"/>
              <a:gd name="connsiteY1" fmla="*/ 0 h 28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" h="28786">
                <a:moveTo>
                  <a:pt x="0" y="28786"/>
                </a:moveTo>
                <a:lnTo>
                  <a:pt x="14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5" name="Freeform 45"/>
          <p:cNvSpPr/>
          <p:nvPr/>
        </p:nvSpPr>
        <p:spPr>
          <a:xfrm>
            <a:off x="730632" y="4458339"/>
            <a:ext cx="62463" cy="297"/>
          </a:xfrm>
          <a:custGeom>
            <a:avLst/>
            <a:gdLst>
              <a:gd name="connsiteX0" fmla="*/ 0 w 62463"/>
              <a:gd name="connsiteY0" fmla="*/ 297 h 297"/>
              <a:gd name="connsiteX1" fmla="*/ 62463 w 62463"/>
              <a:gd name="connsiteY1" fmla="*/ 0 h 2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463" h="297">
                <a:moveTo>
                  <a:pt x="0" y="297"/>
                </a:moveTo>
                <a:lnTo>
                  <a:pt x="62463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" name="Freeform 46"/>
          <p:cNvSpPr/>
          <p:nvPr/>
        </p:nvSpPr>
        <p:spPr>
          <a:xfrm>
            <a:off x="686833" y="4272299"/>
            <a:ext cx="161601" cy="161601"/>
          </a:xfrm>
          <a:custGeom>
            <a:avLst/>
            <a:gdLst>
              <a:gd name="connsiteX0" fmla="*/ 161601 w 161601"/>
              <a:gd name="connsiteY0" fmla="*/ 80800 h 161601"/>
              <a:gd name="connsiteX1" fmla="*/ 160048 w 161601"/>
              <a:gd name="connsiteY1" fmla="*/ 96564 h 161601"/>
              <a:gd name="connsiteX2" fmla="*/ 155450 w 161601"/>
              <a:gd name="connsiteY2" fmla="*/ 111721 h 161601"/>
              <a:gd name="connsiteX3" fmla="*/ 147984 w 161601"/>
              <a:gd name="connsiteY3" fmla="*/ 125691 h 161601"/>
              <a:gd name="connsiteX4" fmla="*/ 137935 w 161601"/>
              <a:gd name="connsiteY4" fmla="*/ 137935 h 161601"/>
              <a:gd name="connsiteX5" fmla="*/ 125691 w 161601"/>
              <a:gd name="connsiteY5" fmla="*/ 147984 h 161601"/>
              <a:gd name="connsiteX6" fmla="*/ 111721 w 161601"/>
              <a:gd name="connsiteY6" fmla="*/ 155451 h 161601"/>
              <a:gd name="connsiteX7" fmla="*/ 96564 w 161601"/>
              <a:gd name="connsiteY7" fmla="*/ 160049 h 161601"/>
              <a:gd name="connsiteX8" fmla="*/ 80800 w 161601"/>
              <a:gd name="connsiteY8" fmla="*/ 161601 h 161601"/>
              <a:gd name="connsiteX9" fmla="*/ 65037 w 161601"/>
              <a:gd name="connsiteY9" fmla="*/ 160049 h 161601"/>
              <a:gd name="connsiteX10" fmla="*/ 49879 w 161601"/>
              <a:gd name="connsiteY10" fmla="*/ 155451 h 161601"/>
              <a:gd name="connsiteX11" fmla="*/ 35910 w 161601"/>
              <a:gd name="connsiteY11" fmla="*/ 147984 h 161601"/>
              <a:gd name="connsiteX12" fmla="*/ 23666 w 161601"/>
              <a:gd name="connsiteY12" fmla="*/ 137935 h 161601"/>
              <a:gd name="connsiteX13" fmla="*/ 13617 w 161601"/>
              <a:gd name="connsiteY13" fmla="*/ 125691 h 161601"/>
              <a:gd name="connsiteX14" fmla="*/ 6151 w 161601"/>
              <a:gd name="connsiteY14" fmla="*/ 111721 h 161601"/>
              <a:gd name="connsiteX15" fmla="*/ 1553 w 161601"/>
              <a:gd name="connsiteY15" fmla="*/ 96564 h 161601"/>
              <a:gd name="connsiteX16" fmla="*/ 0 w 161601"/>
              <a:gd name="connsiteY16" fmla="*/ 80800 h 161601"/>
              <a:gd name="connsiteX17" fmla="*/ 1553 w 161601"/>
              <a:gd name="connsiteY17" fmla="*/ 65037 h 161601"/>
              <a:gd name="connsiteX18" fmla="*/ 6151 w 161601"/>
              <a:gd name="connsiteY18" fmla="*/ 49880 h 161601"/>
              <a:gd name="connsiteX19" fmla="*/ 13617 w 161601"/>
              <a:gd name="connsiteY19" fmla="*/ 35910 h 161601"/>
              <a:gd name="connsiteX20" fmla="*/ 23666 w 161601"/>
              <a:gd name="connsiteY20" fmla="*/ 23666 h 161601"/>
              <a:gd name="connsiteX21" fmla="*/ 35910 w 161601"/>
              <a:gd name="connsiteY21" fmla="*/ 13617 h 161601"/>
              <a:gd name="connsiteX22" fmla="*/ 49879 w 161601"/>
              <a:gd name="connsiteY22" fmla="*/ 6151 h 161601"/>
              <a:gd name="connsiteX23" fmla="*/ 65037 w 161601"/>
              <a:gd name="connsiteY23" fmla="*/ 1553 h 161601"/>
              <a:gd name="connsiteX24" fmla="*/ 80800 w 161601"/>
              <a:gd name="connsiteY24" fmla="*/ 0 h 161601"/>
              <a:gd name="connsiteX25" fmla="*/ 96564 w 161601"/>
              <a:gd name="connsiteY25" fmla="*/ 1553 h 161601"/>
              <a:gd name="connsiteX26" fmla="*/ 111721 w 161601"/>
              <a:gd name="connsiteY26" fmla="*/ 6151 h 161601"/>
              <a:gd name="connsiteX27" fmla="*/ 125691 w 161601"/>
              <a:gd name="connsiteY27" fmla="*/ 13617 h 161601"/>
              <a:gd name="connsiteX28" fmla="*/ 137935 w 161601"/>
              <a:gd name="connsiteY28" fmla="*/ 23666 h 161601"/>
              <a:gd name="connsiteX29" fmla="*/ 147984 w 161601"/>
              <a:gd name="connsiteY29" fmla="*/ 35910 h 161601"/>
              <a:gd name="connsiteX30" fmla="*/ 155450 w 161601"/>
              <a:gd name="connsiteY30" fmla="*/ 49880 h 161601"/>
              <a:gd name="connsiteX31" fmla="*/ 160048 w 161601"/>
              <a:gd name="connsiteY31" fmla="*/ 65037 h 161601"/>
              <a:gd name="connsiteX32" fmla="*/ 161601 w 161601"/>
              <a:gd name="connsiteY32" fmla="*/ 80800 h 161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61601" h="161601">
                <a:moveTo>
                  <a:pt x="161601" y="80800"/>
                </a:moveTo>
                <a:cubicBezTo>
                  <a:pt x="161601" y="86106"/>
                  <a:pt x="161083" y="91361"/>
                  <a:pt x="160048" y="96564"/>
                </a:cubicBezTo>
                <a:cubicBezTo>
                  <a:pt x="159013" y="101767"/>
                  <a:pt x="157481" y="106820"/>
                  <a:pt x="155450" y="111721"/>
                </a:cubicBezTo>
                <a:cubicBezTo>
                  <a:pt x="153420" y="116623"/>
                  <a:pt x="150931" y="121280"/>
                  <a:pt x="147984" y="125691"/>
                </a:cubicBezTo>
                <a:cubicBezTo>
                  <a:pt x="145036" y="130102"/>
                  <a:pt x="141687" y="134184"/>
                  <a:pt x="137935" y="137935"/>
                </a:cubicBezTo>
                <a:cubicBezTo>
                  <a:pt x="134184" y="141687"/>
                  <a:pt x="130102" y="145036"/>
                  <a:pt x="125691" y="147984"/>
                </a:cubicBezTo>
                <a:cubicBezTo>
                  <a:pt x="121279" y="150931"/>
                  <a:pt x="116623" y="153420"/>
                  <a:pt x="111721" y="155451"/>
                </a:cubicBezTo>
                <a:cubicBezTo>
                  <a:pt x="106820" y="157481"/>
                  <a:pt x="101767" y="159014"/>
                  <a:pt x="96564" y="160049"/>
                </a:cubicBezTo>
                <a:cubicBezTo>
                  <a:pt x="91360" y="161084"/>
                  <a:pt x="86106" y="161601"/>
                  <a:pt x="80800" y="161601"/>
                </a:cubicBezTo>
                <a:cubicBezTo>
                  <a:pt x="75495" y="161601"/>
                  <a:pt x="70241" y="161084"/>
                  <a:pt x="65037" y="160049"/>
                </a:cubicBezTo>
                <a:cubicBezTo>
                  <a:pt x="59834" y="159014"/>
                  <a:pt x="54781" y="157481"/>
                  <a:pt x="49879" y="155451"/>
                </a:cubicBezTo>
                <a:cubicBezTo>
                  <a:pt x="44978" y="153420"/>
                  <a:pt x="40321" y="150931"/>
                  <a:pt x="35910" y="147984"/>
                </a:cubicBezTo>
                <a:cubicBezTo>
                  <a:pt x="31499" y="145036"/>
                  <a:pt x="27417" y="141687"/>
                  <a:pt x="23666" y="137935"/>
                </a:cubicBezTo>
                <a:cubicBezTo>
                  <a:pt x="19914" y="134184"/>
                  <a:pt x="16565" y="130102"/>
                  <a:pt x="13617" y="125691"/>
                </a:cubicBezTo>
                <a:cubicBezTo>
                  <a:pt x="10670" y="121280"/>
                  <a:pt x="8181" y="116623"/>
                  <a:pt x="6151" y="111721"/>
                </a:cubicBezTo>
                <a:cubicBezTo>
                  <a:pt x="4120" y="106820"/>
                  <a:pt x="2588" y="101767"/>
                  <a:pt x="1553" y="96564"/>
                </a:cubicBezTo>
                <a:cubicBezTo>
                  <a:pt x="518" y="91361"/>
                  <a:pt x="0" y="86106"/>
                  <a:pt x="0" y="80800"/>
                </a:cubicBezTo>
                <a:cubicBezTo>
                  <a:pt x="0" y="75495"/>
                  <a:pt x="518" y="70241"/>
                  <a:pt x="1553" y="65037"/>
                </a:cubicBezTo>
                <a:cubicBezTo>
                  <a:pt x="2588" y="59834"/>
                  <a:pt x="4120" y="54781"/>
                  <a:pt x="6151" y="49880"/>
                </a:cubicBezTo>
                <a:cubicBezTo>
                  <a:pt x="8181" y="44978"/>
                  <a:pt x="10670" y="40322"/>
                  <a:pt x="13617" y="35910"/>
                </a:cubicBezTo>
                <a:cubicBezTo>
                  <a:pt x="16565" y="31499"/>
                  <a:pt x="19914" y="27418"/>
                  <a:pt x="23666" y="23666"/>
                </a:cubicBezTo>
                <a:cubicBezTo>
                  <a:pt x="27417" y="19915"/>
                  <a:pt x="31499" y="16565"/>
                  <a:pt x="35910" y="13617"/>
                </a:cubicBezTo>
                <a:cubicBezTo>
                  <a:pt x="40321" y="10670"/>
                  <a:pt x="44978" y="8181"/>
                  <a:pt x="49879" y="6151"/>
                </a:cubicBezTo>
                <a:cubicBezTo>
                  <a:pt x="54781" y="4120"/>
                  <a:pt x="59834" y="2588"/>
                  <a:pt x="65037" y="1553"/>
                </a:cubicBezTo>
                <a:cubicBezTo>
                  <a:pt x="70241" y="518"/>
                  <a:pt x="75495" y="0"/>
                  <a:pt x="80800" y="0"/>
                </a:cubicBezTo>
                <a:cubicBezTo>
                  <a:pt x="86106" y="0"/>
                  <a:pt x="91360" y="518"/>
                  <a:pt x="96564" y="1553"/>
                </a:cubicBezTo>
                <a:cubicBezTo>
                  <a:pt x="101767" y="2588"/>
                  <a:pt x="106820" y="4120"/>
                  <a:pt x="111721" y="6151"/>
                </a:cubicBezTo>
                <a:cubicBezTo>
                  <a:pt x="116623" y="8181"/>
                  <a:pt x="121279" y="10670"/>
                  <a:pt x="125691" y="13617"/>
                </a:cubicBezTo>
                <a:cubicBezTo>
                  <a:pt x="130102" y="16565"/>
                  <a:pt x="134184" y="19915"/>
                  <a:pt x="137935" y="23666"/>
                </a:cubicBezTo>
                <a:cubicBezTo>
                  <a:pt x="141687" y="27418"/>
                  <a:pt x="145036" y="31499"/>
                  <a:pt x="147984" y="35910"/>
                </a:cubicBezTo>
                <a:cubicBezTo>
                  <a:pt x="150931" y="40322"/>
                  <a:pt x="153420" y="44978"/>
                  <a:pt x="155450" y="49880"/>
                </a:cubicBezTo>
                <a:cubicBezTo>
                  <a:pt x="157481" y="54781"/>
                  <a:pt x="159013" y="59834"/>
                  <a:pt x="160048" y="65037"/>
                </a:cubicBezTo>
                <a:cubicBezTo>
                  <a:pt x="161083" y="70241"/>
                  <a:pt x="161601" y="75495"/>
                  <a:pt x="161601" y="8080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Freeform 47"/>
          <p:cNvSpPr/>
          <p:nvPr/>
        </p:nvSpPr>
        <p:spPr>
          <a:xfrm>
            <a:off x="915773" y="4566217"/>
            <a:ext cx="81" cy="36811"/>
          </a:xfrm>
          <a:custGeom>
            <a:avLst/>
            <a:gdLst>
              <a:gd name="connsiteX0" fmla="*/ 0 w 81"/>
              <a:gd name="connsiteY0" fmla="*/ 0 h 36811"/>
              <a:gd name="connsiteX1" fmla="*/ 81 w 81"/>
              <a:gd name="connsiteY1" fmla="*/ 36811 h 36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" h="36811">
                <a:moveTo>
                  <a:pt x="0" y="0"/>
                </a:moveTo>
                <a:lnTo>
                  <a:pt x="81" y="36811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8" name="Freeform 48"/>
          <p:cNvSpPr/>
          <p:nvPr/>
        </p:nvSpPr>
        <p:spPr>
          <a:xfrm>
            <a:off x="631375" y="4629099"/>
            <a:ext cx="271924" cy="50"/>
          </a:xfrm>
          <a:custGeom>
            <a:avLst/>
            <a:gdLst>
              <a:gd name="connsiteX0" fmla="*/ 271924 w 271924"/>
              <a:gd name="connsiteY0" fmla="*/ 50 h 50"/>
              <a:gd name="connsiteX1" fmla="*/ 0 w 271924"/>
              <a:gd name="connsiteY1" fmla="*/ 0 h 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1924" h="50">
                <a:moveTo>
                  <a:pt x="271924" y="50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9" name="Freeform 49"/>
          <p:cNvSpPr/>
          <p:nvPr/>
        </p:nvSpPr>
        <p:spPr>
          <a:xfrm>
            <a:off x="624427" y="4626712"/>
            <a:ext cx="1583" cy="1360"/>
          </a:xfrm>
          <a:custGeom>
            <a:avLst/>
            <a:gdLst>
              <a:gd name="connsiteX0" fmla="*/ 0 w 1583"/>
              <a:gd name="connsiteY0" fmla="*/ 0 h 1360"/>
              <a:gd name="connsiteX1" fmla="*/ 1583 w 1583"/>
              <a:gd name="connsiteY1" fmla="*/ 1360 h 1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3" h="1360">
                <a:moveTo>
                  <a:pt x="0" y="0"/>
                </a:moveTo>
                <a:lnTo>
                  <a:pt x="1583" y="1360"/>
                </a:lnTo>
              </a:path>
            </a:pathLst>
          </a:custGeom>
          <a:solidFill>
            <a:srgbClr val="000000">
              <a:alpha val="0"/>
            </a:srgbClr>
          </a:solidFill>
          <a:ln w="18986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0" name="TextBox 50"/>
          <p:cNvSpPr txBox="1"/>
          <p:nvPr/>
        </p:nvSpPr>
        <p:spPr>
          <a:xfrm>
            <a:off x="600075" y="4888111"/>
            <a:ext cx="3662633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De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senvo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lvi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mento de Pote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nc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ialidades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00075" y="5264943"/>
            <a:ext cx="5017595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mover 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pendência, autoes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tim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e habilidades cognitivas 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ocionais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.</a:t>
            </a:r>
          </a:p>
        </p:txBody>
      </p:sp>
      <p:sp>
        <p:nvSpPr>
          <p:cNvPr id="52" name="Freeform 52"/>
          <p:cNvSpPr/>
          <p:nvPr/>
        </p:nvSpPr>
        <p:spPr>
          <a:xfrm>
            <a:off x="6211289" y="4330597"/>
            <a:ext cx="36964" cy="22330"/>
          </a:xfrm>
          <a:custGeom>
            <a:avLst/>
            <a:gdLst>
              <a:gd name="connsiteX0" fmla="*/ 0 w 36964"/>
              <a:gd name="connsiteY0" fmla="*/ 22330 h 22330"/>
              <a:gd name="connsiteX1" fmla="*/ 27048 w 36964"/>
              <a:gd name="connsiteY1" fmla="*/ 18567 h 22330"/>
              <a:gd name="connsiteX2" fmla="*/ 34598 w 36964"/>
              <a:gd name="connsiteY2" fmla="*/ 10171 h 22330"/>
              <a:gd name="connsiteX3" fmla="*/ 36964 w 36964"/>
              <a:gd name="connsiteY3" fmla="*/ 0 h 22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6964" h="22330">
                <a:moveTo>
                  <a:pt x="0" y="22330"/>
                </a:moveTo>
                <a:cubicBezTo>
                  <a:pt x="18868" y="21711"/>
                  <a:pt x="23506" y="20411"/>
                  <a:pt x="27048" y="18567"/>
                </a:cubicBezTo>
                <a:cubicBezTo>
                  <a:pt x="29089" y="17099"/>
                  <a:pt x="31614" y="14630"/>
                  <a:pt x="34598" y="10171"/>
                </a:cubicBezTo>
                <a:cubicBezTo>
                  <a:pt x="35894" y="6484"/>
                  <a:pt x="36682" y="3094"/>
                  <a:pt x="36964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3" name="Freeform 53"/>
          <p:cNvSpPr/>
          <p:nvPr/>
        </p:nvSpPr>
        <p:spPr>
          <a:xfrm>
            <a:off x="5985973" y="4607281"/>
            <a:ext cx="28899" cy="6438"/>
          </a:xfrm>
          <a:custGeom>
            <a:avLst/>
            <a:gdLst>
              <a:gd name="connsiteX0" fmla="*/ 28899 w 28899"/>
              <a:gd name="connsiteY0" fmla="*/ 0 h 6438"/>
              <a:gd name="connsiteX1" fmla="*/ 22116 w 28899"/>
              <a:gd name="connsiteY1" fmla="*/ 5102 h 6438"/>
              <a:gd name="connsiteX2" fmla="*/ 0 w 28899"/>
              <a:gd name="connsiteY2" fmla="*/ 6437 h 64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899" h="6438">
                <a:moveTo>
                  <a:pt x="28899" y="0"/>
                </a:moveTo>
                <a:cubicBezTo>
                  <a:pt x="26950" y="2084"/>
                  <a:pt x="24323" y="4029"/>
                  <a:pt x="22116" y="5102"/>
                </a:cubicBezTo>
                <a:cubicBezTo>
                  <a:pt x="19108" y="5961"/>
                  <a:pt x="15158" y="6438"/>
                  <a:pt x="0" y="6437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4" name="Freeform 54"/>
          <p:cNvSpPr/>
          <p:nvPr/>
        </p:nvSpPr>
        <p:spPr>
          <a:xfrm>
            <a:off x="5819841" y="4588028"/>
            <a:ext cx="15302" cy="25573"/>
          </a:xfrm>
          <a:custGeom>
            <a:avLst/>
            <a:gdLst>
              <a:gd name="connsiteX0" fmla="*/ 15302 w 15302"/>
              <a:gd name="connsiteY0" fmla="*/ 25573 h 25573"/>
              <a:gd name="connsiteX1" fmla="*/ 3902 w 15302"/>
              <a:gd name="connsiteY1" fmla="*/ 20375 h 25573"/>
              <a:gd name="connsiteX2" fmla="*/ 91 w 15302"/>
              <a:gd name="connsiteY2" fmla="*/ 10837 h 25573"/>
              <a:gd name="connsiteX3" fmla="*/ 0 w 15302"/>
              <a:gd name="connsiteY3" fmla="*/ 0 h 255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302" h="25573">
                <a:moveTo>
                  <a:pt x="15302" y="25573"/>
                </a:moveTo>
                <a:cubicBezTo>
                  <a:pt x="10788" y="24752"/>
                  <a:pt x="6656" y="22727"/>
                  <a:pt x="3902" y="20375"/>
                </a:cubicBezTo>
                <a:cubicBezTo>
                  <a:pt x="1872" y="17565"/>
                  <a:pt x="892" y="15144"/>
                  <a:pt x="91" y="10837"/>
                </a:cubicBez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5" name="Freeform 55"/>
          <p:cNvSpPr/>
          <p:nvPr/>
        </p:nvSpPr>
        <p:spPr>
          <a:xfrm>
            <a:off x="5819775" y="4472730"/>
            <a:ext cx="84017" cy="63026"/>
          </a:xfrm>
          <a:custGeom>
            <a:avLst/>
            <a:gdLst>
              <a:gd name="connsiteX0" fmla="*/ 0 w 84017"/>
              <a:gd name="connsiteY0" fmla="*/ 63026 h 63026"/>
              <a:gd name="connsiteX1" fmla="*/ 3281 w 84017"/>
              <a:gd name="connsiteY1" fmla="*/ 42191 h 63026"/>
              <a:gd name="connsiteX2" fmla="*/ 14146 w 84017"/>
              <a:gd name="connsiteY2" fmla="*/ 22580 h 63026"/>
              <a:gd name="connsiteX3" fmla="*/ 30328 w 84017"/>
              <a:gd name="connsiteY3" fmla="*/ 8674 h 63026"/>
              <a:gd name="connsiteX4" fmla="*/ 49751 w 84017"/>
              <a:gd name="connsiteY4" fmla="*/ 1284 h 63026"/>
              <a:gd name="connsiteX5" fmla="*/ 84017 w 84017"/>
              <a:gd name="connsiteY5" fmla="*/ 0 h 63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84017" h="63026">
                <a:moveTo>
                  <a:pt x="0" y="63026"/>
                </a:moveTo>
                <a:cubicBezTo>
                  <a:pt x="318" y="55979"/>
                  <a:pt x="1491" y="48707"/>
                  <a:pt x="3281" y="42191"/>
                </a:cubicBezTo>
                <a:cubicBezTo>
                  <a:pt x="6202" y="34970"/>
                  <a:pt x="9773" y="28651"/>
                  <a:pt x="14146" y="22580"/>
                </a:cubicBezTo>
                <a:cubicBezTo>
                  <a:pt x="19776" y="16550"/>
                  <a:pt x="24998" y="12217"/>
                  <a:pt x="30328" y="8674"/>
                </a:cubicBezTo>
                <a:cubicBezTo>
                  <a:pt x="36140" y="5671"/>
                  <a:pt x="41916" y="3385"/>
                  <a:pt x="49751" y="1284"/>
                </a:cubicBezTo>
                <a:cubicBezTo>
                  <a:pt x="56040" y="498"/>
                  <a:pt x="67462" y="70"/>
                  <a:pt x="84017" y="0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6" name="Freeform 56"/>
          <p:cNvSpPr/>
          <p:nvPr/>
        </p:nvSpPr>
        <p:spPr>
          <a:xfrm>
            <a:off x="5952621" y="4472713"/>
            <a:ext cx="65160" cy="80433"/>
          </a:xfrm>
          <a:custGeom>
            <a:avLst/>
            <a:gdLst>
              <a:gd name="connsiteX0" fmla="*/ 0 w 65160"/>
              <a:gd name="connsiteY0" fmla="*/ 0 h 80433"/>
              <a:gd name="connsiteX1" fmla="*/ 22198 w 65160"/>
              <a:gd name="connsiteY1" fmla="*/ 3242 h 80433"/>
              <a:gd name="connsiteX2" fmla="*/ 40128 w 65160"/>
              <a:gd name="connsiteY2" fmla="*/ 12498 h 80433"/>
              <a:gd name="connsiteX3" fmla="*/ 55800 w 65160"/>
              <a:gd name="connsiteY3" fmla="*/ 29589 h 80433"/>
              <a:gd name="connsiteX4" fmla="*/ 63399 w 65160"/>
              <a:gd name="connsiteY4" fmla="*/ 47723 h 80433"/>
              <a:gd name="connsiteX5" fmla="*/ 65160 w 65160"/>
              <a:gd name="connsiteY5" fmla="*/ 80433 h 804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5160" h="80433">
                <a:moveTo>
                  <a:pt x="0" y="0"/>
                </a:moveTo>
                <a:cubicBezTo>
                  <a:pt x="7105" y="231"/>
                  <a:pt x="14191" y="1200"/>
                  <a:pt x="22198" y="3242"/>
                </a:cubicBezTo>
                <a:cubicBezTo>
                  <a:pt x="28375" y="5621"/>
                  <a:pt x="34529" y="8781"/>
                  <a:pt x="40128" y="12498"/>
                </a:cubicBezTo>
                <a:cubicBezTo>
                  <a:pt x="46106" y="17531"/>
                  <a:pt x="50959" y="22779"/>
                  <a:pt x="55800" y="29589"/>
                </a:cubicBezTo>
                <a:cubicBezTo>
                  <a:pt x="58785" y="35022"/>
                  <a:pt x="61463" y="41361"/>
                  <a:pt x="63399" y="47723"/>
                </a:cubicBezTo>
                <a:cubicBezTo>
                  <a:pt x="64552" y="53415"/>
                  <a:pt x="65104" y="58730"/>
                  <a:pt x="65160" y="80433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7" name="Freeform 57"/>
          <p:cNvSpPr/>
          <p:nvPr/>
        </p:nvSpPr>
        <p:spPr>
          <a:xfrm>
            <a:off x="6210943" y="4352928"/>
            <a:ext cx="346" cy="44651"/>
          </a:xfrm>
          <a:custGeom>
            <a:avLst/>
            <a:gdLst>
              <a:gd name="connsiteX0" fmla="*/ 346 w 346"/>
              <a:gd name="connsiteY0" fmla="*/ 0 h 44651"/>
              <a:gd name="connsiteX1" fmla="*/ 0 w 346"/>
              <a:gd name="connsiteY1" fmla="*/ 44651 h 44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6" h="44651">
                <a:moveTo>
                  <a:pt x="346" y="0"/>
                </a:moveTo>
                <a:lnTo>
                  <a:pt x="0" y="44651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8" name="Freeform 58"/>
          <p:cNvSpPr/>
          <p:nvPr/>
        </p:nvSpPr>
        <p:spPr>
          <a:xfrm>
            <a:off x="6164984" y="4352790"/>
            <a:ext cx="45958" cy="44789"/>
          </a:xfrm>
          <a:custGeom>
            <a:avLst/>
            <a:gdLst>
              <a:gd name="connsiteX0" fmla="*/ 45958 w 45958"/>
              <a:gd name="connsiteY0" fmla="*/ 44789 h 44789"/>
              <a:gd name="connsiteX1" fmla="*/ 0 w 45958"/>
              <a:gd name="connsiteY1" fmla="*/ 0 h 447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958" h="44789">
                <a:moveTo>
                  <a:pt x="45958" y="44789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9" name="Freeform 59"/>
          <p:cNvSpPr/>
          <p:nvPr/>
        </p:nvSpPr>
        <p:spPr>
          <a:xfrm>
            <a:off x="5857832" y="4324126"/>
            <a:ext cx="122003" cy="122002"/>
          </a:xfrm>
          <a:custGeom>
            <a:avLst/>
            <a:gdLst>
              <a:gd name="connsiteX0" fmla="*/ 122003 w 122003"/>
              <a:gd name="connsiteY0" fmla="*/ 61001 h 122002"/>
              <a:gd name="connsiteX1" fmla="*/ 120830 w 122003"/>
              <a:gd name="connsiteY1" fmla="*/ 72902 h 122002"/>
              <a:gd name="connsiteX2" fmla="*/ 117359 w 122003"/>
              <a:gd name="connsiteY2" fmla="*/ 84345 h 122002"/>
              <a:gd name="connsiteX3" fmla="*/ 111722 w 122003"/>
              <a:gd name="connsiteY3" fmla="*/ 94891 h 122002"/>
              <a:gd name="connsiteX4" fmla="*/ 104136 w 122003"/>
              <a:gd name="connsiteY4" fmla="*/ 104136 h 122002"/>
              <a:gd name="connsiteX5" fmla="*/ 94892 w 122003"/>
              <a:gd name="connsiteY5" fmla="*/ 111722 h 122002"/>
              <a:gd name="connsiteX6" fmla="*/ 84346 w 122003"/>
              <a:gd name="connsiteY6" fmla="*/ 117359 h 122002"/>
              <a:gd name="connsiteX7" fmla="*/ 72902 w 122003"/>
              <a:gd name="connsiteY7" fmla="*/ 120830 h 122002"/>
              <a:gd name="connsiteX8" fmla="*/ 61001 w 122003"/>
              <a:gd name="connsiteY8" fmla="*/ 122002 h 122002"/>
              <a:gd name="connsiteX9" fmla="*/ 49100 w 122003"/>
              <a:gd name="connsiteY9" fmla="*/ 120830 h 122002"/>
              <a:gd name="connsiteX10" fmla="*/ 37657 w 122003"/>
              <a:gd name="connsiteY10" fmla="*/ 117359 h 122002"/>
              <a:gd name="connsiteX11" fmla="*/ 27111 w 122003"/>
              <a:gd name="connsiteY11" fmla="*/ 111722 h 122002"/>
              <a:gd name="connsiteX12" fmla="*/ 17867 w 122003"/>
              <a:gd name="connsiteY12" fmla="*/ 104136 h 122002"/>
              <a:gd name="connsiteX13" fmla="*/ 10281 w 122003"/>
              <a:gd name="connsiteY13" fmla="*/ 94891 h 122002"/>
              <a:gd name="connsiteX14" fmla="*/ 4644 w 122003"/>
              <a:gd name="connsiteY14" fmla="*/ 84345 h 122002"/>
              <a:gd name="connsiteX15" fmla="*/ 1172 w 122003"/>
              <a:gd name="connsiteY15" fmla="*/ 72902 h 122002"/>
              <a:gd name="connsiteX16" fmla="*/ 0 w 122003"/>
              <a:gd name="connsiteY16" fmla="*/ 61001 h 122002"/>
              <a:gd name="connsiteX17" fmla="*/ 1172 w 122003"/>
              <a:gd name="connsiteY17" fmla="*/ 49100 h 122002"/>
              <a:gd name="connsiteX18" fmla="*/ 4644 w 122003"/>
              <a:gd name="connsiteY18" fmla="*/ 37657 h 122002"/>
              <a:gd name="connsiteX19" fmla="*/ 10281 w 122003"/>
              <a:gd name="connsiteY19" fmla="*/ 27111 h 122002"/>
              <a:gd name="connsiteX20" fmla="*/ 17867 w 122003"/>
              <a:gd name="connsiteY20" fmla="*/ 17867 h 122002"/>
              <a:gd name="connsiteX21" fmla="*/ 27111 w 122003"/>
              <a:gd name="connsiteY21" fmla="*/ 10280 h 122002"/>
              <a:gd name="connsiteX22" fmla="*/ 37657 w 122003"/>
              <a:gd name="connsiteY22" fmla="*/ 4643 h 122002"/>
              <a:gd name="connsiteX23" fmla="*/ 49100 w 122003"/>
              <a:gd name="connsiteY23" fmla="*/ 1172 h 122002"/>
              <a:gd name="connsiteX24" fmla="*/ 61001 w 122003"/>
              <a:gd name="connsiteY24" fmla="*/ 0 h 122002"/>
              <a:gd name="connsiteX25" fmla="*/ 72902 w 122003"/>
              <a:gd name="connsiteY25" fmla="*/ 1172 h 122002"/>
              <a:gd name="connsiteX26" fmla="*/ 84346 w 122003"/>
              <a:gd name="connsiteY26" fmla="*/ 4643 h 122002"/>
              <a:gd name="connsiteX27" fmla="*/ 94892 w 122003"/>
              <a:gd name="connsiteY27" fmla="*/ 10280 h 122002"/>
              <a:gd name="connsiteX28" fmla="*/ 104136 w 122003"/>
              <a:gd name="connsiteY28" fmla="*/ 17867 h 122002"/>
              <a:gd name="connsiteX29" fmla="*/ 111722 w 122003"/>
              <a:gd name="connsiteY29" fmla="*/ 27111 h 122002"/>
              <a:gd name="connsiteX30" fmla="*/ 117359 w 122003"/>
              <a:gd name="connsiteY30" fmla="*/ 37657 h 122002"/>
              <a:gd name="connsiteX31" fmla="*/ 120830 w 122003"/>
              <a:gd name="connsiteY31" fmla="*/ 49100 h 122002"/>
              <a:gd name="connsiteX32" fmla="*/ 122003 w 122003"/>
              <a:gd name="connsiteY32" fmla="*/ 61001 h 1220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122003" h="122002">
                <a:moveTo>
                  <a:pt x="122003" y="61001"/>
                </a:moveTo>
                <a:cubicBezTo>
                  <a:pt x="122003" y="65006"/>
                  <a:pt x="121612" y="68973"/>
                  <a:pt x="120830" y="72902"/>
                </a:cubicBezTo>
                <a:cubicBezTo>
                  <a:pt x="120049" y="76830"/>
                  <a:pt x="118892" y="80645"/>
                  <a:pt x="117359" y="84345"/>
                </a:cubicBezTo>
                <a:cubicBezTo>
                  <a:pt x="115826" y="88046"/>
                  <a:pt x="113947" y="91561"/>
                  <a:pt x="111722" y="94891"/>
                </a:cubicBezTo>
                <a:cubicBezTo>
                  <a:pt x="109497" y="98222"/>
                  <a:pt x="106968" y="101303"/>
                  <a:pt x="104136" y="104136"/>
                </a:cubicBezTo>
                <a:cubicBezTo>
                  <a:pt x="101304" y="106968"/>
                  <a:pt x="98222" y="109496"/>
                  <a:pt x="94892" y="111722"/>
                </a:cubicBezTo>
                <a:cubicBezTo>
                  <a:pt x="91561" y="113947"/>
                  <a:pt x="88046" y="115826"/>
                  <a:pt x="84346" y="117359"/>
                </a:cubicBezTo>
                <a:cubicBezTo>
                  <a:pt x="80645" y="118892"/>
                  <a:pt x="76831" y="120049"/>
                  <a:pt x="72902" y="120830"/>
                </a:cubicBezTo>
                <a:cubicBezTo>
                  <a:pt x="68974" y="121612"/>
                  <a:pt x="65007" y="122002"/>
                  <a:pt x="61001" y="122002"/>
                </a:cubicBezTo>
                <a:cubicBezTo>
                  <a:pt x="56996" y="122002"/>
                  <a:pt x="53029" y="121612"/>
                  <a:pt x="49100" y="120830"/>
                </a:cubicBezTo>
                <a:cubicBezTo>
                  <a:pt x="45172" y="120049"/>
                  <a:pt x="41358" y="118892"/>
                  <a:pt x="37657" y="117359"/>
                </a:cubicBezTo>
                <a:cubicBezTo>
                  <a:pt x="33956" y="115826"/>
                  <a:pt x="30441" y="113947"/>
                  <a:pt x="27111" y="111722"/>
                </a:cubicBezTo>
                <a:cubicBezTo>
                  <a:pt x="23780" y="109496"/>
                  <a:pt x="20699" y="106968"/>
                  <a:pt x="17867" y="104136"/>
                </a:cubicBezTo>
                <a:cubicBezTo>
                  <a:pt x="15035" y="101303"/>
                  <a:pt x="12506" y="98222"/>
                  <a:pt x="10281" y="94891"/>
                </a:cubicBezTo>
                <a:cubicBezTo>
                  <a:pt x="8055" y="91561"/>
                  <a:pt x="6176" y="88046"/>
                  <a:pt x="4644" y="84345"/>
                </a:cubicBezTo>
                <a:cubicBezTo>
                  <a:pt x="3111" y="80645"/>
                  <a:pt x="1954" y="76830"/>
                  <a:pt x="1172" y="72902"/>
                </a:cubicBezTo>
                <a:cubicBezTo>
                  <a:pt x="391" y="68973"/>
                  <a:pt x="0" y="65006"/>
                  <a:pt x="0" y="61001"/>
                </a:cubicBezTo>
                <a:cubicBezTo>
                  <a:pt x="0" y="56996"/>
                  <a:pt x="391" y="53029"/>
                  <a:pt x="1172" y="49100"/>
                </a:cubicBezTo>
                <a:cubicBezTo>
                  <a:pt x="1954" y="45172"/>
                  <a:pt x="3111" y="41358"/>
                  <a:pt x="4644" y="37657"/>
                </a:cubicBezTo>
                <a:cubicBezTo>
                  <a:pt x="6176" y="33956"/>
                  <a:pt x="8055" y="30441"/>
                  <a:pt x="10281" y="27111"/>
                </a:cubicBezTo>
                <a:cubicBezTo>
                  <a:pt x="12506" y="23780"/>
                  <a:pt x="15035" y="20699"/>
                  <a:pt x="17867" y="17867"/>
                </a:cubicBezTo>
                <a:cubicBezTo>
                  <a:pt x="20699" y="15034"/>
                  <a:pt x="23780" y="12506"/>
                  <a:pt x="27111" y="10280"/>
                </a:cubicBezTo>
                <a:cubicBezTo>
                  <a:pt x="30441" y="8055"/>
                  <a:pt x="33956" y="6176"/>
                  <a:pt x="37657" y="4643"/>
                </a:cubicBezTo>
                <a:cubicBezTo>
                  <a:pt x="41358" y="3111"/>
                  <a:pt x="45172" y="1953"/>
                  <a:pt x="49100" y="1172"/>
                </a:cubicBezTo>
                <a:cubicBezTo>
                  <a:pt x="53029" y="391"/>
                  <a:pt x="56996" y="0"/>
                  <a:pt x="61001" y="0"/>
                </a:cubicBezTo>
                <a:cubicBezTo>
                  <a:pt x="65007" y="0"/>
                  <a:pt x="68974" y="391"/>
                  <a:pt x="72902" y="1172"/>
                </a:cubicBezTo>
                <a:cubicBezTo>
                  <a:pt x="76831" y="1953"/>
                  <a:pt x="80645" y="3111"/>
                  <a:pt x="84346" y="4643"/>
                </a:cubicBezTo>
                <a:cubicBezTo>
                  <a:pt x="88046" y="6176"/>
                  <a:pt x="91561" y="8055"/>
                  <a:pt x="94892" y="10280"/>
                </a:cubicBezTo>
                <a:cubicBezTo>
                  <a:pt x="98222" y="12506"/>
                  <a:pt x="101304" y="15034"/>
                  <a:pt x="104136" y="17867"/>
                </a:cubicBezTo>
                <a:cubicBezTo>
                  <a:pt x="106968" y="20699"/>
                  <a:pt x="109497" y="23780"/>
                  <a:pt x="111722" y="27111"/>
                </a:cubicBezTo>
                <a:cubicBezTo>
                  <a:pt x="113947" y="30441"/>
                  <a:pt x="115826" y="33956"/>
                  <a:pt x="117359" y="37657"/>
                </a:cubicBezTo>
                <a:cubicBezTo>
                  <a:pt x="118892" y="41358"/>
                  <a:pt x="120049" y="45172"/>
                  <a:pt x="120830" y="49100"/>
                </a:cubicBezTo>
                <a:cubicBezTo>
                  <a:pt x="121612" y="53029"/>
                  <a:pt x="122003" y="56996"/>
                  <a:pt x="122003" y="61001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0" name="Freeform 60"/>
          <p:cNvSpPr/>
          <p:nvPr/>
        </p:nvSpPr>
        <p:spPr>
          <a:xfrm>
            <a:off x="6014872" y="4605727"/>
            <a:ext cx="1324" cy="1555"/>
          </a:xfrm>
          <a:custGeom>
            <a:avLst/>
            <a:gdLst>
              <a:gd name="connsiteX0" fmla="*/ 0 w 1324"/>
              <a:gd name="connsiteY0" fmla="*/ 1555 h 1555"/>
              <a:gd name="connsiteX1" fmla="*/ 1324 w 1324"/>
              <a:gd name="connsiteY1" fmla="*/ 0 h 1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24" h="1555">
                <a:moveTo>
                  <a:pt x="0" y="1555"/>
                </a:moveTo>
                <a:lnTo>
                  <a:pt x="1324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1" name="Freeform 61"/>
          <p:cNvSpPr/>
          <p:nvPr/>
        </p:nvSpPr>
        <p:spPr>
          <a:xfrm>
            <a:off x="6120688" y="4404045"/>
            <a:ext cx="42939" cy="42826"/>
          </a:xfrm>
          <a:custGeom>
            <a:avLst/>
            <a:gdLst>
              <a:gd name="connsiteX0" fmla="*/ 0 w 42939"/>
              <a:gd name="connsiteY0" fmla="*/ 0 h 42826"/>
              <a:gd name="connsiteX1" fmla="*/ 42939 w 42939"/>
              <a:gd name="connsiteY1" fmla="*/ 42826 h 428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939" h="42826">
                <a:moveTo>
                  <a:pt x="0" y="0"/>
                </a:moveTo>
                <a:lnTo>
                  <a:pt x="42939" y="42826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2" name="Freeform 62"/>
          <p:cNvSpPr/>
          <p:nvPr/>
        </p:nvSpPr>
        <p:spPr>
          <a:xfrm>
            <a:off x="6028903" y="4446871"/>
            <a:ext cx="134724" cy="303"/>
          </a:xfrm>
          <a:custGeom>
            <a:avLst/>
            <a:gdLst>
              <a:gd name="connsiteX0" fmla="*/ 0 w 134724"/>
              <a:gd name="connsiteY0" fmla="*/ 303 h 303"/>
              <a:gd name="connsiteX1" fmla="*/ 134724 w 134724"/>
              <a:gd name="connsiteY1" fmla="*/ 0 h 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724" h="303">
                <a:moveTo>
                  <a:pt x="0" y="303"/>
                </a:moveTo>
                <a:lnTo>
                  <a:pt x="134724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3" name="Freeform 63"/>
          <p:cNvSpPr/>
          <p:nvPr/>
        </p:nvSpPr>
        <p:spPr>
          <a:xfrm>
            <a:off x="6120886" y="4446871"/>
            <a:ext cx="42741" cy="42099"/>
          </a:xfrm>
          <a:custGeom>
            <a:avLst/>
            <a:gdLst>
              <a:gd name="connsiteX0" fmla="*/ 0 w 42741"/>
              <a:gd name="connsiteY0" fmla="*/ 42099 h 42099"/>
              <a:gd name="connsiteX1" fmla="*/ 42741 w 42741"/>
              <a:gd name="connsiteY1" fmla="*/ 0 h 42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741" h="42099">
                <a:moveTo>
                  <a:pt x="0" y="42099"/>
                </a:moveTo>
                <a:lnTo>
                  <a:pt x="42741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4" name="Freeform 64"/>
          <p:cNvSpPr/>
          <p:nvPr/>
        </p:nvSpPr>
        <p:spPr>
          <a:xfrm>
            <a:off x="6248229" y="4239199"/>
            <a:ext cx="24" cy="91398"/>
          </a:xfrm>
          <a:custGeom>
            <a:avLst/>
            <a:gdLst>
              <a:gd name="connsiteX0" fmla="*/ 24 w 24"/>
              <a:gd name="connsiteY0" fmla="*/ 91398 h 91398"/>
              <a:gd name="connsiteX1" fmla="*/ 0 w 24"/>
              <a:gd name="connsiteY1" fmla="*/ 0 h 913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" h="91398">
                <a:moveTo>
                  <a:pt x="24" y="9139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5" name="Freeform 65"/>
          <p:cNvSpPr/>
          <p:nvPr/>
        </p:nvSpPr>
        <p:spPr>
          <a:xfrm>
            <a:off x="6219088" y="4215994"/>
            <a:ext cx="29311" cy="23204"/>
          </a:xfrm>
          <a:custGeom>
            <a:avLst/>
            <a:gdLst>
              <a:gd name="connsiteX0" fmla="*/ 29311 w 29311"/>
              <a:gd name="connsiteY0" fmla="*/ 23204 h 23204"/>
              <a:gd name="connsiteX1" fmla="*/ 26838 w 29311"/>
              <a:gd name="connsiteY1" fmla="*/ 12992 h 23204"/>
              <a:gd name="connsiteX2" fmla="*/ 20104 w 29311"/>
              <a:gd name="connsiteY2" fmla="*/ 4927 h 23204"/>
              <a:gd name="connsiteX3" fmla="*/ 10498 w 29311"/>
              <a:gd name="connsiteY3" fmla="*/ 672 h 23204"/>
              <a:gd name="connsiteX4" fmla="*/ 0 w 29311"/>
              <a:gd name="connsiteY4" fmla="*/ 1104 h 232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311" h="23204">
                <a:moveTo>
                  <a:pt x="29311" y="23204"/>
                </a:moveTo>
                <a:cubicBezTo>
                  <a:pt x="29280" y="19608"/>
                  <a:pt x="28456" y="16204"/>
                  <a:pt x="26838" y="12992"/>
                </a:cubicBezTo>
                <a:cubicBezTo>
                  <a:pt x="25221" y="9780"/>
                  <a:pt x="22976" y="7092"/>
                  <a:pt x="20104" y="4927"/>
                </a:cubicBezTo>
                <a:cubicBezTo>
                  <a:pt x="17233" y="2762"/>
                  <a:pt x="14031" y="1344"/>
                  <a:pt x="10498" y="672"/>
                </a:cubicBezTo>
                <a:cubicBezTo>
                  <a:pt x="6965" y="0"/>
                  <a:pt x="3466" y="144"/>
                  <a:pt x="0" y="1104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6" name="Freeform 66"/>
          <p:cNvSpPr/>
          <p:nvPr/>
        </p:nvSpPr>
        <p:spPr>
          <a:xfrm>
            <a:off x="6079737" y="4216012"/>
            <a:ext cx="139183" cy="478"/>
          </a:xfrm>
          <a:custGeom>
            <a:avLst/>
            <a:gdLst>
              <a:gd name="connsiteX0" fmla="*/ 139183 w 139183"/>
              <a:gd name="connsiteY0" fmla="*/ 478 h 478"/>
              <a:gd name="connsiteX1" fmla="*/ 0 w 139183"/>
              <a:gd name="connsiteY1" fmla="*/ 0 h 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183" h="478">
                <a:moveTo>
                  <a:pt x="139183" y="47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7" name="Freeform 67"/>
          <p:cNvSpPr/>
          <p:nvPr/>
        </p:nvSpPr>
        <p:spPr>
          <a:xfrm>
            <a:off x="5835143" y="4613602"/>
            <a:ext cx="150830" cy="117"/>
          </a:xfrm>
          <a:custGeom>
            <a:avLst/>
            <a:gdLst>
              <a:gd name="connsiteX0" fmla="*/ 150830 w 150830"/>
              <a:gd name="connsiteY0" fmla="*/ 117 h 117"/>
              <a:gd name="connsiteX1" fmla="*/ 0 w 150830"/>
              <a:gd name="connsiteY1" fmla="*/ 0 h 1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0830" h="117">
                <a:moveTo>
                  <a:pt x="150830" y="11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8" name="Freeform 68"/>
          <p:cNvSpPr/>
          <p:nvPr/>
        </p:nvSpPr>
        <p:spPr>
          <a:xfrm>
            <a:off x="6055456" y="4215886"/>
            <a:ext cx="24281" cy="28507"/>
          </a:xfrm>
          <a:custGeom>
            <a:avLst/>
            <a:gdLst>
              <a:gd name="connsiteX0" fmla="*/ 24281 w 24281"/>
              <a:gd name="connsiteY0" fmla="*/ 121 h 28507"/>
              <a:gd name="connsiteX1" fmla="*/ 18926 w 24281"/>
              <a:gd name="connsiteY1" fmla="*/ 395 h 28507"/>
              <a:gd name="connsiteX2" fmla="*/ 13784 w 24281"/>
              <a:gd name="connsiteY2" fmla="*/ 1916 h 28507"/>
              <a:gd name="connsiteX3" fmla="*/ 9141 w 24281"/>
              <a:gd name="connsiteY3" fmla="*/ 4599 h 28507"/>
              <a:gd name="connsiteX4" fmla="*/ 5256 w 24281"/>
              <a:gd name="connsiteY4" fmla="*/ 8295 h 28507"/>
              <a:gd name="connsiteX5" fmla="*/ 2346 w 24281"/>
              <a:gd name="connsiteY5" fmla="*/ 12799 h 28507"/>
              <a:gd name="connsiteX6" fmla="*/ 571 w 24281"/>
              <a:gd name="connsiteY6" fmla="*/ 17859 h 28507"/>
              <a:gd name="connsiteX7" fmla="*/ 31 w 24281"/>
              <a:gd name="connsiteY7" fmla="*/ 23194 h 28507"/>
              <a:gd name="connsiteX8" fmla="*/ 756 w 24281"/>
              <a:gd name="connsiteY8" fmla="*/ 28507 h 28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4281" h="28507">
                <a:moveTo>
                  <a:pt x="24281" y="121"/>
                </a:moveTo>
                <a:cubicBezTo>
                  <a:pt x="22485" y="0"/>
                  <a:pt x="20700" y="91"/>
                  <a:pt x="18926" y="395"/>
                </a:cubicBezTo>
                <a:cubicBezTo>
                  <a:pt x="17152" y="698"/>
                  <a:pt x="15438" y="1205"/>
                  <a:pt x="13784" y="1916"/>
                </a:cubicBezTo>
                <a:cubicBezTo>
                  <a:pt x="12130" y="2626"/>
                  <a:pt x="10583" y="3521"/>
                  <a:pt x="9141" y="4599"/>
                </a:cubicBezTo>
                <a:cubicBezTo>
                  <a:pt x="7700" y="5677"/>
                  <a:pt x="6405" y="6909"/>
                  <a:pt x="5256" y="8295"/>
                </a:cubicBezTo>
                <a:cubicBezTo>
                  <a:pt x="4108" y="9681"/>
                  <a:pt x="3137" y="11182"/>
                  <a:pt x="2346" y="12799"/>
                </a:cubicBezTo>
                <a:cubicBezTo>
                  <a:pt x="1554" y="14415"/>
                  <a:pt x="962" y="16102"/>
                  <a:pt x="571" y="17859"/>
                </a:cubicBezTo>
                <a:cubicBezTo>
                  <a:pt x="180" y="19616"/>
                  <a:pt x="0" y="21394"/>
                  <a:pt x="31" y="23194"/>
                </a:cubicBezTo>
                <a:cubicBezTo>
                  <a:pt x="62" y="24994"/>
                  <a:pt x="304" y="26765"/>
                  <a:pt x="756" y="28507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9" name="Freeform 69"/>
          <p:cNvSpPr/>
          <p:nvPr/>
        </p:nvSpPr>
        <p:spPr>
          <a:xfrm>
            <a:off x="5819775" y="4535756"/>
            <a:ext cx="67" cy="52272"/>
          </a:xfrm>
          <a:custGeom>
            <a:avLst/>
            <a:gdLst>
              <a:gd name="connsiteX0" fmla="*/ 67 w 67"/>
              <a:gd name="connsiteY0" fmla="*/ 52272 h 52272"/>
              <a:gd name="connsiteX1" fmla="*/ 0 w 67"/>
              <a:gd name="connsiteY1" fmla="*/ 0 h 52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" h="52272">
                <a:moveTo>
                  <a:pt x="67" y="5227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0" name="Freeform 70"/>
          <p:cNvSpPr/>
          <p:nvPr/>
        </p:nvSpPr>
        <p:spPr>
          <a:xfrm>
            <a:off x="6055706" y="4244520"/>
            <a:ext cx="19" cy="83364"/>
          </a:xfrm>
          <a:custGeom>
            <a:avLst/>
            <a:gdLst>
              <a:gd name="connsiteX0" fmla="*/ 19 w 19"/>
              <a:gd name="connsiteY0" fmla="*/ 0 h 83364"/>
              <a:gd name="connsiteX1" fmla="*/ 0 w 19"/>
              <a:gd name="connsiteY1" fmla="*/ 83364 h 83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" h="83364">
                <a:moveTo>
                  <a:pt x="19" y="0"/>
                </a:moveTo>
                <a:lnTo>
                  <a:pt x="0" y="83364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1" name="Freeform 71"/>
          <p:cNvSpPr/>
          <p:nvPr/>
        </p:nvSpPr>
        <p:spPr>
          <a:xfrm>
            <a:off x="6055539" y="4327880"/>
            <a:ext cx="30508" cy="24970"/>
          </a:xfrm>
          <a:custGeom>
            <a:avLst/>
            <a:gdLst>
              <a:gd name="connsiteX0" fmla="*/ 79 w 30508"/>
              <a:gd name="connsiteY0" fmla="*/ 0 h 24970"/>
              <a:gd name="connsiteX1" fmla="*/ 508 w 30508"/>
              <a:gd name="connsiteY1" fmla="*/ 5619 h 24970"/>
              <a:gd name="connsiteX2" fmla="*/ 2241 w 30508"/>
              <a:gd name="connsiteY2" fmla="*/ 10981 h 24970"/>
              <a:gd name="connsiteX3" fmla="*/ 5179 w 30508"/>
              <a:gd name="connsiteY3" fmla="*/ 15788 h 24970"/>
              <a:gd name="connsiteX4" fmla="*/ 9161 w 30508"/>
              <a:gd name="connsiteY4" fmla="*/ 19775 h 24970"/>
              <a:gd name="connsiteX5" fmla="*/ 13966 w 30508"/>
              <a:gd name="connsiteY5" fmla="*/ 22719 h 24970"/>
              <a:gd name="connsiteX6" fmla="*/ 19326 w 30508"/>
              <a:gd name="connsiteY6" fmla="*/ 24457 h 24970"/>
              <a:gd name="connsiteX7" fmla="*/ 24944 w 30508"/>
              <a:gd name="connsiteY7" fmla="*/ 24893 h 24970"/>
              <a:gd name="connsiteX8" fmla="*/ 30508 w 30508"/>
              <a:gd name="connsiteY8" fmla="*/ 24001 h 249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0508" h="24970">
                <a:moveTo>
                  <a:pt x="79" y="0"/>
                </a:moveTo>
                <a:cubicBezTo>
                  <a:pt x="0" y="1890"/>
                  <a:pt x="143" y="3763"/>
                  <a:pt x="508" y="5619"/>
                </a:cubicBezTo>
                <a:cubicBezTo>
                  <a:pt x="874" y="7474"/>
                  <a:pt x="1451" y="9262"/>
                  <a:pt x="2241" y="10981"/>
                </a:cubicBezTo>
                <a:cubicBezTo>
                  <a:pt x="3030" y="12699"/>
                  <a:pt x="4009" y="14302"/>
                  <a:pt x="5179" y="15788"/>
                </a:cubicBezTo>
                <a:cubicBezTo>
                  <a:pt x="6349" y="17275"/>
                  <a:pt x="7676" y="18604"/>
                  <a:pt x="9161" y="19775"/>
                </a:cubicBezTo>
                <a:cubicBezTo>
                  <a:pt x="10647" y="20946"/>
                  <a:pt x="12248" y="21928"/>
                  <a:pt x="13966" y="22719"/>
                </a:cubicBezTo>
                <a:cubicBezTo>
                  <a:pt x="15684" y="23511"/>
                  <a:pt x="17471" y="24090"/>
                  <a:pt x="19326" y="24457"/>
                </a:cubicBezTo>
                <a:cubicBezTo>
                  <a:pt x="21182" y="24824"/>
                  <a:pt x="23054" y="24970"/>
                  <a:pt x="24944" y="24893"/>
                </a:cubicBezTo>
                <a:cubicBezTo>
                  <a:pt x="26834" y="24816"/>
                  <a:pt x="28689" y="24519"/>
                  <a:pt x="30508" y="24001"/>
                </a:cubicBez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2" name="Freeform 72"/>
          <p:cNvSpPr/>
          <p:nvPr/>
        </p:nvSpPr>
        <p:spPr>
          <a:xfrm>
            <a:off x="6086240" y="4352562"/>
            <a:ext cx="78744" cy="228"/>
          </a:xfrm>
          <a:custGeom>
            <a:avLst/>
            <a:gdLst>
              <a:gd name="connsiteX0" fmla="*/ 0 w 78744"/>
              <a:gd name="connsiteY0" fmla="*/ 0 h 228"/>
              <a:gd name="connsiteX1" fmla="*/ 78744 w 78744"/>
              <a:gd name="connsiteY1" fmla="*/ 228 h 2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744" h="228">
                <a:moveTo>
                  <a:pt x="0" y="0"/>
                </a:moveTo>
                <a:lnTo>
                  <a:pt x="78744" y="228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3" name="Freeform 73"/>
          <p:cNvSpPr/>
          <p:nvPr/>
        </p:nvSpPr>
        <p:spPr>
          <a:xfrm>
            <a:off x="5903792" y="4472713"/>
            <a:ext cx="48829" cy="17"/>
          </a:xfrm>
          <a:custGeom>
            <a:avLst/>
            <a:gdLst>
              <a:gd name="connsiteX0" fmla="*/ 0 w 48829"/>
              <a:gd name="connsiteY0" fmla="*/ 17 h 17"/>
              <a:gd name="connsiteX1" fmla="*/ 48829 w 48829"/>
              <a:gd name="connsiteY1" fmla="*/ 0 h 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829" h="17">
                <a:moveTo>
                  <a:pt x="0" y="17"/>
                </a:moveTo>
                <a:lnTo>
                  <a:pt x="48829" y="0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4" name="Freeform 74"/>
          <p:cNvSpPr/>
          <p:nvPr/>
        </p:nvSpPr>
        <p:spPr>
          <a:xfrm>
            <a:off x="6016196" y="4553145"/>
            <a:ext cx="1585" cy="52581"/>
          </a:xfrm>
          <a:custGeom>
            <a:avLst/>
            <a:gdLst>
              <a:gd name="connsiteX0" fmla="*/ 1585 w 1585"/>
              <a:gd name="connsiteY0" fmla="*/ 0 h 52581"/>
              <a:gd name="connsiteX1" fmla="*/ 0 w 1585"/>
              <a:gd name="connsiteY1" fmla="*/ 52581 h 525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5" h="52581">
                <a:moveTo>
                  <a:pt x="1585" y="0"/>
                </a:moveTo>
                <a:lnTo>
                  <a:pt x="0" y="52581"/>
                </a:lnTo>
              </a:path>
            </a:pathLst>
          </a:custGeom>
          <a:solidFill>
            <a:srgbClr val="000000">
              <a:alpha val="0"/>
            </a:srgbClr>
          </a:solidFill>
          <a:ln w="18978" cap="rnd">
            <a:solidFill>
              <a:srgbClr val="5A6ED8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5" name="TextBox 75"/>
          <p:cNvSpPr txBox="1"/>
          <p:nvPr/>
        </p:nvSpPr>
        <p:spPr>
          <a:xfrm>
            <a:off x="5822156" y="4888111"/>
            <a:ext cx="2479100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Comu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icação e Inclusão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822156" y="5264943"/>
            <a:ext cx="4706841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Estimu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 interação social e fortalecer a inclusão plena no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ambien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escolar.</a:t>
            </a:r>
          </a:p>
        </p:txBody>
      </p:sp>
      <p:pic>
        <p:nvPicPr>
          <p:cNvPr id="77" name="Picture 77"/>
          <p:cNvPicPr>
            <a:picLocks noChangeAspect="0" noChangeArrowheads="0"/>
          </p:cNvPicPr>
          <p:nvPr/>
        </p:nvPicPr>
        <p:blipFill>
          <a:blip r:embed="rId_LRnn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7391400"/>
          </a:xfrm>
          <a:custGeom>
            <a:avLst/>
            <a:gdLst>
              <a:gd name="connsiteX0" fmla="*/ 0 w 11430000"/>
              <a:gd name="connsiteY0" fmla="*/ 7391400 h 7391400"/>
              <a:gd name="connsiteX1" fmla="*/ 11430000 w 11430000"/>
              <a:gd name="connsiteY1" fmla="*/ 7391400 h 7391400"/>
              <a:gd name="connsiteX2" fmla="*/ 11430000 w 11430000"/>
              <a:gd name="connsiteY2" fmla="*/ 0 h 7391400"/>
              <a:gd name="connsiteX3" fmla="*/ 0 w 11430000"/>
              <a:gd name="connsiteY3" fmla="*/ 0 h 739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391400">
                <a:moveTo>
                  <a:pt x="0" y="7391400"/>
                </a:moveTo>
                <a:lnTo>
                  <a:pt x="11430000" y="73914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30000" cy="7391400"/>
          </a:xfrm>
          <a:custGeom>
            <a:avLst/>
            <a:gdLst>
              <a:gd name="connsiteX0" fmla="*/ 0 w 11430000"/>
              <a:gd name="connsiteY0" fmla="*/ 7391400 h 7391400"/>
              <a:gd name="connsiteX1" fmla="*/ 11430000 w 11430000"/>
              <a:gd name="connsiteY1" fmla="*/ 7391400 h 7391400"/>
              <a:gd name="connsiteX2" fmla="*/ 11430000 w 11430000"/>
              <a:gd name="connsiteY2" fmla="*/ 0 h 7391400"/>
              <a:gd name="connsiteX3" fmla="*/ 0 w 11430000"/>
              <a:gd name="connsiteY3" fmla="*/ 0 h 739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391400">
                <a:moveTo>
                  <a:pt x="0" y="7391400"/>
                </a:moveTo>
                <a:lnTo>
                  <a:pt x="11430000" y="73914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jj9w" cstate="print"/>
          <a:srcRect/>
          <a:stretch>
            <a:fillRect/>
          </a:stretch>
        </p:blipFill>
        <p:spPr bwMode="auto">
          <a:xfrm>
            <a:off x="0" y="-2880"/>
            <a:ext cx="11430000" cy="7397306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30000" cy="7391400"/>
          </a:xfrm>
          <a:custGeom>
            <a:avLst/>
            <a:gdLst>
              <a:gd name="connsiteX0" fmla="*/ 0 w 11430000"/>
              <a:gd name="connsiteY0" fmla="*/ 7391400 h 7391400"/>
              <a:gd name="connsiteX1" fmla="*/ 11430000 w 11430000"/>
              <a:gd name="connsiteY1" fmla="*/ 7391400 h 7391400"/>
              <a:gd name="connsiteX2" fmla="*/ 11430000 w 11430000"/>
              <a:gd name="connsiteY2" fmla="*/ 0 h 7391400"/>
              <a:gd name="connsiteX3" fmla="*/ 0 w 11430000"/>
              <a:gd name="connsiteY3" fmla="*/ 0 h 739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391400">
                <a:moveTo>
                  <a:pt x="0" y="7391400"/>
                </a:moveTo>
                <a:lnTo>
                  <a:pt x="11430000" y="73914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44477"/>
            <a:ext cx="6678533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Ada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pt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ação de Provas e Ativid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des</a:t>
            </a:r>
          </a:p>
        </p:txBody>
      </p:sp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_mttX" cstate="print"/>
          <a:srcRect/>
          <a:stretch>
            <a:fillRect/>
          </a:stretch>
        </p:blipFill>
        <p:spPr bwMode="auto">
          <a:xfrm>
            <a:off x="596900" y="1460500"/>
            <a:ext cx="6515100" cy="3695700"/>
          </a:xfrm>
          <a:prstGeom prst="rect">
            <a:avLst/>
          </a:prstGeom>
          <a:noFill/>
        </p:spPr>
      </p:pic>
      <p:sp>
        <p:nvSpPr>
          <p:cNvPr id="8" name="TextBox 8"/>
          <p:cNvSpPr txBox="1"/>
          <p:nvPr/>
        </p:nvSpPr>
        <p:spPr>
          <a:xfrm>
            <a:off x="7530706" y="2187561"/>
            <a:ext cx="3263509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Adaptar não é facilitar — é garantir que 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estudante demonstre o que aprendeu,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removendo obstáculos de acesso.</a:t>
            </a:r>
          </a:p>
        </p:txBody>
      </p:sp>
      <p:sp>
        <p:nvSpPr>
          <p:cNvPr id="9" name="Freeform 9"/>
          <p:cNvSpPr/>
          <p:nvPr/>
        </p:nvSpPr>
        <p:spPr>
          <a:xfrm>
            <a:off x="7534275" y="3152775"/>
            <a:ext cx="3305175" cy="1276350"/>
          </a:xfrm>
          <a:custGeom>
            <a:avLst/>
            <a:gdLst>
              <a:gd name="connsiteX0" fmla="*/ 0 w 3305175"/>
              <a:gd name="connsiteY0" fmla="*/ 1216342 h 1276350"/>
              <a:gd name="connsiteX1" fmla="*/ 0 w 3305175"/>
              <a:gd name="connsiteY1" fmla="*/ 60008 h 1276350"/>
              <a:gd name="connsiteX2" fmla="*/ 1156 w 3305175"/>
              <a:gd name="connsiteY2" fmla="*/ 48298 h 1276350"/>
              <a:gd name="connsiteX3" fmla="*/ 4573 w 3305175"/>
              <a:gd name="connsiteY3" fmla="*/ 37046 h 1276350"/>
              <a:gd name="connsiteX4" fmla="*/ 10109 w 3305175"/>
              <a:gd name="connsiteY4" fmla="*/ 26670 h 1276350"/>
              <a:gd name="connsiteX5" fmla="*/ 17576 w 3305175"/>
              <a:gd name="connsiteY5" fmla="*/ 17577 h 1276350"/>
              <a:gd name="connsiteX6" fmla="*/ 26670 w 3305175"/>
              <a:gd name="connsiteY6" fmla="*/ 10109 h 1276350"/>
              <a:gd name="connsiteX7" fmla="*/ 37046 w 3305175"/>
              <a:gd name="connsiteY7" fmla="*/ 4572 h 1276350"/>
              <a:gd name="connsiteX8" fmla="*/ 48298 w 3305175"/>
              <a:gd name="connsiteY8" fmla="*/ 1155 h 1276350"/>
              <a:gd name="connsiteX9" fmla="*/ 60008 w 3305175"/>
              <a:gd name="connsiteY9" fmla="*/ 0 h 1276350"/>
              <a:gd name="connsiteX10" fmla="*/ 3245168 w 3305175"/>
              <a:gd name="connsiteY10" fmla="*/ 0 h 1276350"/>
              <a:gd name="connsiteX11" fmla="*/ 3256876 w 3305175"/>
              <a:gd name="connsiteY11" fmla="*/ 1155 h 1276350"/>
              <a:gd name="connsiteX12" fmla="*/ 3268129 w 3305175"/>
              <a:gd name="connsiteY12" fmla="*/ 4572 h 1276350"/>
              <a:gd name="connsiteX13" fmla="*/ 3278505 w 3305175"/>
              <a:gd name="connsiteY13" fmla="*/ 10109 h 1276350"/>
              <a:gd name="connsiteX14" fmla="*/ 3287599 w 3305175"/>
              <a:gd name="connsiteY14" fmla="*/ 17577 h 1276350"/>
              <a:gd name="connsiteX15" fmla="*/ 3295066 w 3305175"/>
              <a:gd name="connsiteY15" fmla="*/ 26670 h 1276350"/>
              <a:gd name="connsiteX16" fmla="*/ 3300604 w 3305175"/>
              <a:gd name="connsiteY16" fmla="*/ 37046 h 1276350"/>
              <a:gd name="connsiteX17" fmla="*/ 3304019 w 3305175"/>
              <a:gd name="connsiteY17" fmla="*/ 48298 h 1276350"/>
              <a:gd name="connsiteX18" fmla="*/ 3305175 w 3305175"/>
              <a:gd name="connsiteY18" fmla="*/ 60008 h 1276350"/>
              <a:gd name="connsiteX19" fmla="*/ 3305175 w 3305175"/>
              <a:gd name="connsiteY19" fmla="*/ 1216342 h 1276350"/>
              <a:gd name="connsiteX20" fmla="*/ 3304019 w 3305175"/>
              <a:gd name="connsiteY20" fmla="*/ 1228052 h 1276350"/>
              <a:gd name="connsiteX21" fmla="*/ 3300604 w 3305175"/>
              <a:gd name="connsiteY21" fmla="*/ 1239304 h 1276350"/>
              <a:gd name="connsiteX22" fmla="*/ 3295066 w 3305175"/>
              <a:gd name="connsiteY22" fmla="*/ 1249680 h 1276350"/>
              <a:gd name="connsiteX23" fmla="*/ 3287599 w 3305175"/>
              <a:gd name="connsiteY23" fmla="*/ 1258773 h 1276350"/>
              <a:gd name="connsiteX24" fmla="*/ 3278505 w 3305175"/>
              <a:gd name="connsiteY24" fmla="*/ 1266241 h 1276350"/>
              <a:gd name="connsiteX25" fmla="*/ 3268129 w 3305175"/>
              <a:gd name="connsiteY25" fmla="*/ 1271778 h 1276350"/>
              <a:gd name="connsiteX26" fmla="*/ 3256864 w 3305175"/>
              <a:gd name="connsiteY26" fmla="*/ 1275194 h 1276350"/>
              <a:gd name="connsiteX27" fmla="*/ 3245168 w 3305175"/>
              <a:gd name="connsiteY27" fmla="*/ 1276350 h 1276350"/>
              <a:gd name="connsiteX28" fmla="*/ 60008 w 3305175"/>
              <a:gd name="connsiteY28" fmla="*/ 1276350 h 1276350"/>
              <a:gd name="connsiteX29" fmla="*/ 48298 w 3305175"/>
              <a:gd name="connsiteY29" fmla="*/ 1275194 h 1276350"/>
              <a:gd name="connsiteX30" fmla="*/ 37046 w 3305175"/>
              <a:gd name="connsiteY30" fmla="*/ 1271778 h 1276350"/>
              <a:gd name="connsiteX31" fmla="*/ 26670 w 3305175"/>
              <a:gd name="connsiteY31" fmla="*/ 1266241 h 1276350"/>
              <a:gd name="connsiteX32" fmla="*/ 17576 w 3305175"/>
              <a:gd name="connsiteY32" fmla="*/ 1258773 h 1276350"/>
              <a:gd name="connsiteX33" fmla="*/ 10109 w 3305175"/>
              <a:gd name="connsiteY33" fmla="*/ 1249680 h 1276350"/>
              <a:gd name="connsiteX34" fmla="*/ 4573 w 3305175"/>
              <a:gd name="connsiteY34" fmla="*/ 1239304 h 1276350"/>
              <a:gd name="connsiteX35" fmla="*/ 1156 w 3305175"/>
              <a:gd name="connsiteY35" fmla="*/ 1228052 h 1276350"/>
              <a:gd name="connsiteX36" fmla="*/ 0 w 3305175"/>
              <a:gd name="connsiteY36" fmla="*/ 1216342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3305175" h="1276350">
                <a:moveTo>
                  <a:pt x="0" y="1216342"/>
                </a:moveTo>
                <a:lnTo>
                  <a:pt x="0" y="60008"/>
                </a:lnTo>
                <a:cubicBezTo>
                  <a:pt x="0" y="56070"/>
                  <a:pt x="381" y="52159"/>
                  <a:pt x="1156" y="48298"/>
                </a:cubicBezTo>
                <a:cubicBezTo>
                  <a:pt x="1918" y="44437"/>
                  <a:pt x="3061" y="40691"/>
                  <a:pt x="4573" y="37046"/>
                </a:cubicBezTo>
                <a:cubicBezTo>
                  <a:pt x="6083" y="33401"/>
                  <a:pt x="7925" y="29947"/>
                  <a:pt x="10109" y="26670"/>
                </a:cubicBezTo>
                <a:cubicBezTo>
                  <a:pt x="12306" y="23393"/>
                  <a:pt x="14783" y="20358"/>
                  <a:pt x="17576" y="17577"/>
                </a:cubicBezTo>
                <a:cubicBezTo>
                  <a:pt x="20358" y="14782"/>
                  <a:pt x="23393" y="12306"/>
                  <a:pt x="26670" y="10109"/>
                </a:cubicBezTo>
                <a:cubicBezTo>
                  <a:pt x="29947" y="7925"/>
                  <a:pt x="33401" y="6083"/>
                  <a:pt x="37046" y="4572"/>
                </a:cubicBezTo>
                <a:cubicBezTo>
                  <a:pt x="40691" y="3061"/>
                  <a:pt x="44438" y="1918"/>
                  <a:pt x="48298" y="1155"/>
                </a:cubicBezTo>
                <a:cubicBezTo>
                  <a:pt x="52159" y="381"/>
                  <a:pt x="56070" y="0"/>
                  <a:pt x="60008" y="0"/>
                </a:cubicBezTo>
                <a:lnTo>
                  <a:pt x="3245168" y="0"/>
                </a:lnTo>
                <a:cubicBezTo>
                  <a:pt x="3249104" y="0"/>
                  <a:pt x="3253016" y="381"/>
                  <a:pt x="3256876" y="1155"/>
                </a:cubicBezTo>
                <a:cubicBezTo>
                  <a:pt x="3260737" y="1918"/>
                  <a:pt x="3264484" y="3061"/>
                  <a:pt x="3268129" y="4572"/>
                </a:cubicBezTo>
                <a:cubicBezTo>
                  <a:pt x="3271775" y="6083"/>
                  <a:pt x="3275229" y="7925"/>
                  <a:pt x="3278505" y="10109"/>
                </a:cubicBezTo>
                <a:cubicBezTo>
                  <a:pt x="3281782" y="12306"/>
                  <a:pt x="3284804" y="14782"/>
                  <a:pt x="3287599" y="17577"/>
                </a:cubicBezTo>
                <a:cubicBezTo>
                  <a:pt x="3290393" y="20358"/>
                  <a:pt x="3292868" y="23393"/>
                  <a:pt x="3295066" y="26670"/>
                </a:cubicBezTo>
                <a:cubicBezTo>
                  <a:pt x="3297250" y="29947"/>
                  <a:pt x="3299092" y="33401"/>
                  <a:pt x="3300604" y="37046"/>
                </a:cubicBezTo>
                <a:cubicBezTo>
                  <a:pt x="3302114" y="40691"/>
                  <a:pt x="3303246" y="44437"/>
                  <a:pt x="3304019" y="48298"/>
                </a:cubicBezTo>
                <a:cubicBezTo>
                  <a:pt x="3304794" y="52159"/>
                  <a:pt x="3305175" y="56070"/>
                  <a:pt x="3305175" y="60008"/>
                </a:cubicBezTo>
                <a:lnTo>
                  <a:pt x="3305175" y="1216342"/>
                </a:lnTo>
                <a:cubicBezTo>
                  <a:pt x="3305175" y="1220280"/>
                  <a:pt x="3304794" y="1224191"/>
                  <a:pt x="3304019" y="1228052"/>
                </a:cubicBezTo>
                <a:cubicBezTo>
                  <a:pt x="3303246" y="1231912"/>
                  <a:pt x="3302114" y="1235659"/>
                  <a:pt x="3300604" y="1239304"/>
                </a:cubicBezTo>
                <a:cubicBezTo>
                  <a:pt x="3299092" y="1242949"/>
                  <a:pt x="3297250" y="1246403"/>
                  <a:pt x="3295066" y="1249680"/>
                </a:cubicBezTo>
                <a:cubicBezTo>
                  <a:pt x="3292868" y="1252957"/>
                  <a:pt x="3290393" y="1255979"/>
                  <a:pt x="3287599" y="1258773"/>
                </a:cubicBezTo>
                <a:cubicBezTo>
                  <a:pt x="3284804" y="1261567"/>
                  <a:pt x="3281782" y="1264044"/>
                  <a:pt x="3278505" y="1266241"/>
                </a:cubicBezTo>
                <a:cubicBezTo>
                  <a:pt x="3275229" y="1268425"/>
                  <a:pt x="3271775" y="1270267"/>
                  <a:pt x="3268129" y="1271778"/>
                </a:cubicBezTo>
                <a:cubicBezTo>
                  <a:pt x="3264484" y="1273289"/>
                  <a:pt x="3260737" y="1274419"/>
                  <a:pt x="3256864" y="1275194"/>
                </a:cubicBezTo>
                <a:cubicBezTo>
                  <a:pt x="3253016" y="1275969"/>
                  <a:pt x="3249104" y="1276350"/>
                  <a:pt x="3245168" y="1276350"/>
                </a:cubicBezTo>
                <a:lnTo>
                  <a:pt x="60008" y="1276350"/>
                </a:lnTo>
                <a:cubicBezTo>
                  <a:pt x="56070" y="1276350"/>
                  <a:pt x="52159" y="1275969"/>
                  <a:pt x="48298" y="1275194"/>
                </a:cubicBezTo>
                <a:cubicBezTo>
                  <a:pt x="44438" y="1274419"/>
                  <a:pt x="40691" y="1273289"/>
                  <a:pt x="37046" y="1271778"/>
                </a:cubicBezTo>
                <a:cubicBezTo>
                  <a:pt x="33401" y="1270267"/>
                  <a:pt x="29947" y="1268425"/>
                  <a:pt x="26670" y="1266241"/>
                </a:cubicBezTo>
                <a:cubicBezTo>
                  <a:pt x="23393" y="1264044"/>
                  <a:pt x="20358" y="1261567"/>
                  <a:pt x="17576" y="1258773"/>
                </a:cubicBezTo>
                <a:cubicBezTo>
                  <a:pt x="14783" y="1255979"/>
                  <a:pt x="12306" y="1252957"/>
                  <a:pt x="10109" y="1249680"/>
                </a:cubicBezTo>
                <a:cubicBezTo>
                  <a:pt x="7925" y="1246403"/>
                  <a:pt x="6083" y="1242949"/>
                  <a:pt x="4573" y="1239304"/>
                </a:cubicBezTo>
                <a:cubicBezTo>
                  <a:pt x="3061" y="1235659"/>
                  <a:pt x="1918" y="1231912"/>
                  <a:pt x="1156" y="1228052"/>
                </a:cubicBezTo>
                <a:cubicBezTo>
                  <a:pt x="381" y="1224191"/>
                  <a:pt x="0" y="1220280"/>
                  <a:pt x="0" y="1216342"/>
                </a:cubicBezTo>
              </a:path>
            </a:pathLst>
          </a:custGeom>
          <a:solidFill>
            <a:srgbClr val="183A13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7727162" y="3409950"/>
            <a:ext cx="171450" cy="171450"/>
          </a:xfrm>
          <a:custGeom>
            <a:avLst/>
            <a:gdLst>
              <a:gd name="connsiteX0" fmla="*/ 85725 w 171450"/>
              <a:gd name="connsiteY0" fmla="*/ 16078 h 171450"/>
              <a:gd name="connsiteX1" fmla="*/ 99302 w 171450"/>
              <a:gd name="connsiteY1" fmla="*/ 17412 h 171450"/>
              <a:gd name="connsiteX2" fmla="*/ 112370 w 171450"/>
              <a:gd name="connsiteY2" fmla="*/ 21374 h 171450"/>
              <a:gd name="connsiteX3" fmla="*/ 124409 w 171450"/>
              <a:gd name="connsiteY3" fmla="*/ 27813 h 171450"/>
              <a:gd name="connsiteX4" fmla="*/ 134976 w 171450"/>
              <a:gd name="connsiteY4" fmla="*/ 36474 h 171450"/>
              <a:gd name="connsiteX5" fmla="*/ 143637 w 171450"/>
              <a:gd name="connsiteY5" fmla="*/ 47028 h 171450"/>
              <a:gd name="connsiteX6" fmla="*/ 150064 w 171450"/>
              <a:gd name="connsiteY6" fmla="*/ 59068 h 171450"/>
              <a:gd name="connsiteX7" fmla="*/ 154026 w 171450"/>
              <a:gd name="connsiteY7" fmla="*/ 72136 h 171450"/>
              <a:gd name="connsiteX8" fmla="*/ 155373 w 171450"/>
              <a:gd name="connsiteY8" fmla="*/ 85725 h 171450"/>
              <a:gd name="connsiteX9" fmla="*/ 154026 w 171450"/>
              <a:gd name="connsiteY9" fmla="*/ 99314 h 171450"/>
              <a:gd name="connsiteX10" fmla="*/ 150064 w 171450"/>
              <a:gd name="connsiteY10" fmla="*/ 112382 h 171450"/>
              <a:gd name="connsiteX11" fmla="*/ 143637 w 171450"/>
              <a:gd name="connsiteY11" fmla="*/ 124422 h 171450"/>
              <a:gd name="connsiteX12" fmla="*/ 134976 w 171450"/>
              <a:gd name="connsiteY12" fmla="*/ 134975 h 171450"/>
              <a:gd name="connsiteX13" fmla="*/ 124409 w 171450"/>
              <a:gd name="connsiteY13" fmla="*/ 143637 h 171450"/>
              <a:gd name="connsiteX14" fmla="*/ 112370 w 171450"/>
              <a:gd name="connsiteY14" fmla="*/ 150076 h 171450"/>
              <a:gd name="connsiteX15" fmla="*/ 99302 w 171450"/>
              <a:gd name="connsiteY15" fmla="*/ 154038 h 171450"/>
              <a:gd name="connsiteX16" fmla="*/ 85725 w 171450"/>
              <a:gd name="connsiteY16" fmla="*/ 155372 h 171450"/>
              <a:gd name="connsiteX17" fmla="*/ 72137 w 171450"/>
              <a:gd name="connsiteY17" fmla="*/ 154038 h 171450"/>
              <a:gd name="connsiteX18" fmla="*/ 59068 w 171450"/>
              <a:gd name="connsiteY18" fmla="*/ 150076 h 171450"/>
              <a:gd name="connsiteX19" fmla="*/ 47029 w 171450"/>
              <a:gd name="connsiteY19" fmla="*/ 143637 h 171450"/>
              <a:gd name="connsiteX20" fmla="*/ 36462 w 171450"/>
              <a:gd name="connsiteY20" fmla="*/ 134975 h 171450"/>
              <a:gd name="connsiteX21" fmla="*/ 27801 w 171450"/>
              <a:gd name="connsiteY21" fmla="*/ 124422 h 171450"/>
              <a:gd name="connsiteX22" fmla="*/ 21375 w 171450"/>
              <a:gd name="connsiteY22" fmla="*/ 112382 h 171450"/>
              <a:gd name="connsiteX23" fmla="*/ 17412 w 171450"/>
              <a:gd name="connsiteY23" fmla="*/ 99314 h 171450"/>
              <a:gd name="connsiteX24" fmla="*/ 16066 w 171450"/>
              <a:gd name="connsiteY24" fmla="*/ 85725 h 171450"/>
              <a:gd name="connsiteX25" fmla="*/ 17412 w 171450"/>
              <a:gd name="connsiteY25" fmla="*/ 72136 h 171450"/>
              <a:gd name="connsiteX26" fmla="*/ 21375 w 171450"/>
              <a:gd name="connsiteY26" fmla="*/ 59068 h 171450"/>
              <a:gd name="connsiteX27" fmla="*/ 27801 w 171450"/>
              <a:gd name="connsiteY27" fmla="*/ 47028 h 171450"/>
              <a:gd name="connsiteX28" fmla="*/ 36462 w 171450"/>
              <a:gd name="connsiteY28" fmla="*/ 36474 h 171450"/>
              <a:gd name="connsiteX29" fmla="*/ 47029 w 171450"/>
              <a:gd name="connsiteY29" fmla="*/ 27813 h 171450"/>
              <a:gd name="connsiteX30" fmla="*/ 59068 w 171450"/>
              <a:gd name="connsiteY30" fmla="*/ 21374 h 171450"/>
              <a:gd name="connsiteX31" fmla="*/ 72137 w 171450"/>
              <a:gd name="connsiteY31" fmla="*/ 17412 h 171450"/>
              <a:gd name="connsiteX32" fmla="*/ 85725 w 171450"/>
              <a:gd name="connsiteY32" fmla="*/ 16078 h 171450"/>
              <a:gd name="connsiteX34" fmla="*/ 85725 w 171450"/>
              <a:gd name="connsiteY34" fmla="*/ 171450 h 171450"/>
              <a:gd name="connsiteX35" fmla="*/ 102439 w 171450"/>
              <a:gd name="connsiteY35" fmla="*/ 169799 h 171450"/>
              <a:gd name="connsiteX36" fmla="*/ 118529 w 171450"/>
              <a:gd name="connsiteY36" fmla="*/ 164922 h 171450"/>
              <a:gd name="connsiteX37" fmla="*/ 133350 w 171450"/>
              <a:gd name="connsiteY37" fmla="*/ 156997 h 171450"/>
              <a:gd name="connsiteX38" fmla="*/ 146342 w 171450"/>
              <a:gd name="connsiteY38" fmla="*/ 146342 h 171450"/>
              <a:gd name="connsiteX39" fmla="*/ 156997 w 171450"/>
              <a:gd name="connsiteY39" fmla="*/ 133350 h 171450"/>
              <a:gd name="connsiteX40" fmla="*/ 164922 w 171450"/>
              <a:gd name="connsiteY40" fmla="*/ 118529 h 171450"/>
              <a:gd name="connsiteX41" fmla="*/ 169800 w 171450"/>
              <a:gd name="connsiteY41" fmla="*/ 102451 h 171450"/>
              <a:gd name="connsiteX42" fmla="*/ 171450 w 171450"/>
              <a:gd name="connsiteY42" fmla="*/ 85725 h 171450"/>
              <a:gd name="connsiteX43" fmla="*/ 169800 w 171450"/>
              <a:gd name="connsiteY43" fmla="*/ 68999 h 171450"/>
              <a:gd name="connsiteX44" fmla="*/ 164922 w 171450"/>
              <a:gd name="connsiteY44" fmla="*/ 52921 h 171450"/>
              <a:gd name="connsiteX45" fmla="*/ 156997 w 171450"/>
              <a:gd name="connsiteY45" fmla="*/ 38100 h 171450"/>
              <a:gd name="connsiteX46" fmla="*/ 146342 w 171450"/>
              <a:gd name="connsiteY46" fmla="*/ 25108 h 171450"/>
              <a:gd name="connsiteX47" fmla="*/ 133350 w 171450"/>
              <a:gd name="connsiteY47" fmla="*/ 14440 h 171450"/>
              <a:gd name="connsiteX48" fmla="*/ 118529 w 171450"/>
              <a:gd name="connsiteY48" fmla="*/ 6528 h 171450"/>
              <a:gd name="connsiteX49" fmla="*/ 102439 w 171450"/>
              <a:gd name="connsiteY49" fmla="*/ 1651 h 171450"/>
              <a:gd name="connsiteX50" fmla="*/ 85725 w 171450"/>
              <a:gd name="connsiteY50" fmla="*/ 0 h 171450"/>
              <a:gd name="connsiteX51" fmla="*/ 69000 w 171450"/>
              <a:gd name="connsiteY51" fmla="*/ 1651 h 171450"/>
              <a:gd name="connsiteX52" fmla="*/ 52908 w 171450"/>
              <a:gd name="connsiteY52" fmla="*/ 6528 h 171450"/>
              <a:gd name="connsiteX53" fmla="*/ 38100 w 171450"/>
              <a:gd name="connsiteY53" fmla="*/ 14440 h 171450"/>
              <a:gd name="connsiteX54" fmla="*/ 25095 w 171450"/>
              <a:gd name="connsiteY54" fmla="*/ 25108 h 171450"/>
              <a:gd name="connsiteX55" fmla="*/ 14440 w 171450"/>
              <a:gd name="connsiteY55" fmla="*/ 38100 h 171450"/>
              <a:gd name="connsiteX56" fmla="*/ 6515 w 171450"/>
              <a:gd name="connsiteY56" fmla="*/ 52921 h 171450"/>
              <a:gd name="connsiteX57" fmla="*/ 1639 w 171450"/>
              <a:gd name="connsiteY57" fmla="*/ 68999 h 171450"/>
              <a:gd name="connsiteX58" fmla="*/ 0 w 171450"/>
              <a:gd name="connsiteY58" fmla="*/ 85725 h 171450"/>
              <a:gd name="connsiteX59" fmla="*/ 1639 w 171450"/>
              <a:gd name="connsiteY59" fmla="*/ 102451 h 171450"/>
              <a:gd name="connsiteX60" fmla="*/ 6515 w 171450"/>
              <a:gd name="connsiteY60" fmla="*/ 118529 h 171450"/>
              <a:gd name="connsiteX61" fmla="*/ 14440 w 171450"/>
              <a:gd name="connsiteY61" fmla="*/ 133350 h 171450"/>
              <a:gd name="connsiteX62" fmla="*/ 25095 w 171450"/>
              <a:gd name="connsiteY62" fmla="*/ 146342 h 171450"/>
              <a:gd name="connsiteX63" fmla="*/ 38100 w 171450"/>
              <a:gd name="connsiteY63" fmla="*/ 156997 h 171450"/>
              <a:gd name="connsiteX64" fmla="*/ 52908 w 171450"/>
              <a:gd name="connsiteY64" fmla="*/ 164922 h 171450"/>
              <a:gd name="connsiteX65" fmla="*/ 69000 w 171450"/>
              <a:gd name="connsiteY65" fmla="*/ 169799 h 171450"/>
              <a:gd name="connsiteX66" fmla="*/ 85725 w 171450"/>
              <a:gd name="connsiteY66" fmla="*/ 171450 h 171450"/>
              <a:gd name="connsiteX68" fmla="*/ 123558 w 171450"/>
              <a:gd name="connsiteY68" fmla="*/ 69990 h 171450"/>
              <a:gd name="connsiteX69" fmla="*/ 123558 w 171450"/>
              <a:gd name="connsiteY69" fmla="*/ 58636 h 171450"/>
              <a:gd name="connsiteX70" fmla="*/ 112205 w 171450"/>
              <a:gd name="connsiteY70" fmla="*/ 58636 h 171450"/>
              <a:gd name="connsiteX71" fmla="*/ 75032 w 171450"/>
              <a:gd name="connsiteY71" fmla="*/ 95808 h 171450"/>
              <a:gd name="connsiteX72" fmla="*/ 59296 w 171450"/>
              <a:gd name="connsiteY72" fmla="*/ 80061 h 171450"/>
              <a:gd name="connsiteX73" fmla="*/ 47943 w 171450"/>
              <a:gd name="connsiteY73" fmla="*/ 80061 h 171450"/>
              <a:gd name="connsiteX74" fmla="*/ 47943 w 171450"/>
              <a:gd name="connsiteY74" fmla="*/ 91415 h 171450"/>
              <a:gd name="connsiteX75" fmla="*/ 69380 w 171450"/>
              <a:gd name="connsiteY75" fmla="*/ 112852 h 171450"/>
              <a:gd name="connsiteX76" fmla="*/ 80735 w 171450"/>
              <a:gd name="connsiteY76" fmla="*/ 112852 h 171450"/>
              <a:gd name="connsiteX77" fmla="*/ 123558 w 171450"/>
              <a:gd name="connsiteY77" fmla="*/ 69990 h 17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</a:cxnLst>
            <a:rect l="l" t="t" r="r" b="b"/>
            <a:pathLst>
              <a:path w="171450" h="171450">
                <a:moveTo>
                  <a:pt x="85725" y="16078"/>
                </a:moveTo>
                <a:cubicBezTo>
                  <a:pt x="90298" y="16078"/>
                  <a:pt x="94818" y="16523"/>
                  <a:pt x="99302" y="17412"/>
                </a:cubicBezTo>
                <a:cubicBezTo>
                  <a:pt x="103798" y="18300"/>
                  <a:pt x="108154" y="19621"/>
                  <a:pt x="112370" y="21374"/>
                </a:cubicBezTo>
                <a:cubicBezTo>
                  <a:pt x="116599" y="23126"/>
                  <a:pt x="120612" y="25273"/>
                  <a:pt x="124409" y="27813"/>
                </a:cubicBezTo>
                <a:cubicBezTo>
                  <a:pt x="128219" y="30353"/>
                  <a:pt x="131737" y="33236"/>
                  <a:pt x="134976" y="36474"/>
                </a:cubicBezTo>
                <a:cubicBezTo>
                  <a:pt x="138202" y="39713"/>
                  <a:pt x="141098" y="43231"/>
                  <a:pt x="143637" y="47028"/>
                </a:cubicBezTo>
                <a:cubicBezTo>
                  <a:pt x="146177" y="50825"/>
                  <a:pt x="148311" y="54839"/>
                  <a:pt x="150064" y="59068"/>
                </a:cubicBezTo>
                <a:cubicBezTo>
                  <a:pt x="151816" y="63297"/>
                  <a:pt x="153137" y="67653"/>
                  <a:pt x="154026" y="72136"/>
                </a:cubicBezTo>
                <a:cubicBezTo>
                  <a:pt x="154928" y="76619"/>
                  <a:pt x="155373" y="81153"/>
                  <a:pt x="155373" y="85725"/>
                </a:cubicBezTo>
                <a:cubicBezTo>
                  <a:pt x="155373" y="90297"/>
                  <a:pt x="154928" y="94831"/>
                  <a:pt x="154026" y="99314"/>
                </a:cubicBezTo>
                <a:cubicBezTo>
                  <a:pt x="153137" y="103797"/>
                  <a:pt x="151816" y="108153"/>
                  <a:pt x="150064" y="112382"/>
                </a:cubicBezTo>
                <a:cubicBezTo>
                  <a:pt x="148311" y="116599"/>
                  <a:pt x="146177" y="120624"/>
                  <a:pt x="143637" y="124422"/>
                </a:cubicBezTo>
                <a:cubicBezTo>
                  <a:pt x="141098" y="128219"/>
                  <a:pt x="138202" y="131737"/>
                  <a:pt x="134976" y="134975"/>
                </a:cubicBezTo>
                <a:cubicBezTo>
                  <a:pt x="131737" y="138214"/>
                  <a:pt x="128219" y="141097"/>
                  <a:pt x="124409" y="143637"/>
                </a:cubicBezTo>
                <a:cubicBezTo>
                  <a:pt x="120612" y="146177"/>
                  <a:pt x="116599" y="148323"/>
                  <a:pt x="112370" y="150076"/>
                </a:cubicBezTo>
                <a:cubicBezTo>
                  <a:pt x="108154" y="151828"/>
                  <a:pt x="103798" y="153149"/>
                  <a:pt x="99302" y="154038"/>
                </a:cubicBezTo>
                <a:cubicBezTo>
                  <a:pt x="94818" y="154927"/>
                  <a:pt x="90298" y="155372"/>
                  <a:pt x="85725" y="155372"/>
                </a:cubicBezTo>
                <a:cubicBezTo>
                  <a:pt x="81141" y="155372"/>
                  <a:pt x="76619" y="154927"/>
                  <a:pt x="72137" y="154038"/>
                </a:cubicBezTo>
                <a:cubicBezTo>
                  <a:pt x="67641" y="153149"/>
                  <a:pt x="63285" y="151828"/>
                  <a:pt x="59068" y="150076"/>
                </a:cubicBezTo>
                <a:cubicBezTo>
                  <a:pt x="54839" y="148323"/>
                  <a:pt x="50826" y="146177"/>
                  <a:pt x="47029" y="143637"/>
                </a:cubicBezTo>
                <a:cubicBezTo>
                  <a:pt x="43218" y="141097"/>
                  <a:pt x="39701" y="138214"/>
                  <a:pt x="36462" y="134975"/>
                </a:cubicBezTo>
                <a:cubicBezTo>
                  <a:pt x="33236" y="131737"/>
                  <a:pt x="30341" y="128219"/>
                  <a:pt x="27801" y="124422"/>
                </a:cubicBezTo>
                <a:cubicBezTo>
                  <a:pt x="25260" y="120624"/>
                  <a:pt x="23114" y="116599"/>
                  <a:pt x="21375" y="112382"/>
                </a:cubicBezTo>
                <a:cubicBezTo>
                  <a:pt x="19622" y="108153"/>
                  <a:pt x="18301" y="103797"/>
                  <a:pt x="17412" y="99314"/>
                </a:cubicBezTo>
                <a:cubicBezTo>
                  <a:pt x="16510" y="94831"/>
                  <a:pt x="16066" y="90297"/>
                  <a:pt x="16066" y="85725"/>
                </a:cubicBezTo>
                <a:cubicBezTo>
                  <a:pt x="16066" y="81153"/>
                  <a:pt x="16510" y="76619"/>
                  <a:pt x="17412" y="72136"/>
                </a:cubicBezTo>
                <a:cubicBezTo>
                  <a:pt x="18301" y="67653"/>
                  <a:pt x="19622" y="63297"/>
                  <a:pt x="21375" y="59068"/>
                </a:cubicBezTo>
                <a:cubicBezTo>
                  <a:pt x="23114" y="54839"/>
                  <a:pt x="25260" y="50825"/>
                  <a:pt x="27801" y="47028"/>
                </a:cubicBezTo>
                <a:cubicBezTo>
                  <a:pt x="30341" y="43231"/>
                  <a:pt x="33236" y="39713"/>
                  <a:pt x="36462" y="36474"/>
                </a:cubicBezTo>
                <a:cubicBezTo>
                  <a:pt x="39701" y="33236"/>
                  <a:pt x="43218" y="30353"/>
                  <a:pt x="47029" y="27813"/>
                </a:cubicBezTo>
                <a:cubicBezTo>
                  <a:pt x="50826" y="25273"/>
                  <a:pt x="54839" y="23126"/>
                  <a:pt x="59068" y="21374"/>
                </a:cubicBezTo>
                <a:cubicBezTo>
                  <a:pt x="63285" y="19621"/>
                  <a:pt x="67641" y="18300"/>
                  <a:pt x="72137" y="17412"/>
                </a:cubicBezTo>
                <a:cubicBezTo>
                  <a:pt x="76619" y="16523"/>
                  <a:pt x="81141" y="16078"/>
                  <a:pt x="85725" y="16078"/>
                </a:cubicBezTo>
                <a:moveTo>
                  <a:pt x="85725" y="171450"/>
                </a:moveTo>
                <a:cubicBezTo>
                  <a:pt x="91352" y="171450"/>
                  <a:pt x="96927" y="170904"/>
                  <a:pt x="102439" y="169799"/>
                </a:cubicBezTo>
                <a:cubicBezTo>
                  <a:pt x="107963" y="168707"/>
                  <a:pt x="113323" y="167081"/>
                  <a:pt x="118529" y="164922"/>
                </a:cubicBezTo>
                <a:cubicBezTo>
                  <a:pt x="123723" y="162763"/>
                  <a:pt x="128664" y="160134"/>
                  <a:pt x="133350" y="156997"/>
                </a:cubicBezTo>
                <a:cubicBezTo>
                  <a:pt x="138024" y="153873"/>
                  <a:pt x="142355" y="150317"/>
                  <a:pt x="146342" y="146342"/>
                </a:cubicBezTo>
                <a:cubicBezTo>
                  <a:pt x="150318" y="142354"/>
                  <a:pt x="153874" y="138036"/>
                  <a:pt x="156997" y="133350"/>
                </a:cubicBezTo>
                <a:cubicBezTo>
                  <a:pt x="160122" y="128676"/>
                  <a:pt x="162764" y="123736"/>
                  <a:pt x="164922" y="118529"/>
                </a:cubicBezTo>
                <a:cubicBezTo>
                  <a:pt x="167069" y="113322"/>
                  <a:pt x="168694" y="107975"/>
                  <a:pt x="169800" y="102451"/>
                </a:cubicBezTo>
                <a:cubicBezTo>
                  <a:pt x="170891" y="96926"/>
                  <a:pt x="171450" y="91351"/>
                  <a:pt x="171450" y="85725"/>
                </a:cubicBezTo>
                <a:cubicBezTo>
                  <a:pt x="171450" y="80099"/>
                  <a:pt x="170891" y="74523"/>
                  <a:pt x="169800" y="68999"/>
                </a:cubicBezTo>
                <a:cubicBezTo>
                  <a:pt x="168694" y="63474"/>
                  <a:pt x="167069" y="58115"/>
                  <a:pt x="164922" y="52921"/>
                </a:cubicBezTo>
                <a:cubicBezTo>
                  <a:pt x="162764" y="47714"/>
                  <a:pt x="160122" y="42773"/>
                  <a:pt x="156997" y="38100"/>
                </a:cubicBezTo>
                <a:cubicBezTo>
                  <a:pt x="153874" y="33414"/>
                  <a:pt x="150318" y="29083"/>
                  <a:pt x="146342" y="25108"/>
                </a:cubicBezTo>
                <a:cubicBezTo>
                  <a:pt x="142355" y="21132"/>
                  <a:pt x="138024" y="17577"/>
                  <a:pt x="133350" y="14440"/>
                </a:cubicBezTo>
                <a:cubicBezTo>
                  <a:pt x="128664" y="11316"/>
                  <a:pt x="123723" y="8674"/>
                  <a:pt x="118529" y="6528"/>
                </a:cubicBezTo>
                <a:cubicBezTo>
                  <a:pt x="113323" y="4369"/>
                  <a:pt x="107963" y="2743"/>
                  <a:pt x="102439" y="1651"/>
                </a:cubicBezTo>
                <a:cubicBezTo>
                  <a:pt x="96927" y="546"/>
                  <a:pt x="91352" y="0"/>
                  <a:pt x="85725" y="0"/>
                </a:cubicBezTo>
                <a:cubicBezTo>
                  <a:pt x="80087" y="0"/>
                  <a:pt x="74511" y="546"/>
                  <a:pt x="69000" y="1651"/>
                </a:cubicBezTo>
                <a:cubicBezTo>
                  <a:pt x="63474" y="2743"/>
                  <a:pt x="58116" y="4369"/>
                  <a:pt x="52908" y="6528"/>
                </a:cubicBezTo>
                <a:cubicBezTo>
                  <a:pt x="47714" y="8674"/>
                  <a:pt x="42774" y="11316"/>
                  <a:pt x="38100" y="14440"/>
                </a:cubicBezTo>
                <a:cubicBezTo>
                  <a:pt x="33414" y="17577"/>
                  <a:pt x="29083" y="21132"/>
                  <a:pt x="25095" y="25108"/>
                </a:cubicBezTo>
                <a:cubicBezTo>
                  <a:pt x="21120" y="29083"/>
                  <a:pt x="17564" y="33414"/>
                  <a:pt x="14440" y="38100"/>
                </a:cubicBezTo>
                <a:cubicBezTo>
                  <a:pt x="11316" y="42773"/>
                  <a:pt x="8675" y="47714"/>
                  <a:pt x="6515" y="52921"/>
                </a:cubicBezTo>
                <a:cubicBezTo>
                  <a:pt x="4369" y="58115"/>
                  <a:pt x="2743" y="63474"/>
                  <a:pt x="1639" y="68999"/>
                </a:cubicBezTo>
                <a:cubicBezTo>
                  <a:pt x="546" y="74523"/>
                  <a:pt x="0" y="80099"/>
                  <a:pt x="0" y="85725"/>
                </a:cubicBezTo>
                <a:cubicBezTo>
                  <a:pt x="0" y="91351"/>
                  <a:pt x="546" y="96926"/>
                  <a:pt x="1639" y="102451"/>
                </a:cubicBezTo>
                <a:cubicBezTo>
                  <a:pt x="2743" y="107975"/>
                  <a:pt x="4369" y="113322"/>
                  <a:pt x="6515" y="118529"/>
                </a:cubicBezTo>
                <a:cubicBezTo>
                  <a:pt x="8675" y="123736"/>
                  <a:pt x="11316" y="128676"/>
                  <a:pt x="14440" y="133350"/>
                </a:cubicBezTo>
                <a:cubicBezTo>
                  <a:pt x="17564" y="138036"/>
                  <a:pt x="21120" y="142354"/>
                  <a:pt x="25095" y="146342"/>
                </a:cubicBezTo>
                <a:cubicBezTo>
                  <a:pt x="29083" y="150317"/>
                  <a:pt x="33414" y="153873"/>
                  <a:pt x="38100" y="156997"/>
                </a:cubicBezTo>
                <a:cubicBezTo>
                  <a:pt x="42774" y="160134"/>
                  <a:pt x="47714" y="162763"/>
                  <a:pt x="52908" y="164922"/>
                </a:cubicBezTo>
                <a:cubicBezTo>
                  <a:pt x="58116" y="167081"/>
                  <a:pt x="63474" y="168707"/>
                  <a:pt x="69000" y="169799"/>
                </a:cubicBezTo>
                <a:cubicBezTo>
                  <a:pt x="74511" y="170904"/>
                  <a:pt x="80087" y="171450"/>
                  <a:pt x="85725" y="171450"/>
                </a:cubicBezTo>
                <a:moveTo>
                  <a:pt x="123558" y="69990"/>
                </a:moveTo>
                <a:cubicBezTo>
                  <a:pt x="126708" y="66840"/>
                  <a:pt x="126708" y="61747"/>
                  <a:pt x="123558" y="58636"/>
                </a:cubicBezTo>
                <a:cubicBezTo>
                  <a:pt x="120409" y="55512"/>
                  <a:pt x="115316" y="55486"/>
                  <a:pt x="112205" y="58636"/>
                </a:cubicBezTo>
                <a:lnTo>
                  <a:pt x="75032" y="95808"/>
                </a:lnTo>
                <a:lnTo>
                  <a:pt x="59296" y="80061"/>
                </a:lnTo>
                <a:cubicBezTo>
                  <a:pt x="56147" y="76924"/>
                  <a:pt x="51067" y="76924"/>
                  <a:pt x="47943" y="80061"/>
                </a:cubicBezTo>
                <a:cubicBezTo>
                  <a:pt x="44831" y="83210"/>
                  <a:pt x="44793" y="88303"/>
                  <a:pt x="47943" y="91415"/>
                </a:cubicBezTo>
                <a:lnTo>
                  <a:pt x="69380" y="112852"/>
                </a:lnTo>
                <a:cubicBezTo>
                  <a:pt x="72517" y="116002"/>
                  <a:pt x="77610" y="116002"/>
                  <a:pt x="80735" y="112852"/>
                </a:cubicBezTo>
                <a:lnTo>
                  <a:pt x="123558" y="69990"/>
                </a:lnTo>
              </a:path>
            </a:pathLst>
          </a:custGeom>
          <a:solidFill>
            <a:srgbClr val="8CE29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8087919" y="3416286"/>
            <a:ext cx="2691894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Objetivo central: garantir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acessibilidade e participação em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todo o processo avaliativo.</a:t>
            </a:r>
          </a:p>
        </p:txBody>
      </p:sp>
      <p:sp>
        <p:nvSpPr>
          <p:cNvPr id="12" name="Freeform 12"/>
          <p:cNvSpPr/>
          <p:nvPr/>
        </p:nvSpPr>
        <p:spPr>
          <a:xfrm>
            <a:off x="666750" y="5558663"/>
            <a:ext cx="258063" cy="222186"/>
          </a:xfrm>
          <a:custGeom>
            <a:avLst/>
            <a:gdLst>
              <a:gd name="connsiteX0" fmla="*/ 254505 w 258063"/>
              <a:gd name="connsiteY0" fmla="*/ 117577 h 222186"/>
              <a:gd name="connsiteX1" fmla="*/ 254505 w 258063"/>
              <a:gd name="connsiteY1" fmla="*/ 104610 h 222186"/>
              <a:gd name="connsiteX2" fmla="*/ 153462 w 258063"/>
              <a:gd name="connsiteY2" fmla="*/ 3556 h 222186"/>
              <a:gd name="connsiteX3" fmla="*/ 140484 w 258063"/>
              <a:gd name="connsiteY3" fmla="*/ 3556 h 222186"/>
              <a:gd name="connsiteX4" fmla="*/ 140484 w 258063"/>
              <a:gd name="connsiteY4" fmla="*/ 16535 h 222186"/>
              <a:gd name="connsiteX5" fmla="*/ 225857 w 258063"/>
              <a:gd name="connsiteY5" fmla="*/ 101905 h 222186"/>
              <a:gd name="connsiteX6" fmla="*/ 9187 w 258063"/>
              <a:gd name="connsiteY6" fmla="*/ 101905 h 222186"/>
              <a:gd name="connsiteX7" fmla="*/ 0 w 258063"/>
              <a:gd name="connsiteY7" fmla="*/ 111087 h 222186"/>
              <a:gd name="connsiteX8" fmla="*/ 9187 w 258063"/>
              <a:gd name="connsiteY8" fmla="*/ 120282 h 222186"/>
              <a:gd name="connsiteX9" fmla="*/ 225857 w 258063"/>
              <a:gd name="connsiteY9" fmla="*/ 120282 h 222186"/>
              <a:gd name="connsiteX10" fmla="*/ 140484 w 258063"/>
              <a:gd name="connsiteY10" fmla="*/ 205651 h 222186"/>
              <a:gd name="connsiteX11" fmla="*/ 140484 w 258063"/>
              <a:gd name="connsiteY11" fmla="*/ 218630 h 222186"/>
              <a:gd name="connsiteX12" fmla="*/ 153462 w 258063"/>
              <a:gd name="connsiteY12" fmla="*/ 218630 h 222186"/>
              <a:gd name="connsiteX13" fmla="*/ 254505 w 258063"/>
              <a:gd name="connsiteY13" fmla="*/ 117577 h 222186"/>
              <a:gd name="connsiteX14" fmla="*/ 254505 w 258063"/>
              <a:gd name="connsiteY14" fmla="*/ 117577 h 222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3" h="222186">
                <a:moveTo>
                  <a:pt x="254505" y="117577"/>
                </a:moveTo>
                <a:cubicBezTo>
                  <a:pt x="258063" y="114021"/>
                  <a:pt x="258063" y="108165"/>
                  <a:pt x="254505" y="104610"/>
                </a:cubicBezTo>
                <a:lnTo>
                  <a:pt x="153462" y="3556"/>
                </a:lnTo>
                <a:cubicBezTo>
                  <a:pt x="149899" y="0"/>
                  <a:pt x="144046" y="0"/>
                  <a:pt x="140484" y="3556"/>
                </a:cubicBezTo>
                <a:cubicBezTo>
                  <a:pt x="136926" y="7124"/>
                  <a:pt x="136926" y="12979"/>
                  <a:pt x="140484" y="16535"/>
                </a:cubicBezTo>
                <a:lnTo>
                  <a:pt x="225857" y="101905"/>
                </a:lnTo>
                <a:lnTo>
                  <a:pt x="9187" y="101905"/>
                </a:lnTo>
                <a:cubicBezTo>
                  <a:pt x="4133" y="101905"/>
                  <a:pt x="0" y="106032"/>
                  <a:pt x="0" y="111087"/>
                </a:cubicBezTo>
                <a:cubicBezTo>
                  <a:pt x="0" y="116141"/>
                  <a:pt x="4133" y="120282"/>
                  <a:pt x="9187" y="120282"/>
                </a:cubicBezTo>
                <a:lnTo>
                  <a:pt x="225857" y="120282"/>
                </a:lnTo>
                <a:lnTo>
                  <a:pt x="140484" y="205651"/>
                </a:lnTo>
                <a:cubicBezTo>
                  <a:pt x="136926" y="209207"/>
                  <a:pt x="136926" y="215062"/>
                  <a:pt x="140484" y="218630"/>
                </a:cubicBezTo>
                <a:cubicBezTo>
                  <a:pt x="144046" y="222186"/>
                  <a:pt x="149899" y="222186"/>
                  <a:pt x="153462" y="218630"/>
                </a:cubicBezTo>
                <a:lnTo>
                  <a:pt x="254505" y="117577"/>
                </a:lnTo>
                <a:lnTo>
                  <a:pt x="254505" y="117577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1157288" y="5587986"/>
            <a:ext cx="356543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Ling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agem simplificada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q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uestões objetivas</a:t>
            </a:r>
          </a:p>
        </p:txBody>
      </p:sp>
      <p:sp>
        <p:nvSpPr>
          <p:cNvPr id="14" name="Freeform 14"/>
          <p:cNvSpPr/>
          <p:nvPr/>
        </p:nvSpPr>
        <p:spPr>
          <a:xfrm>
            <a:off x="5886450" y="5558663"/>
            <a:ext cx="258064" cy="222186"/>
          </a:xfrm>
          <a:custGeom>
            <a:avLst/>
            <a:gdLst>
              <a:gd name="connsiteX0" fmla="*/ 254508 w 258064"/>
              <a:gd name="connsiteY0" fmla="*/ 117577 h 222186"/>
              <a:gd name="connsiteX1" fmla="*/ 254508 w 258064"/>
              <a:gd name="connsiteY1" fmla="*/ 104610 h 222186"/>
              <a:gd name="connsiteX2" fmla="*/ 153467 w 258064"/>
              <a:gd name="connsiteY2" fmla="*/ 3556 h 222186"/>
              <a:gd name="connsiteX3" fmla="*/ 140488 w 258064"/>
              <a:gd name="connsiteY3" fmla="*/ 3556 h 222186"/>
              <a:gd name="connsiteX4" fmla="*/ 140488 w 258064"/>
              <a:gd name="connsiteY4" fmla="*/ 16535 h 222186"/>
              <a:gd name="connsiteX5" fmla="*/ 225857 w 258064"/>
              <a:gd name="connsiteY5" fmla="*/ 101905 h 222186"/>
              <a:gd name="connsiteX6" fmla="*/ 9182 w 258064"/>
              <a:gd name="connsiteY6" fmla="*/ 101905 h 222186"/>
              <a:gd name="connsiteX7" fmla="*/ 0 w 258064"/>
              <a:gd name="connsiteY7" fmla="*/ 111087 h 222186"/>
              <a:gd name="connsiteX8" fmla="*/ 9182 w 258064"/>
              <a:gd name="connsiteY8" fmla="*/ 120282 h 222186"/>
              <a:gd name="connsiteX9" fmla="*/ 225857 w 258064"/>
              <a:gd name="connsiteY9" fmla="*/ 120282 h 222186"/>
              <a:gd name="connsiteX10" fmla="*/ 140488 w 258064"/>
              <a:gd name="connsiteY10" fmla="*/ 205651 h 222186"/>
              <a:gd name="connsiteX11" fmla="*/ 140488 w 258064"/>
              <a:gd name="connsiteY11" fmla="*/ 218630 h 222186"/>
              <a:gd name="connsiteX12" fmla="*/ 153467 w 258064"/>
              <a:gd name="connsiteY12" fmla="*/ 218630 h 222186"/>
              <a:gd name="connsiteX13" fmla="*/ 254508 w 258064"/>
              <a:gd name="connsiteY13" fmla="*/ 117577 h 222186"/>
              <a:gd name="connsiteX14" fmla="*/ 254508 w 258064"/>
              <a:gd name="connsiteY14" fmla="*/ 117577 h 2221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4" h="222186">
                <a:moveTo>
                  <a:pt x="254508" y="117577"/>
                </a:moveTo>
                <a:cubicBezTo>
                  <a:pt x="258064" y="114021"/>
                  <a:pt x="258064" y="108165"/>
                  <a:pt x="254508" y="104610"/>
                </a:cubicBezTo>
                <a:lnTo>
                  <a:pt x="153467" y="3556"/>
                </a:lnTo>
                <a:cubicBezTo>
                  <a:pt x="149898" y="0"/>
                  <a:pt x="144044" y="0"/>
                  <a:pt x="140488" y="3556"/>
                </a:cubicBezTo>
                <a:cubicBezTo>
                  <a:pt x="136931" y="7124"/>
                  <a:pt x="136931" y="12979"/>
                  <a:pt x="140488" y="16535"/>
                </a:cubicBezTo>
                <a:lnTo>
                  <a:pt x="225857" y="101905"/>
                </a:lnTo>
                <a:lnTo>
                  <a:pt x="9182" y="101905"/>
                </a:lnTo>
                <a:cubicBezTo>
                  <a:pt x="4128" y="101905"/>
                  <a:pt x="0" y="106032"/>
                  <a:pt x="0" y="111087"/>
                </a:cubicBezTo>
                <a:cubicBezTo>
                  <a:pt x="0" y="116141"/>
                  <a:pt x="4128" y="120282"/>
                  <a:pt x="9182" y="120282"/>
                </a:cubicBezTo>
                <a:lnTo>
                  <a:pt x="225857" y="120282"/>
                </a:lnTo>
                <a:lnTo>
                  <a:pt x="140488" y="205651"/>
                </a:lnTo>
                <a:cubicBezTo>
                  <a:pt x="136931" y="209207"/>
                  <a:pt x="136931" y="215062"/>
                  <a:pt x="140488" y="218630"/>
                </a:cubicBezTo>
                <a:cubicBezTo>
                  <a:pt x="144044" y="222186"/>
                  <a:pt x="149898" y="222186"/>
                  <a:pt x="153467" y="218630"/>
                </a:cubicBezTo>
                <a:lnTo>
                  <a:pt x="254508" y="117577"/>
                </a:lnTo>
                <a:lnTo>
                  <a:pt x="254508" y="117577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6379375" y="5587986"/>
            <a:ext cx="3420386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Imagens, apoio visual e ampliação de fonte</a:t>
            </a:r>
          </a:p>
        </p:txBody>
      </p:sp>
      <p:sp>
        <p:nvSpPr>
          <p:cNvPr id="16" name="Freeform 16"/>
          <p:cNvSpPr/>
          <p:nvPr/>
        </p:nvSpPr>
        <p:spPr>
          <a:xfrm>
            <a:off x="666750" y="6425440"/>
            <a:ext cx="258063" cy="222182"/>
          </a:xfrm>
          <a:custGeom>
            <a:avLst/>
            <a:gdLst>
              <a:gd name="connsiteX0" fmla="*/ 254505 w 258063"/>
              <a:gd name="connsiteY0" fmla="*/ 117580 h 222182"/>
              <a:gd name="connsiteX1" fmla="*/ 254505 w 258063"/>
              <a:gd name="connsiteY1" fmla="*/ 104602 h 222182"/>
              <a:gd name="connsiteX2" fmla="*/ 153462 w 258063"/>
              <a:gd name="connsiteY2" fmla="*/ 3558 h 222182"/>
              <a:gd name="connsiteX3" fmla="*/ 140484 w 258063"/>
              <a:gd name="connsiteY3" fmla="*/ 3558 h 222182"/>
              <a:gd name="connsiteX4" fmla="*/ 140484 w 258063"/>
              <a:gd name="connsiteY4" fmla="*/ 16535 h 222182"/>
              <a:gd name="connsiteX5" fmla="*/ 225857 w 258063"/>
              <a:gd name="connsiteY5" fmla="*/ 101904 h 222182"/>
              <a:gd name="connsiteX6" fmla="*/ 9187 w 258063"/>
              <a:gd name="connsiteY6" fmla="*/ 101904 h 222182"/>
              <a:gd name="connsiteX7" fmla="*/ 0 w 258063"/>
              <a:gd name="connsiteY7" fmla="*/ 111091 h 222182"/>
              <a:gd name="connsiteX8" fmla="*/ 9187 w 258063"/>
              <a:gd name="connsiteY8" fmla="*/ 120278 h 222182"/>
              <a:gd name="connsiteX9" fmla="*/ 225857 w 258063"/>
              <a:gd name="connsiteY9" fmla="*/ 120278 h 222182"/>
              <a:gd name="connsiteX10" fmla="*/ 140484 w 258063"/>
              <a:gd name="connsiteY10" fmla="*/ 205646 h 222182"/>
              <a:gd name="connsiteX11" fmla="*/ 140484 w 258063"/>
              <a:gd name="connsiteY11" fmla="*/ 218625 h 222182"/>
              <a:gd name="connsiteX12" fmla="*/ 153462 w 258063"/>
              <a:gd name="connsiteY12" fmla="*/ 218625 h 222182"/>
              <a:gd name="connsiteX13" fmla="*/ 254505 w 258063"/>
              <a:gd name="connsiteY13" fmla="*/ 117580 h 222182"/>
              <a:gd name="connsiteX14" fmla="*/ 254505 w 258063"/>
              <a:gd name="connsiteY14" fmla="*/ 117580 h 222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3" h="222182">
                <a:moveTo>
                  <a:pt x="254505" y="117580"/>
                </a:moveTo>
                <a:cubicBezTo>
                  <a:pt x="258063" y="114018"/>
                  <a:pt x="258063" y="108164"/>
                  <a:pt x="254505" y="104602"/>
                </a:cubicBezTo>
                <a:lnTo>
                  <a:pt x="153462" y="3558"/>
                </a:lnTo>
                <a:cubicBezTo>
                  <a:pt x="149899" y="0"/>
                  <a:pt x="144046" y="0"/>
                  <a:pt x="140484" y="3558"/>
                </a:cubicBezTo>
                <a:cubicBezTo>
                  <a:pt x="136926" y="7120"/>
                  <a:pt x="136926" y="12973"/>
                  <a:pt x="140484" y="16535"/>
                </a:cubicBezTo>
                <a:lnTo>
                  <a:pt x="225857" y="101904"/>
                </a:lnTo>
                <a:lnTo>
                  <a:pt x="9187" y="101904"/>
                </a:lnTo>
                <a:cubicBezTo>
                  <a:pt x="4133" y="101904"/>
                  <a:pt x="0" y="106036"/>
                  <a:pt x="0" y="111091"/>
                </a:cubicBezTo>
                <a:cubicBezTo>
                  <a:pt x="0" y="116142"/>
                  <a:pt x="4133" y="120278"/>
                  <a:pt x="9187" y="120278"/>
                </a:cubicBezTo>
                <a:lnTo>
                  <a:pt x="225857" y="120278"/>
                </a:lnTo>
                <a:lnTo>
                  <a:pt x="140484" y="205646"/>
                </a:lnTo>
                <a:cubicBezTo>
                  <a:pt x="136926" y="209209"/>
                  <a:pt x="136926" y="215062"/>
                  <a:pt x="140484" y="218625"/>
                </a:cubicBezTo>
                <a:cubicBezTo>
                  <a:pt x="144046" y="222182"/>
                  <a:pt x="149899" y="222182"/>
                  <a:pt x="153462" y="218625"/>
                </a:cubicBezTo>
                <a:lnTo>
                  <a:pt x="254505" y="117580"/>
                </a:lnTo>
                <a:lnTo>
                  <a:pt x="254505" y="117580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1157288" y="6445236"/>
            <a:ext cx="277556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ampliado e leitura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ediada</a:t>
            </a:r>
          </a:p>
        </p:txBody>
      </p:sp>
      <p:sp>
        <p:nvSpPr>
          <p:cNvPr id="18" name="Freeform 18"/>
          <p:cNvSpPr/>
          <p:nvPr/>
        </p:nvSpPr>
        <p:spPr>
          <a:xfrm>
            <a:off x="5886450" y="6425440"/>
            <a:ext cx="258064" cy="222182"/>
          </a:xfrm>
          <a:custGeom>
            <a:avLst/>
            <a:gdLst>
              <a:gd name="connsiteX0" fmla="*/ 254508 w 258064"/>
              <a:gd name="connsiteY0" fmla="*/ 117580 h 222182"/>
              <a:gd name="connsiteX1" fmla="*/ 254508 w 258064"/>
              <a:gd name="connsiteY1" fmla="*/ 104602 h 222182"/>
              <a:gd name="connsiteX2" fmla="*/ 153467 w 258064"/>
              <a:gd name="connsiteY2" fmla="*/ 3558 h 222182"/>
              <a:gd name="connsiteX3" fmla="*/ 140488 w 258064"/>
              <a:gd name="connsiteY3" fmla="*/ 3558 h 222182"/>
              <a:gd name="connsiteX4" fmla="*/ 140488 w 258064"/>
              <a:gd name="connsiteY4" fmla="*/ 16535 h 222182"/>
              <a:gd name="connsiteX5" fmla="*/ 225857 w 258064"/>
              <a:gd name="connsiteY5" fmla="*/ 101904 h 222182"/>
              <a:gd name="connsiteX6" fmla="*/ 9182 w 258064"/>
              <a:gd name="connsiteY6" fmla="*/ 101904 h 222182"/>
              <a:gd name="connsiteX7" fmla="*/ 0 w 258064"/>
              <a:gd name="connsiteY7" fmla="*/ 111091 h 222182"/>
              <a:gd name="connsiteX8" fmla="*/ 9182 w 258064"/>
              <a:gd name="connsiteY8" fmla="*/ 120278 h 222182"/>
              <a:gd name="connsiteX9" fmla="*/ 225857 w 258064"/>
              <a:gd name="connsiteY9" fmla="*/ 120278 h 222182"/>
              <a:gd name="connsiteX10" fmla="*/ 140488 w 258064"/>
              <a:gd name="connsiteY10" fmla="*/ 205646 h 222182"/>
              <a:gd name="connsiteX11" fmla="*/ 140488 w 258064"/>
              <a:gd name="connsiteY11" fmla="*/ 218625 h 222182"/>
              <a:gd name="connsiteX12" fmla="*/ 153467 w 258064"/>
              <a:gd name="connsiteY12" fmla="*/ 218625 h 222182"/>
              <a:gd name="connsiteX13" fmla="*/ 254508 w 258064"/>
              <a:gd name="connsiteY13" fmla="*/ 117580 h 222182"/>
              <a:gd name="connsiteX14" fmla="*/ 254508 w 258064"/>
              <a:gd name="connsiteY14" fmla="*/ 117580 h 222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258064" h="222182">
                <a:moveTo>
                  <a:pt x="254508" y="117580"/>
                </a:moveTo>
                <a:cubicBezTo>
                  <a:pt x="258064" y="114018"/>
                  <a:pt x="258064" y="108164"/>
                  <a:pt x="254508" y="104602"/>
                </a:cubicBezTo>
                <a:lnTo>
                  <a:pt x="153467" y="3558"/>
                </a:lnTo>
                <a:cubicBezTo>
                  <a:pt x="149898" y="0"/>
                  <a:pt x="144044" y="0"/>
                  <a:pt x="140488" y="3558"/>
                </a:cubicBezTo>
                <a:cubicBezTo>
                  <a:pt x="136931" y="7120"/>
                  <a:pt x="136931" y="12973"/>
                  <a:pt x="140488" y="16535"/>
                </a:cubicBezTo>
                <a:lnTo>
                  <a:pt x="225857" y="101904"/>
                </a:lnTo>
                <a:lnTo>
                  <a:pt x="9182" y="101904"/>
                </a:lnTo>
                <a:cubicBezTo>
                  <a:pt x="4128" y="101904"/>
                  <a:pt x="0" y="106036"/>
                  <a:pt x="0" y="111091"/>
                </a:cubicBezTo>
                <a:cubicBezTo>
                  <a:pt x="0" y="116142"/>
                  <a:pt x="4128" y="120278"/>
                  <a:pt x="9182" y="120278"/>
                </a:cubicBezTo>
                <a:lnTo>
                  <a:pt x="225857" y="120278"/>
                </a:lnTo>
                <a:lnTo>
                  <a:pt x="140488" y="205646"/>
                </a:lnTo>
                <a:cubicBezTo>
                  <a:pt x="136931" y="209209"/>
                  <a:pt x="136931" y="215062"/>
                  <a:pt x="140488" y="218625"/>
                </a:cubicBezTo>
                <a:cubicBezTo>
                  <a:pt x="144044" y="222182"/>
                  <a:pt x="149898" y="222182"/>
                  <a:pt x="153467" y="218625"/>
                </a:cubicBezTo>
                <a:lnTo>
                  <a:pt x="254508" y="117580"/>
                </a:lnTo>
                <a:lnTo>
                  <a:pt x="254508" y="117580"/>
                </a:lnTo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6379375" y="6445236"/>
            <a:ext cx="3904563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aliações orais e atividades divididas em etapas</a:t>
            </a:r>
          </a:p>
        </p:txBody>
      </p:sp>
      <p:pic>
        <p:nvPicPr>
          <p:cNvPr id="20" name="Picture 20"/>
          <p:cNvPicPr>
            <a:picLocks noChangeAspect="0" noChangeArrowheads="0"/>
          </p:cNvPicPr>
          <p:nvPr/>
        </p:nvPicPr>
        <p:blipFill>
          <a:blip r:embed="rId_Em72" cstate="print"/>
          <a:srcRect/>
          <a:stretch>
            <a:fillRect/>
          </a:stretch>
        </p:blipFill>
        <p:spPr bwMode="auto">
          <a:xfrm>
            <a:off x="9580245" y="6877050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uQA2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1203722"/>
            <a:ext cx="495007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que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NÃO é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daptação?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075" y="2064544"/>
            <a:ext cx="9817776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preend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os limites da adapt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aç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ão é tão importante quanto aplicá-la. Alg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as práticas, mesmo bem-intencionadas, podem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judicar 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esenvolvimento do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tudante.</a:t>
            </a:r>
          </a:p>
        </p:txBody>
      </p:sp>
      <p:sp>
        <p:nvSpPr>
          <p:cNvPr id="8" name="Freeform 8"/>
          <p:cNvSpPr/>
          <p:nvPr/>
        </p:nvSpPr>
        <p:spPr>
          <a:xfrm>
            <a:off x="476250" y="2752725"/>
            <a:ext cx="5153025" cy="2552700"/>
          </a:xfrm>
          <a:custGeom>
            <a:avLst/>
            <a:gdLst>
              <a:gd name="connsiteX0" fmla="*/ 0 w 5153025"/>
              <a:gd name="connsiteY0" fmla="*/ 2449830 h 2552700"/>
              <a:gd name="connsiteX1" fmla="*/ 0 w 5153025"/>
              <a:gd name="connsiteY1" fmla="*/ 102870 h 2552700"/>
              <a:gd name="connsiteX2" fmla="*/ 1977 w 5153025"/>
              <a:gd name="connsiteY2" fmla="*/ 82801 h 2552700"/>
              <a:gd name="connsiteX3" fmla="*/ 7830 w 5153025"/>
              <a:gd name="connsiteY3" fmla="*/ 63503 h 2552700"/>
              <a:gd name="connsiteX4" fmla="*/ 17337 w 5153025"/>
              <a:gd name="connsiteY4" fmla="*/ 45718 h 2552700"/>
              <a:gd name="connsiteX5" fmla="*/ 30130 w 5153025"/>
              <a:gd name="connsiteY5" fmla="*/ 30130 h 2552700"/>
              <a:gd name="connsiteX6" fmla="*/ 45718 w 5153025"/>
              <a:gd name="connsiteY6" fmla="*/ 17336 h 2552700"/>
              <a:gd name="connsiteX7" fmla="*/ 63503 w 5153025"/>
              <a:gd name="connsiteY7" fmla="*/ 7830 h 2552700"/>
              <a:gd name="connsiteX8" fmla="*/ 82801 w 5153025"/>
              <a:gd name="connsiteY8" fmla="*/ 1976 h 2552700"/>
              <a:gd name="connsiteX9" fmla="*/ 102870 w 5153025"/>
              <a:gd name="connsiteY9" fmla="*/ 0 h 2552700"/>
              <a:gd name="connsiteX10" fmla="*/ 5050155 w 5153025"/>
              <a:gd name="connsiteY10" fmla="*/ 0 h 2552700"/>
              <a:gd name="connsiteX11" fmla="*/ 5070223 w 5153025"/>
              <a:gd name="connsiteY11" fmla="*/ 1976 h 2552700"/>
              <a:gd name="connsiteX12" fmla="*/ 5089520 w 5153025"/>
              <a:gd name="connsiteY12" fmla="*/ 7830 h 2552700"/>
              <a:gd name="connsiteX13" fmla="*/ 5107306 w 5153025"/>
              <a:gd name="connsiteY13" fmla="*/ 17336 h 2552700"/>
              <a:gd name="connsiteX14" fmla="*/ 5122894 w 5153025"/>
              <a:gd name="connsiteY14" fmla="*/ 30130 h 2552700"/>
              <a:gd name="connsiteX15" fmla="*/ 5135688 w 5153025"/>
              <a:gd name="connsiteY15" fmla="*/ 45718 h 2552700"/>
              <a:gd name="connsiteX16" fmla="*/ 5145194 w 5153025"/>
              <a:gd name="connsiteY16" fmla="*/ 63503 h 2552700"/>
              <a:gd name="connsiteX17" fmla="*/ 5151047 w 5153025"/>
              <a:gd name="connsiteY17" fmla="*/ 82801 h 2552700"/>
              <a:gd name="connsiteX18" fmla="*/ 5153025 w 5153025"/>
              <a:gd name="connsiteY18" fmla="*/ 102870 h 2552700"/>
              <a:gd name="connsiteX19" fmla="*/ 5153025 w 5153025"/>
              <a:gd name="connsiteY19" fmla="*/ 2449830 h 2552700"/>
              <a:gd name="connsiteX20" fmla="*/ 5151047 w 5153025"/>
              <a:gd name="connsiteY20" fmla="*/ 2469898 h 2552700"/>
              <a:gd name="connsiteX21" fmla="*/ 5145194 w 5153025"/>
              <a:gd name="connsiteY21" fmla="*/ 2489196 h 2552700"/>
              <a:gd name="connsiteX22" fmla="*/ 5135687 w 5153025"/>
              <a:gd name="connsiteY22" fmla="*/ 2506981 h 2552700"/>
              <a:gd name="connsiteX23" fmla="*/ 5122894 w 5153025"/>
              <a:gd name="connsiteY23" fmla="*/ 2522569 h 2552700"/>
              <a:gd name="connsiteX24" fmla="*/ 5107305 w 5153025"/>
              <a:gd name="connsiteY24" fmla="*/ 2535363 h 2552700"/>
              <a:gd name="connsiteX25" fmla="*/ 5089520 w 5153025"/>
              <a:gd name="connsiteY25" fmla="*/ 2544869 h 2552700"/>
              <a:gd name="connsiteX26" fmla="*/ 5070223 w 5153025"/>
              <a:gd name="connsiteY26" fmla="*/ 2550722 h 2552700"/>
              <a:gd name="connsiteX27" fmla="*/ 5050155 w 5153025"/>
              <a:gd name="connsiteY27" fmla="*/ 2552700 h 2552700"/>
              <a:gd name="connsiteX28" fmla="*/ 102870 w 5153025"/>
              <a:gd name="connsiteY28" fmla="*/ 2552700 h 2552700"/>
              <a:gd name="connsiteX29" fmla="*/ 82801 w 5153025"/>
              <a:gd name="connsiteY29" fmla="*/ 2550722 h 2552700"/>
              <a:gd name="connsiteX30" fmla="*/ 63503 w 5153025"/>
              <a:gd name="connsiteY30" fmla="*/ 2544869 h 2552700"/>
              <a:gd name="connsiteX31" fmla="*/ 45718 w 5153025"/>
              <a:gd name="connsiteY31" fmla="*/ 2535362 h 2552700"/>
              <a:gd name="connsiteX32" fmla="*/ 30130 w 5153025"/>
              <a:gd name="connsiteY32" fmla="*/ 2522569 h 2552700"/>
              <a:gd name="connsiteX33" fmla="*/ 17337 w 5153025"/>
              <a:gd name="connsiteY33" fmla="*/ 2506981 h 2552700"/>
              <a:gd name="connsiteX34" fmla="*/ 7830 w 5153025"/>
              <a:gd name="connsiteY34" fmla="*/ 2489196 h 2552700"/>
              <a:gd name="connsiteX35" fmla="*/ 1977 w 5153025"/>
              <a:gd name="connsiteY35" fmla="*/ 2469898 h 2552700"/>
              <a:gd name="connsiteX36" fmla="*/ 0 w 5153025"/>
              <a:gd name="connsiteY36" fmla="*/ 2449830 h 255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153025" h="2552700">
                <a:moveTo>
                  <a:pt x="0" y="2449830"/>
                </a:moveTo>
                <a:lnTo>
                  <a:pt x="0" y="102870"/>
                </a:lnTo>
                <a:cubicBezTo>
                  <a:pt x="0" y="96115"/>
                  <a:pt x="659" y="89426"/>
                  <a:pt x="1977" y="82801"/>
                </a:cubicBezTo>
                <a:cubicBezTo>
                  <a:pt x="3294" y="76176"/>
                  <a:pt x="5246" y="69743"/>
                  <a:pt x="7830" y="63503"/>
                </a:cubicBezTo>
                <a:cubicBezTo>
                  <a:pt x="10415" y="57262"/>
                  <a:pt x="13584" y="51334"/>
                  <a:pt x="17337" y="45718"/>
                </a:cubicBezTo>
                <a:cubicBezTo>
                  <a:pt x="21089" y="40102"/>
                  <a:pt x="25354" y="34906"/>
                  <a:pt x="30130" y="30130"/>
                </a:cubicBezTo>
                <a:cubicBezTo>
                  <a:pt x="34906" y="25353"/>
                  <a:pt x="40102" y="21089"/>
                  <a:pt x="45718" y="17336"/>
                </a:cubicBezTo>
                <a:cubicBezTo>
                  <a:pt x="51335" y="13584"/>
                  <a:pt x="57263" y="10415"/>
                  <a:pt x="63503" y="7830"/>
                </a:cubicBezTo>
                <a:cubicBezTo>
                  <a:pt x="69744" y="5246"/>
                  <a:pt x="76176" y="3294"/>
                  <a:pt x="82801" y="1976"/>
                </a:cubicBezTo>
                <a:cubicBezTo>
                  <a:pt x="89426" y="659"/>
                  <a:pt x="96115" y="0"/>
                  <a:pt x="102870" y="0"/>
                </a:cubicBezTo>
                <a:lnTo>
                  <a:pt x="5050155" y="0"/>
                </a:lnTo>
                <a:cubicBezTo>
                  <a:pt x="5056910" y="0"/>
                  <a:pt x="5063599" y="659"/>
                  <a:pt x="5070223" y="1976"/>
                </a:cubicBezTo>
                <a:cubicBezTo>
                  <a:pt x="5076848" y="3294"/>
                  <a:pt x="5083280" y="5246"/>
                  <a:pt x="5089520" y="7830"/>
                </a:cubicBezTo>
                <a:cubicBezTo>
                  <a:pt x="5095761" y="10415"/>
                  <a:pt x="5101689" y="13584"/>
                  <a:pt x="5107306" y="17336"/>
                </a:cubicBezTo>
                <a:cubicBezTo>
                  <a:pt x="5112922" y="21089"/>
                  <a:pt x="5118118" y="25353"/>
                  <a:pt x="5122894" y="30130"/>
                </a:cubicBezTo>
                <a:cubicBezTo>
                  <a:pt x="5127670" y="34906"/>
                  <a:pt x="5131935" y="40102"/>
                  <a:pt x="5135688" y="45718"/>
                </a:cubicBezTo>
                <a:cubicBezTo>
                  <a:pt x="5139440" y="51334"/>
                  <a:pt x="5142608" y="57262"/>
                  <a:pt x="5145194" y="63503"/>
                </a:cubicBezTo>
                <a:cubicBezTo>
                  <a:pt x="5147778" y="69743"/>
                  <a:pt x="5149730" y="76176"/>
                  <a:pt x="5151047" y="82801"/>
                </a:cubicBezTo>
                <a:cubicBezTo>
                  <a:pt x="5152365" y="89426"/>
                  <a:pt x="5153024" y="96115"/>
                  <a:pt x="5153025" y="102870"/>
                </a:cubicBezTo>
                <a:lnTo>
                  <a:pt x="5153025" y="2449830"/>
                </a:lnTo>
                <a:cubicBezTo>
                  <a:pt x="5153024" y="2456585"/>
                  <a:pt x="5152365" y="2463274"/>
                  <a:pt x="5151047" y="2469898"/>
                </a:cubicBezTo>
                <a:cubicBezTo>
                  <a:pt x="5149730" y="2476523"/>
                  <a:pt x="5147778" y="2482955"/>
                  <a:pt x="5145194" y="2489196"/>
                </a:cubicBezTo>
                <a:cubicBezTo>
                  <a:pt x="5142608" y="2495436"/>
                  <a:pt x="5139440" y="2501364"/>
                  <a:pt x="5135687" y="2506981"/>
                </a:cubicBezTo>
                <a:cubicBezTo>
                  <a:pt x="5131935" y="2512597"/>
                  <a:pt x="5127670" y="2517793"/>
                  <a:pt x="5122894" y="2522569"/>
                </a:cubicBezTo>
                <a:cubicBezTo>
                  <a:pt x="5118118" y="2527346"/>
                  <a:pt x="5112922" y="2531610"/>
                  <a:pt x="5107305" y="2535363"/>
                </a:cubicBezTo>
                <a:cubicBezTo>
                  <a:pt x="5101689" y="2539115"/>
                  <a:pt x="5095761" y="2542283"/>
                  <a:pt x="5089520" y="2544869"/>
                </a:cubicBezTo>
                <a:cubicBezTo>
                  <a:pt x="5083280" y="2547454"/>
                  <a:pt x="5076848" y="2549405"/>
                  <a:pt x="5070223" y="2550722"/>
                </a:cubicBezTo>
                <a:cubicBezTo>
                  <a:pt x="5063599" y="2552041"/>
                  <a:pt x="5056910" y="2552700"/>
                  <a:pt x="5050155" y="2552700"/>
                </a:cubicBezTo>
                <a:lnTo>
                  <a:pt x="102870" y="2552700"/>
                </a:lnTo>
                <a:cubicBezTo>
                  <a:pt x="96115" y="2552700"/>
                  <a:pt x="89426" y="2552041"/>
                  <a:pt x="82801" y="2550722"/>
                </a:cubicBezTo>
                <a:cubicBezTo>
                  <a:pt x="76176" y="2549405"/>
                  <a:pt x="69744" y="2547454"/>
                  <a:pt x="63503" y="2544869"/>
                </a:cubicBezTo>
                <a:cubicBezTo>
                  <a:pt x="57263" y="2542283"/>
                  <a:pt x="51335" y="2539115"/>
                  <a:pt x="45718" y="2535362"/>
                </a:cubicBezTo>
                <a:cubicBezTo>
                  <a:pt x="40102" y="2531610"/>
                  <a:pt x="34906" y="2527346"/>
                  <a:pt x="30130" y="2522569"/>
                </a:cubicBezTo>
                <a:cubicBezTo>
                  <a:pt x="25354" y="2517793"/>
                  <a:pt x="21089" y="2512597"/>
                  <a:pt x="17337" y="2506981"/>
                </a:cubicBezTo>
                <a:cubicBezTo>
                  <a:pt x="13584" y="2501364"/>
                  <a:pt x="10415" y="2495436"/>
                  <a:pt x="7830" y="2489196"/>
                </a:cubicBezTo>
                <a:cubicBezTo>
                  <a:pt x="5246" y="2482955"/>
                  <a:pt x="3294" y="2476523"/>
                  <a:pt x="1977" y="2469898"/>
                </a:cubicBezTo>
                <a:cubicBezTo>
                  <a:pt x="659" y="2463274"/>
                  <a:pt x="0" y="2456585"/>
                  <a:pt x="0" y="2449830"/>
                </a:cubicBezTo>
                <a:close/>
              </a:path>
            </a:pathLst>
          </a:custGeom>
          <a:solidFill>
            <a:srgbClr val="243799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TextBox 9"/>
          <p:cNvSpPr txBox="1"/>
          <p:nvPr/>
        </p:nvSpPr>
        <p:spPr>
          <a:xfrm>
            <a:off x="648146" y="2964061"/>
            <a:ext cx="206575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❌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Não é</a:t>
            </a:r>
            <a:r>
              <a:rPr sz="168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daptação</a:t>
            </a:r>
          </a:p>
        </p:txBody>
      </p:sp>
      <p:sp>
        <p:nvSpPr>
          <p:cNvPr id="10" name="Freeform 10"/>
          <p:cNvSpPr/>
          <p:nvPr/>
        </p:nvSpPr>
        <p:spPr>
          <a:xfrm>
            <a:off x="685800" y="3476625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1 h 57150"/>
              <a:gd name="connsiteX3" fmla="*/ 39510 w 57150"/>
              <a:gd name="connsiteY3" fmla="*/ 54975 h 57150"/>
              <a:gd name="connsiteX4" fmla="*/ 28575 w 57150"/>
              <a:gd name="connsiteY4" fmla="*/ 57150 h 57150"/>
              <a:gd name="connsiteX5" fmla="*/ 17640 w 57150"/>
              <a:gd name="connsiteY5" fmla="*/ 54975 h 57150"/>
              <a:gd name="connsiteX6" fmla="*/ 8369 w 57150"/>
              <a:gd name="connsiteY6" fmla="*/ 48781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40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40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1"/>
                  <a:pt x="48781" y="48781"/>
                </a:cubicBezTo>
                <a:cubicBezTo>
                  <a:pt x="46101" y="51460"/>
                  <a:pt x="43011" y="53525"/>
                  <a:pt x="39510" y="54975"/>
                </a:cubicBezTo>
                <a:cubicBezTo>
                  <a:pt x="36009" y="56424"/>
                  <a:pt x="32364" y="57150"/>
                  <a:pt x="28575" y="57150"/>
                </a:cubicBezTo>
                <a:cubicBezTo>
                  <a:pt x="24786" y="57150"/>
                  <a:pt x="21141" y="56424"/>
                  <a:pt x="17640" y="54975"/>
                </a:cubicBezTo>
                <a:cubicBezTo>
                  <a:pt x="14139" y="53525"/>
                  <a:pt x="11049" y="51460"/>
                  <a:pt x="8369" y="48781"/>
                </a:cubicBezTo>
                <a:cubicBezTo>
                  <a:pt x="5690" y="46101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6"/>
                  <a:pt x="725" y="21141"/>
                  <a:pt x="2175" y="17640"/>
                </a:cubicBezTo>
                <a:cubicBezTo>
                  <a:pt x="3625" y="14139"/>
                  <a:pt x="5690" y="11049"/>
                  <a:pt x="8369" y="8369"/>
                </a:cubicBezTo>
                <a:cubicBezTo>
                  <a:pt x="11049" y="5690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90"/>
                  <a:pt x="48781" y="8369"/>
                </a:cubicBezTo>
                <a:cubicBezTo>
                  <a:pt x="51460" y="11049"/>
                  <a:pt x="53525" y="14139"/>
                  <a:pt x="54975" y="17640"/>
                </a:cubicBezTo>
                <a:cubicBezTo>
                  <a:pt x="56425" y="21141"/>
                  <a:pt x="57150" y="24786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922288" y="3417093"/>
            <a:ext cx="4686498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Facilita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xcessivamente o co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teúdo, esvaziando o objetivo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pedagó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gi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</a:t>
            </a:r>
          </a:p>
        </p:txBody>
      </p:sp>
      <p:sp>
        <p:nvSpPr>
          <p:cNvPr id="12" name="Freeform 12"/>
          <p:cNvSpPr/>
          <p:nvPr/>
        </p:nvSpPr>
        <p:spPr>
          <a:xfrm>
            <a:off x="685800" y="4086225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5 h 57150"/>
              <a:gd name="connsiteX4" fmla="*/ 28575 w 57150"/>
              <a:gd name="connsiteY4" fmla="*/ 57150 h 57150"/>
              <a:gd name="connsiteX5" fmla="*/ 17640 w 57150"/>
              <a:gd name="connsiteY5" fmla="*/ 54975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39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39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0"/>
                  <a:pt x="48781" y="48780"/>
                </a:cubicBezTo>
                <a:cubicBezTo>
                  <a:pt x="46101" y="51459"/>
                  <a:pt x="43011" y="53524"/>
                  <a:pt x="39510" y="54975"/>
                </a:cubicBezTo>
                <a:cubicBezTo>
                  <a:pt x="36009" y="56424"/>
                  <a:pt x="32364" y="57150"/>
                  <a:pt x="28575" y="57150"/>
                </a:cubicBezTo>
                <a:cubicBezTo>
                  <a:pt x="24786" y="57150"/>
                  <a:pt x="21141" y="56424"/>
                  <a:pt x="17640" y="54975"/>
                </a:cubicBezTo>
                <a:cubicBezTo>
                  <a:pt x="14139" y="53524"/>
                  <a:pt x="11049" y="51459"/>
                  <a:pt x="8369" y="48780"/>
                </a:cubicBezTo>
                <a:cubicBezTo>
                  <a:pt x="5690" y="46100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5"/>
                  <a:pt x="725" y="21140"/>
                  <a:pt x="2175" y="17639"/>
                </a:cubicBezTo>
                <a:cubicBezTo>
                  <a:pt x="3625" y="14139"/>
                  <a:pt x="5690" y="11049"/>
                  <a:pt x="8369" y="8369"/>
                </a:cubicBezTo>
                <a:cubicBezTo>
                  <a:pt x="11049" y="5690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90"/>
                  <a:pt x="48781" y="8369"/>
                </a:cubicBezTo>
                <a:cubicBezTo>
                  <a:pt x="51460" y="11049"/>
                  <a:pt x="53525" y="14139"/>
                  <a:pt x="54975" y="17639"/>
                </a:cubicBezTo>
                <a:cubicBezTo>
                  <a:pt x="56425" y="21140"/>
                  <a:pt x="57150" y="24785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TextBox 13"/>
          <p:cNvSpPr txBox="1"/>
          <p:nvPr/>
        </p:nvSpPr>
        <p:spPr>
          <a:xfrm>
            <a:off x="922288" y="4026693"/>
            <a:ext cx="345236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Excluir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studante das ativid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 da turma</a:t>
            </a:r>
          </a:p>
        </p:txBody>
      </p:sp>
      <p:sp>
        <p:nvSpPr>
          <p:cNvPr id="14" name="Freeform 14"/>
          <p:cNvSpPr/>
          <p:nvPr/>
        </p:nvSpPr>
        <p:spPr>
          <a:xfrm>
            <a:off x="685800" y="4419600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5 h 57150"/>
              <a:gd name="connsiteX4" fmla="*/ 28575 w 57150"/>
              <a:gd name="connsiteY4" fmla="*/ 57150 h 57150"/>
              <a:gd name="connsiteX5" fmla="*/ 17640 w 57150"/>
              <a:gd name="connsiteY5" fmla="*/ 54975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40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39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1"/>
                  <a:pt x="48781" y="48780"/>
                </a:cubicBezTo>
                <a:cubicBezTo>
                  <a:pt x="46101" y="51460"/>
                  <a:pt x="43011" y="53524"/>
                  <a:pt x="39510" y="54975"/>
                </a:cubicBezTo>
                <a:cubicBezTo>
                  <a:pt x="36009" y="56425"/>
                  <a:pt x="32364" y="57150"/>
                  <a:pt x="28575" y="57150"/>
                </a:cubicBezTo>
                <a:cubicBezTo>
                  <a:pt x="24786" y="57150"/>
                  <a:pt x="21141" y="56425"/>
                  <a:pt x="17640" y="54975"/>
                </a:cubicBezTo>
                <a:cubicBezTo>
                  <a:pt x="14139" y="53524"/>
                  <a:pt x="11049" y="51460"/>
                  <a:pt x="8369" y="48780"/>
                </a:cubicBezTo>
                <a:cubicBezTo>
                  <a:pt x="5690" y="46101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5"/>
                  <a:pt x="725" y="21140"/>
                  <a:pt x="2175" y="17640"/>
                </a:cubicBezTo>
                <a:cubicBezTo>
                  <a:pt x="3625" y="14138"/>
                  <a:pt x="5690" y="11048"/>
                  <a:pt x="8369" y="8369"/>
                </a:cubicBezTo>
                <a:cubicBezTo>
                  <a:pt x="11049" y="5689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89"/>
                  <a:pt x="48781" y="8369"/>
                </a:cubicBezTo>
                <a:cubicBezTo>
                  <a:pt x="51460" y="11048"/>
                  <a:pt x="53525" y="14138"/>
                  <a:pt x="54975" y="17639"/>
                </a:cubicBezTo>
                <a:cubicBezTo>
                  <a:pt x="56425" y="21140"/>
                  <a:pt x="57150" y="24785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922288" y="4360068"/>
            <a:ext cx="367563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Aplicar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ta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refas sem intenção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de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aprendizagem</a:t>
            </a:r>
          </a:p>
        </p:txBody>
      </p:sp>
      <p:sp>
        <p:nvSpPr>
          <p:cNvPr id="16" name="Freeform 16"/>
          <p:cNvSpPr/>
          <p:nvPr/>
        </p:nvSpPr>
        <p:spPr>
          <a:xfrm>
            <a:off x="685800" y="4752975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4 h 57150"/>
              <a:gd name="connsiteX4" fmla="*/ 28575 w 57150"/>
              <a:gd name="connsiteY4" fmla="*/ 57150 h 57150"/>
              <a:gd name="connsiteX5" fmla="*/ 17640 w 57150"/>
              <a:gd name="connsiteY5" fmla="*/ 54974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40 h 57150"/>
              <a:gd name="connsiteX10" fmla="*/ 8369 w 57150"/>
              <a:gd name="connsiteY10" fmla="*/ 8369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9 h 57150"/>
              <a:gd name="connsiteX15" fmla="*/ 54975 w 57150"/>
              <a:gd name="connsiteY15" fmla="*/ 17640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1"/>
                  <a:pt x="51460" y="46101"/>
                  <a:pt x="48781" y="48780"/>
                </a:cubicBezTo>
                <a:cubicBezTo>
                  <a:pt x="46101" y="51459"/>
                  <a:pt x="43011" y="53524"/>
                  <a:pt x="39510" y="54974"/>
                </a:cubicBezTo>
                <a:cubicBezTo>
                  <a:pt x="36009" y="56424"/>
                  <a:pt x="32364" y="57150"/>
                  <a:pt x="28575" y="57150"/>
                </a:cubicBezTo>
                <a:cubicBezTo>
                  <a:pt x="24786" y="57150"/>
                  <a:pt x="21141" y="56424"/>
                  <a:pt x="17640" y="54974"/>
                </a:cubicBezTo>
                <a:cubicBezTo>
                  <a:pt x="14139" y="53524"/>
                  <a:pt x="11049" y="51459"/>
                  <a:pt x="8369" y="48780"/>
                </a:cubicBezTo>
                <a:cubicBezTo>
                  <a:pt x="5690" y="46101"/>
                  <a:pt x="3625" y="43011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6"/>
                  <a:pt x="725" y="21141"/>
                  <a:pt x="2175" y="17640"/>
                </a:cubicBezTo>
                <a:cubicBezTo>
                  <a:pt x="3625" y="14139"/>
                  <a:pt x="5690" y="11049"/>
                  <a:pt x="8369" y="8369"/>
                </a:cubicBezTo>
                <a:cubicBezTo>
                  <a:pt x="11049" y="5690"/>
                  <a:pt x="14139" y="3625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5"/>
                  <a:pt x="46101" y="5690"/>
                  <a:pt x="48781" y="8369"/>
                </a:cubicBezTo>
                <a:cubicBezTo>
                  <a:pt x="51460" y="11049"/>
                  <a:pt x="53525" y="14139"/>
                  <a:pt x="54975" y="17640"/>
                </a:cubicBezTo>
                <a:cubicBezTo>
                  <a:pt x="56425" y="21141"/>
                  <a:pt x="57150" y="24786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TextBox 17"/>
          <p:cNvSpPr txBox="1"/>
          <p:nvPr/>
        </p:nvSpPr>
        <p:spPr>
          <a:xfrm>
            <a:off x="922288" y="4693443"/>
            <a:ext cx="3716232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Substit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uir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aprendizagem por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sim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ples ocupação</a:t>
            </a:r>
          </a:p>
        </p:txBody>
      </p:sp>
      <p:sp>
        <p:nvSpPr>
          <p:cNvPr id="18" name="Freeform 18"/>
          <p:cNvSpPr/>
          <p:nvPr/>
        </p:nvSpPr>
        <p:spPr>
          <a:xfrm>
            <a:off x="685800" y="5086350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54975 w 57150"/>
              <a:gd name="connsiteY1" fmla="*/ 39510 h 57150"/>
              <a:gd name="connsiteX2" fmla="*/ 48781 w 57150"/>
              <a:gd name="connsiteY2" fmla="*/ 48780 h 57150"/>
              <a:gd name="connsiteX3" fmla="*/ 39510 w 57150"/>
              <a:gd name="connsiteY3" fmla="*/ 54974 h 57150"/>
              <a:gd name="connsiteX4" fmla="*/ 28575 w 57150"/>
              <a:gd name="connsiteY4" fmla="*/ 57150 h 57150"/>
              <a:gd name="connsiteX5" fmla="*/ 17640 w 57150"/>
              <a:gd name="connsiteY5" fmla="*/ 54974 h 57150"/>
              <a:gd name="connsiteX6" fmla="*/ 8369 w 57150"/>
              <a:gd name="connsiteY6" fmla="*/ 48780 h 57150"/>
              <a:gd name="connsiteX7" fmla="*/ 2175 w 57150"/>
              <a:gd name="connsiteY7" fmla="*/ 39510 h 57150"/>
              <a:gd name="connsiteX8" fmla="*/ 0 w 57150"/>
              <a:gd name="connsiteY8" fmla="*/ 28575 h 57150"/>
              <a:gd name="connsiteX9" fmla="*/ 2175 w 57150"/>
              <a:gd name="connsiteY9" fmla="*/ 17639 h 57150"/>
              <a:gd name="connsiteX10" fmla="*/ 8369 w 57150"/>
              <a:gd name="connsiteY10" fmla="*/ 8368 h 57150"/>
              <a:gd name="connsiteX11" fmla="*/ 17640 w 57150"/>
              <a:gd name="connsiteY11" fmla="*/ 2175 h 57150"/>
              <a:gd name="connsiteX12" fmla="*/ 28575 w 57150"/>
              <a:gd name="connsiteY12" fmla="*/ 0 h 57150"/>
              <a:gd name="connsiteX13" fmla="*/ 39510 w 57150"/>
              <a:gd name="connsiteY13" fmla="*/ 2175 h 57150"/>
              <a:gd name="connsiteX14" fmla="*/ 48781 w 57150"/>
              <a:gd name="connsiteY14" fmla="*/ 8368 h 57150"/>
              <a:gd name="connsiteX15" fmla="*/ 54975 w 57150"/>
              <a:gd name="connsiteY15" fmla="*/ 17639 h 57150"/>
              <a:gd name="connsiteX16" fmla="*/ 57150 w 57150"/>
              <a:gd name="connsiteY16" fmla="*/ 28575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32364"/>
                  <a:pt x="56425" y="36009"/>
                  <a:pt x="54975" y="39510"/>
                </a:cubicBezTo>
                <a:cubicBezTo>
                  <a:pt x="53525" y="43010"/>
                  <a:pt x="51460" y="46101"/>
                  <a:pt x="48781" y="48780"/>
                </a:cubicBezTo>
                <a:cubicBezTo>
                  <a:pt x="46101" y="51459"/>
                  <a:pt x="43011" y="53523"/>
                  <a:pt x="39510" y="54974"/>
                </a:cubicBezTo>
                <a:cubicBezTo>
                  <a:pt x="36009" y="56424"/>
                  <a:pt x="32364" y="57149"/>
                  <a:pt x="28575" y="57150"/>
                </a:cubicBezTo>
                <a:cubicBezTo>
                  <a:pt x="24786" y="57149"/>
                  <a:pt x="21141" y="56424"/>
                  <a:pt x="17640" y="54974"/>
                </a:cubicBezTo>
                <a:cubicBezTo>
                  <a:pt x="14139" y="53523"/>
                  <a:pt x="11049" y="51459"/>
                  <a:pt x="8369" y="48780"/>
                </a:cubicBezTo>
                <a:cubicBezTo>
                  <a:pt x="5690" y="46101"/>
                  <a:pt x="3625" y="43010"/>
                  <a:pt x="2175" y="39510"/>
                </a:cubicBezTo>
                <a:cubicBezTo>
                  <a:pt x="725" y="36009"/>
                  <a:pt x="0" y="32364"/>
                  <a:pt x="0" y="28575"/>
                </a:cubicBezTo>
                <a:cubicBezTo>
                  <a:pt x="0" y="24785"/>
                  <a:pt x="725" y="21140"/>
                  <a:pt x="2175" y="17639"/>
                </a:cubicBezTo>
                <a:cubicBezTo>
                  <a:pt x="3625" y="14138"/>
                  <a:pt x="5690" y="11048"/>
                  <a:pt x="8369" y="8368"/>
                </a:cubicBezTo>
                <a:cubicBezTo>
                  <a:pt x="11049" y="5689"/>
                  <a:pt x="14139" y="3624"/>
                  <a:pt x="17640" y="2175"/>
                </a:cubicBezTo>
                <a:cubicBezTo>
                  <a:pt x="21141" y="725"/>
                  <a:pt x="24786" y="0"/>
                  <a:pt x="28575" y="0"/>
                </a:cubicBezTo>
                <a:cubicBezTo>
                  <a:pt x="32364" y="0"/>
                  <a:pt x="36009" y="725"/>
                  <a:pt x="39510" y="2175"/>
                </a:cubicBezTo>
                <a:cubicBezTo>
                  <a:pt x="43011" y="3624"/>
                  <a:pt x="46101" y="5689"/>
                  <a:pt x="48781" y="8368"/>
                </a:cubicBezTo>
                <a:cubicBezTo>
                  <a:pt x="51460" y="11048"/>
                  <a:pt x="53525" y="14138"/>
                  <a:pt x="54975" y="17639"/>
                </a:cubicBezTo>
                <a:cubicBezTo>
                  <a:pt x="56425" y="21140"/>
                  <a:pt x="57150" y="24785"/>
                  <a:pt x="57150" y="28575"/>
                </a:cubicBezTo>
                <a:close/>
              </a:path>
            </a:pathLst>
          </a:custGeom>
          <a:solidFill>
            <a:srgbClr val="CFD0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922288" y="5026818"/>
            <a:ext cx="3666170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Ignorar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potencialidades e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av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anços do aluno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33628" y="2964061"/>
            <a:ext cx="164989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0" i="0" smtClean="0">
                <a:solidFill>
                  <a:srgbClr val="000000"/>
                </a:solidFill>
                <a:latin typeface="Arial" pitchFamily="18"/>
                <a:cs typeface="Arial" pitchFamily="18"/>
              </a:rPr>
              <a:t>✅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A</a:t>
            </a:r>
            <a:r>
              <a:rPr sz="1687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aptação 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90803" y="3436143"/>
            <a:ext cx="4565864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eq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uar os caminhos e recursos para que o estudante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se o conhecimento com autonomia — sem reduzir 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ex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ctativas de aprendizagem.</a:t>
            </a:r>
          </a:p>
        </p:txBody>
      </p:sp>
      <p:sp>
        <p:nvSpPr>
          <p:cNvPr id="22" name="Freeform 22"/>
          <p:cNvSpPr/>
          <p:nvPr/>
        </p:nvSpPr>
        <p:spPr>
          <a:xfrm>
            <a:off x="5934075" y="3381375"/>
            <a:ext cx="19050" cy="828675"/>
          </a:xfrm>
          <a:custGeom>
            <a:avLst/>
            <a:gdLst>
              <a:gd name="connsiteX0" fmla="*/ 0 w 19050"/>
              <a:gd name="connsiteY0" fmla="*/ 0 h 828675"/>
              <a:gd name="connsiteX1" fmla="*/ 19050 w 19050"/>
              <a:gd name="connsiteY1" fmla="*/ 0 h 828675"/>
              <a:gd name="connsiteX2" fmla="*/ 19050 w 19050"/>
              <a:gd name="connsiteY2" fmla="*/ 828675 h 828675"/>
              <a:gd name="connsiteX3" fmla="*/ 0 w 19050"/>
              <a:gd name="connsiteY3" fmla="*/ 828675 h 828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050" h="828675">
                <a:moveTo>
                  <a:pt x="0" y="0"/>
                </a:moveTo>
                <a:lnTo>
                  <a:pt x="19050" y="0"/>
                </a:lnTo>
                <a:lnTo>
                  <a:pt x="19050" y="828675"/>
                </a:lnTo>
                <a:lnTo>
                  <a:pt x="0" y="828675"/>
                </a:ln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TextBox 23"/>
          <p:cNvSpPr txBox="1"/>
          <p:nvPr/>
        </p:nvSpPr>
        <p:spPr>
          <a:xfrm>
            <a:off x="5933628" y="4455318"/>
            <a:ext cx="4909433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met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permanece a mesma; o que muda é a forma de chegar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até el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a.</a:t>
            </a:r>
          </a:p>
        </p:txBody>
      </p:sp>
      <p:pic>
        <p:nvPicPr>
          <p:cNvPr id="24" name="Picture 24"/>
          <p:cNvPicPr>
            <a:picLocks noChangeAspect="0" noChangeArrowheads="0"/>
          </p:cNvPicPr>
          <p:nvPr/>
        </p:nvPicPr>
        <p:blipFill>
          <a:blip r:embed="rId_uTAh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pEiD" cstate="print"/>
          <a:srcRect/>
          <a:stretch>
            <a:fillRect/>
          </a:stretch>
        </p:blipFill>
        <p:spPr bwMode="auto">
          <a:xfrm>
            <a:off x="0" y="-1389"/>
            <a:ext cx="11430000" cy="6441821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1"/>
            <a:ext cx="11430000" cy="6438900"/>
          </a:xfrm>
          <a:custGeom>
            <a:avLst/>
            <a:gdLst>
              <a:gd name="connsiteX0" fmla="*/ 0 w 11430000"/>
              <a:gd name="connsiteY0" fmla="*/ 6438900 h 6438900"/>
              <a:gd name="connsiteX1" fmla="*/ 11430000 w 11430000"/>
              <a:gd name="connsiteY1" fmla="*/ 6438900 h 6438900"/>
              <a:gd name="connsiteX2" fmla="*/ 11430000 w 11430000"/>
              <a:gd name="connsiteY2" fmla="*/ 0 h 6438900"/>
              <a:gd name="connsiteX3" fmla="*/ 0 w 11430000"/>
              <a:gd name="connsiteY3" fmla="*/ 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6438900">
                <a:moveTo>
                  <a:pt x="0" y="6438900"/>
                </a:moveTo>
                <a:lnTo>
                  <a:pt x="11430000" y="643890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Picture 6"/>
          <p:cNvPicPr>
            <a:picLocks noChangeAspect="0" noChangeArrowheads="0"/>
          </p:cNvPicPr>
          <p:nvPr/>
        </p:nvPicPr>
        <p:blipFill>
          <a:blip r:embed="rId_y9au" cstate="print"/>
          <a:srcRect/>
          <a:stretch>
            <a:fillRect/>
          </a:stretch>
        </p:blipFill>
        <p:spPr bwMode="auto">
          <a:xfrm>
            <a:off x="-1834" y="-1"/>
            <a:ext cx="4289920" cy="64389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4886325" y="611152"/>
            <a:ext cx="5558965" cy="952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Mediaç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ã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 do AEE com 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Profess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res da Sala Regular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6325" y="1930386"/>
            <a:ext cx="600413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trabalho colaborativo entre a professora do AEE e os professores regentes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é a base de uma inc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usão efetiva e consistente.</a:t>
            </a:r>
          </a:p>
        </p:txBody>
      </p:sp>
      <p:sp>
        <p:nvSpPr>
          <p:cNvPr id="9" name="Freeform 9"/>
          <p:cNvSpPr/>
          <p:nvPr/>
        </p:nvSpPr>
        <p:spPr>
          <a:xfrm>
            <a:off x="4891088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09 w 2876550"/>
              <a:gd name="connsiteY4" fmla="*/ 24549 h 1819275"/>
              <a:gd name="connsiteX5" fmla="*/ 16180 w 2876550"/>
              <a:gd name="connsiteY5" fmla="*/ 16180 h 1819275"/>
              <a:gd name="connsiteX6" fmla="*/ 24549 w 2876550"/>
              <a:gd name="connsiteY6" fmla="*/ 9309 h 1819275"/>
              <a:gd name="connsiteX7" fmla="*/ 34100 w 2876550"/>
              <a:gd name="connsiteY7" fmla="*/ 4204 h 1819275"/>
              <a:gd name="connsiteX8" fmla="*/ 44463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4 w 2876550"/>
              <a:gd name="connsiteY11" fmla="*/ 1067 h 1819275"/>
              <a:gd name="connsiteX12" fmla="*/ 2842451 w 2876550"/>
              <a:gd name="connsiteY12" fmla="*/ 4204 h 1819275"/>
              <a:gd name="connsiteX13" fmla="*/ 2852001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6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6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2001 w 2876550"/>
              <a:gd name="connsiteY24" fmla="*/ 1809965 h 1819275"/>
              <a:gd name="connsiteX25" fmla="*/ 2842438 w 2876550"/>
              <a:gd name="connsiteY25" fmla="*/ 1815071 h 1819275"/>
              <a:gd name="connsiteX26" fmla="*/ 2832074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3 w 2876550"/>
              <a:gd name="connsiteY29" fmla="*/ 1818208 h 1819275"/>
              <a:gd name="connsiteX30" fmla="*/ 34100 w 2876550"/>
              <a:gd name="connsiteY30" fmla="*/ 1815071 h 1819275"/>
              <a:gd name="connsiteX31" fmla="*/ 24549 w 2876550"/>
              <a:gd name="connsiteY31" fmla="*/ 1809965 h 1819275"/>
              <a:gd name="connsiteX32" fmla="*/ 16180 w 2876550"/>
              <a:gd name="connsiteY32" fmla="*/ 1803095 h 1819275"/>
              <a:gd name="connsiteX33" fmla="*/ 9309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7" y="0"/>
                  <a:pt x="2828519" y="355"/>
                  <a:pt x="2832074" y="1067"/>
                </a:cubicBezTo>
                <a:cubicBezTo>
                  <a:pt x="2835643" y="1765"/>
                  <a:pt x="2839097" y="2819"/>
                  <a:pt x="2842451" y="4204"/>
                </a:cubicBezTo>
                <a:cubicBezTo>
                  <a:pt x="2845804" y="5588"/>
                  <a:pt x="2848979" y="7290"/>
                  <a:pt x="2852001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5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6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5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5" y="1771243"/>
                  <a:pt x="2875483" y="1774812"/>
                </a:cubicBezTo>
                <a:cubicBezTo>
                  <a:pt x="2874785" y="1778368"/>
                  <a:pt x="2873731" y="1781823"/>
                  <a:pt x="2872346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5" y="1800530"/>
                  <a:pt x="2860370" y="1803095"/>
                </a:cubicBezTo>
                <a:cubicBezTo>
                  <a:pt x="2857805" y="1805660"/>
                  <a:pt x="2855011" y="1807946"/>
                  <a:pt x="2852001" y="1809965"/>
                </a:cubicBezTo>
                <a:cubicBezTo>
                  <a:pt x="2848979" y="1811972"/>
                  <a:pt x="2845804" y="1813674"/>
                  <a:pt x="2842438" y="1815071"/>
                </a:cubicBezTo>
                <a:cubicBezTo>
                  <a:pt x="2839097" y="1816455"/>
                  <a:pt x="2835643" y="1817510"/>
                  <a:pt x="2832074" y="1818208"/>
                </a:cubicBezTo>
                <a:cubicBezTo>
                  <a:pt x="2828519" y="1818919"/>
                  <a:pt x="2824937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3" y="1818208"/>
                </a:cubicBezTo>
                <a:cubicBezTo>
                  <a:pt x="40907" y="1817510"/>
                  <a:pt x="37452" y="1816455"/>
                  <a:pt x="34100" y="1815071"/>
                </a:cubicBezTo>
                <a:cubicBezTo>
                  <a:pt x="30747" y="1813674"/>
                  <a:pt x="27572" y="1811972"/>
                  <a:pt x="24549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4" y="1800530"/>
                  <a:pt x="11328" y="1797736"/>
                  <a:pt x="9309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5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4891088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09 w 2876550"/>
              <a:gd name="connsiteY4" fmla="*/ 24549 h 1819275"/>
              <a:gd name="connsiteX5" fmla="*/ 16180 w 2876550"/>
              <a:gd name="connsiteY5" fmla="*/ 16180 h 1819275"/>
              <a:gd name="connsiteX6" fmla="*/ 24549 w 2876550"/>
              <a:gd name="connsiteY6" fmla="*/ 9309 h 1819275"/>
              <a:gd name="connsiteX7" fmla="*/ 34100 w 2876550"/>
              <a:gd name="connsiteY7" fmla="*/ 4204 h 1819275"/>
              <a:gd name="connsiteX8" fmla="*/ 44463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4 w 2876550"/>
              <a:gd name="connsiteY11" fmla="*/ 1067 h 1819275"/>
              <a:gd name="connsiteX12" fmla="*/ 2842451 w 2876550"/>
              <a:gd name="connsiteY12" fmla="*/ 4204 h 1819275"/>
              <a:gd name="connsiteX13" fmla="*/ 2852001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6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6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2001 w 2876550"/>
              <a:gd name="connsiteY24" fmla="*/ 1809965 h 1819275"/>
              <a:gd name="connsiteX25" fmla="*/ 2842438 w 2876550"/>
              <a:gd name="connsiteY25" fmla="*/ 1815071 h 1819275"/>
              <a:gd name="connsiteX26" fmla="*/ 2832074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3 w 2876550"/>
              <a:gd name="connsiteY29" fmla="*/ 1818208 h 1819275"/>
              <a:gd name="connsiteX30" fmla="*/ 34100 w 2876550"/>
              <a:gd name="connsiteY30" fmla="*/ 1815071 h 1819275"/>
              <a:gd name="connsiteX31" fmla="*/ 24549 w 2876550"/>
              <a:gd name="connsiteY31" fmla="*/ 1809965 h 1819275"/>
              <a:gd name="connsiteX32" fmla="*/ 16180 w 2876550"/>
              <a:gd name="connsiteY32" fmla="*/ 1803095 h 1819275"/>
              <a:gd name="connsiteX33" fmla="*/ 9309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5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90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7" y="0"/>
                  <a:pt x="2828519" y="355"/>
                  <a:pt x="2832074" y="1067"/>
                </a:cubicBezTo>
                <a:cubicBezTo>
                  <a:pt x="2835643" y="1765"/>
                  <a:pt x="2839097" y="2819"/>
                  <a:pt x="2842451" y="4204"/>
                </a:cubicBezTo>
                <a:cubicBezTo>
                  <a:pt x="2845804" y="5588"/>
                  <a:pt x="2848979" y="7290"/>
                  <a:pt x="2852001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5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6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5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5" y="1771243"/>
                  <a:pt x="2875483" y="1774812"/>
                </a:cubicBezTo>
                <a:cubicBezTo>
                  <a:pt x="2874785" y="1778368"/>
                  <a:pt x="2873731" y="1781823"/>
                  <a:pt x="2872346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5" y="1800530"/>
                  <a:pt x="2860370" y="1803095"/>
                </a:cubicBezTo>
                <a:cubicBezTo>
                  <a:pt x="2857805" y="1805660"/>
                  <a:pt x="2855011" y="1807946"/>
                  <a:pt x="2852001" y="1809965"/>
                </a:cubicBezTo>
                <a:cubicBezTo>
                  <a:pt x="2848979" y="1811972"/>
                  <a:pt x="2845804" y="1813674"/>
                  <a:pt x="2842438" y="1815071"/>
                </a:cubicBezTo>
                <a:cubicBezTo>
                  <a:pt x="2839097" y="1816455"/>
                  <a:pt x="2835643" y="1817510"/>
                  <a:pt x="2832074" y="1818208"/>
                </a:cubicBezTo>
                <a:cubicBezTo>
                  <a:pt x="2828519" y="1818919"/>
                  <a:pt x="2824937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3" y="1818208"/>
                </a:cubicBezTo>
                <a:cubicBezTo>
                  <a:pt x="40907" y="1817510"/>
                  <a:pt x="37452" y="1816455"/>
                  <a:pt x="34100" y="1815071"/>
                </a:cubicBezTo>
                <a:cubicBezTo>
                  <a:pt x="30747" y="1813674"/>
                  <a:pt x="27572" y="1811972"/>
                  <a:pt x="24549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4" y="1800530"/>
                  <a:pt x="11328" y="1797736"/>
                  <a:pt x="9309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5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TextBox 11"/>
          <p:cNvSpPr txBox="1"/>
          <p:nvPr/>
        </p:nvSpPr>
        <p:spPr>
          <a:xfrm>
            <a:off x="5067300" y="2829701"/>
            <a:ext cx="902169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Orientar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67300" y="3216261"/>
            <a:ext cx="2631026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Compartilhar estratégias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inclusivas e orientar adaptações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pedagógicas par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sala regular.</a:t>
            </a:r>
          </a:p>
        </p:txBody>
      </p:sp>
      <p:sp>
        <p:nvSpPr>
          <p:cNvPr id="13" name="Freeform 13"/>
          <p:cNvSpPr/>
          <p:nvPr/>
        </p:nvSpPr>
        <p:spPr>
          <a:xfrm>
            <a:off x="7948612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10 w 2876550"/>
              <a:gd name="connsiteY4" fmla="*/ 24549 h 1819275"/>
              <a:gd name="connsiteX5" fmla="*/ 16180 w 2876550"/>
              <a:gd name="connsiteY5" fmla="*/ 16180 h 1819275"/>
              <a:gd name="connsiteX6" fmla="*/ 24550 w 2876550"/>
              <a:gd name="connsiteY6" fmla="*/ 9309 h 1819275"/>
              <a:gd name="connsiteX7" fmla="*/ 34099 w 2876550"/>
              <a:gd name="connsiteY7" fmla="*/ 4204 h 1819275"/>
              <a:gd name="connsiteX8" fmla="*/ 44462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5 w 2876550"/>
              <a:gd name="connsiteY11" fmla="*/ 1067 h 1819275"/>
              <a:gd name="connsiteX12" fmla="*/ 2842437 w 2876550"/>
              <a:gd name="connsiteY12" fmla="*/ 4204 h 1819275"/>
              <a:gd name="connsiteX13" fmla="*/ 2851989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7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7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1989 w 2876550"/>
              <a:gd name="connsiteY24" fmla="*/ 1809965 h 1819275"/>
              <a:gd name="connsiteX25" fmla="*/ 2842437 w 2876550"/>
              <a:gd name="connsiteY25" fmla="*/ 1815071 h 1819275"/>
              <a:gd name="connsiteX26" fmla="*/ 2832075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2 w 2876550"/>
              <a:gd name="connsiteY29" fmla="*/ 1818208 h 1819275"/>
              <a:gd name="connsiteX30" fmla="*/ 34099 w 2876550"/>
              <a:gd name="connsiteY30" fmla="*/ 1815071 h 1819275"/>
              <a:gd name="connsiteX31" fmla="*/ 24550 w 2876550"/>
              <a:gd name="connsiteY31" fmla="*/ 1809965 h 1819275"/>
              <a:gd name="connsiteX32" fmla="*/ 16180 w 2876550"/>
              <a:gd name="connsiteY32" fmla="*/ 1803095 h 1819275"/>
              <a:gd name="connsiteX33" fmla="*/ 9310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6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10" y="24549"/>
                </a:cubicBezTo>
                <a:cubicBezTo>
                  <a:pt x="11329" y="21539"/>
                  <a:pt x="13615" y="18745"/>
                  <a:pt x="16180" y="16180"/>
                </a:cubicBezTo>
                <a:cubicBezTo>
                  <a:pt x="18745" y="13614"/>
                  <a:pt x="21539" y="11328"/>
                  <a:pt x="24550" y="9309"/>
                </a:cubicBezTo>
                <a:cubicBezTo>
                  <a:pt x="27572" y="7290"/>
                  <a:pt x="30747" y="5588"/>
                  <a:pt x="34099" y="4204"/>
                </a:cubicBezTo>
                <a:cubicBezTo>
                  <a:pt x="37453" y="2819"/>
                  <a:pt x="40907" y="1765"/>
                  <a:pt x="44462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8" y="0"/>
                  <a:pt x="2828518" y="355"/>
                  <a:pt x="2832075" y="1067"/>
                </a:cubicBezTo>
                <a:cubicBezTo>
                  <a:pt x="2835643" y="1765"/>
                  <a:pt x="2839097" y="2819"/>
                  <a:pt x="2842437" y="4204"/>
                </a:cubicBezTo>
                <a:cubicBezTo>
                  <a:pt x="2845804" y="5588"/>
                  <a:pt x="2848979" y="7290"/>
                  <a:pt x="2851989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6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7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4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4" y="1771243"/>
                  <a:pt x="2875483" y="1774812"/>
                </a:cubicBezTo>
                <a:cubicBezTo>
                  <a:pt x="2874785" y="1778368"/>
                  <a:pt x="2873731" y="1781823"/>
                  <a:pt x="2872347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6" y="1800530"/>
                  <a:pt x="2860370" y="1803095"/>
                </a:cubicBezTo>
                <a:cubicBezTo>
                  <a:pt x="2857805" y="1805660"/>
                  <a:pt x="2855011" y="1807946"/>
                  <a:pt x="2851989" y="1809965"/>
                </a:cubicBezTo>
                <a:cubicBezTo>
                  <a:pt x="2848979" y="1811972"/>
                  <a:pt x="2845804" y="1813674"/>
                  <a:pt x="2842437" y="1815071"/>
                </a:cubicBezTo>
                <a:cubicBezTo>
                  <a:pt x="2839097" y="1816455"/>
                  <a:pt x="2835643" y="1817510"/>
                  <a:pt x="2832075" y="1818208"/>
                </a:cubicBezTo>
                <a:cubicBezTo>
                  <a:pt x="2828518" y="1818919"/>
                  <a:pt x="2824938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2" y="1818208"/>
                </a:cubicBezTo>
                <a:cubicBezTo>
                  <a:pt x="40907" y="1817510"/>
                  <a:pt x="37453" y="1816455"/>
                  <a:pt x="34099" y="1815071"/>
                </a:cubicBezTo>
                <a:cubicBezTo>
                  <a:pt x="30747" y="1813674"/>
                  <a:pt x="27572" y="1811972"/>
                  <a:pt x="24550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5" y="1800530"/>
                  <a:pt x="11329" y="1797736"/>
                  <a:pt x="9310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6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7948612" y="2614612"/>
            <a:ext cx="2876550" cy="1819275"/>
          </a:xfrm>
          <a:custGeom>
            <a:avLst/>
            <a:gdLst>
              <a:gd name="connsiteX0" fmla="*/ 0 w 2876550"/>
              <a:gd name="connsiteY0" fmla="*/ 1764030 h 1819275"/>
              <a:gd name="connsiteX1" fmla="*/ 0 w 2876550"/>
              <a:gd name="connsiteY1" fmla="*/ 55245 h 1819275"/>
              <a:gd name="connsiteX2" fmla="*/ 1067 w 2876550"/>
              <a:gd name="connsiteY2" fmla="*/ 44463 h 1819275"/>
              <a:gd name="connsiteX3" fmla="*/ 4204 w 2876550"/>
              <a:gd name="connsiteY3" fmla="*/ 34099 h 1819275"/>
              <a:gd name="connsiteX4" fmla="*/ 9310 w 2876550"/>
              <a:gd name="connsiteY4" fmla="*/ 24549 h 1819275"/>
              <a:gd name="connsiteX5" fmla="*/ 16180 w 2876550"/>
              <a:gd name="connsiteY5" fmla="*/ 16180 h 1819275"/>
              <a:gd name="connsiteX6" fmla="*/ 24550 w 2876550"/>
              <a:gd name="connsiteY6" fmla="*/ 9309 h 1819275"/>
              <a:gd name="connsiteX7" fmla="*/ 34099 w 2876550"/>
              <a:gd name="connsiteY7" fmla="*/ 4204 h 1819275"/>
              <a:gd name="connsiteX8" fmla="*/ 44462 w 2876550"/>
              <a:gd name="connsiteY8" fmla="*/ 1067 h 1819275"/>
              <a:gd name="connsiteX9" fmla="*/ 55245 w 2876550"/>
              <a:gd name="connsiteY9" fmla="*/ 0 h 1819275"/>
              <a:gd name="connsiteX10" fmla="*/ 2821305 w 2876550"/>
              <a:gd name="connsiteY10" fmla="*/ 0 h 1819275"/>
              <a:gd name="connsiteX11" fmla="*/ 2832075 w 2876550"/>
              <a:gd name="connsiteY11" fmla="*/ 1067 h 1819275"/>
              <a:gd name="connsiteX12" fmla="*/ 2842437 w 2876550"/>
              <a:gd name="connsiteY12" fmla="*/ 4204 h 1819275"/>
              <a:gd name="connsiteX13" fmla="*/ 2851989 w 2876550"/>
              <a:gd name="connsiteY13" fmla="*/ 9309 h 1819275"/>
              <a:gd name="connsiteX14" fmla="*/ 2860370 w 2876550"/>
              <a:gd name="connsiteY14" fmla="*/ 16180 h 1819275"/>
              <a:gd name="connsiteX15" fmla="*/ 2867241 w 2876550"/>
              <a:gd name="connsiteY15" fmla="*/ 24549 h 1819275"/>
              <a:gd name="connsiteX16" fmla="*/ 2872347 w 2876550"/>
              <a:gd name="connsiteY16" fmla="*/ 34099 h 1819275"/>
              <a:gd name="connsiteX17" fmla="*/ 2875483 w 2876550"/>
              <a:gd name="connsiteY17" fmla="*/ 44463 h 1819275"/>
              <a:gd name="connsiteX18" fmla="*/ 2876550 w 2876550"/>
              <a:gd name="connsiteY18" fmla="*/ 55245 h 1819275"/>
              <a:gd name="connsiteX19" fmla="*/ 2876550 w 2876550"/>
              <a:gd name="connsiteY19" fmla="*/ 1764030 h 1819275"/>
              <a:gd name="connsiteX20" fmla="*/ 2875483 w 2876550"/>
              <a:gd name="connsiteY20" fmla="*/ 1774812 h 1819275"/>
              <a:gd name="connsiteX21" fmla="*/ 2872347 w 2876550"/>
              <a:gd name="connsiteY21" fmla="*/ 1785176 h 1819275"/>
              <a:gd name="connsiteX22" fmla="*/ 2867241 w 2876550"/>
              <a:gd name="connsiteY22" fmla="*/ 1794713 h 1819275"/>
              <a:gd name="connsiteX23" fmla="*/ 2860370 w 2876550"/>
              <a:gd name="connsiteY23" fmla="*/ 1803095 h 1819275"/>
              <a:gd name="connsiteX24" fmla="*/ 2851989 w 2876550"/>
              <a:gd name="connsiteY24" fmla="*/ 1809965 h 1819275"/>
              <a:gd name="connsiteX25" fmla="*/ 2842437 w 2876550"/>
              <a:gd name="connsiteY25" fmla="*/ 1815071 h 1819275"/>
              <a:gd name="connsiteX26" fmla="*/ 2832075 w 2876550"/>
              <a:gd name="connsiteY26" fmla="*/ 1818208 h 1819275"/>
              <a:gd name="connsiteX27" fmla="*/ 2821305 w 2876550"/>
              <a:gd name="connsiteY27" fmla="*/ 1819275 h 1819275"/>
              <a:gd name="connsiteX28" fmla="*/ 55245 w 2876550"/>
              <a:gd name="connsiteY28" fmla="*/ 1819275 h 1819275"/>
              <a:gd name="connsiteX29" fmla="*/ 44462 w 2876550"/>
              <a:gd name="connsiteY29" fmla="*/ 1818208 h 1819275"/>
              <a:gd name="connsiteX30" fmla="*/ 34099 w 2876550"/>
              <a:gd name="connsiteY30" fmla="*/ 1815071 h 1819275"/>
              <a:gd name="connsiteX31" fmla="*/ 24550 w 2876550"/>
              <a:gd name="connsiteY31" fmla="*/ 1809965 h 1819275"/>
              <a:gd name="connsiteX32" fmla="*/ 16180 w 2876550"/>
              <a:gd name="connsiteY32" fmla="*/ 1803095 h 1819275"/>
              <a:gd name="connsiteX33" fmla="*/ 9310 w 2876550"/>
              <a:gd name="connsiteY33" fmla="*/ 1794713 h 1819275"/>
              <a:gd name="connsiteX34" fmla="*/ 4204 w 2876550"/>
              <a:gd name="connsiteY34" fmla="*/ 1785176 h 1819275"/>
              <a:gd name="connsiteX35" fmla="*/ 1067 w 2876550"/>
              <a:gd name="connsiteY35" fmla="*/ 1774812 h 1819275"/>
              <a:gd name="connsiteX36" fmla="*/ 0 w 2876550"/>
              <a:gd name="connsiteY36" fmla="*/ 1764030 h 1819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2876550" h="1819275">
                <a:moveTo>
                  <a:pt x="0" y="1764030"/>
                </a:moveTo>
                <a:lnTo>
                  <a:pt x="0" y="55245"/>
                </a:lnTo>
                <a:cubicBezTo>
                  <a:pt x="0" y="51613"/>
                  <a:pt x="356" y="48019"/>
                  <a:pt x="1067" y="44463"/>
                </a:cubicBezTo>
                <a:cubicBezTo>
                  <a:pt x="1766" y="40906"/>
                  <a:pt x="2820" y="37452"/>
                  <a:pt x="4204" y="34099"/>
                </a:cubicBezTo>
                <a:cubicBezTo>
                  <a:pt x="5588" y="30747"/>
                  <a:pt x="7290" y="27572"/>
                  <a:pt x="9310" y="24549"/>
                </a:cubicBezTo>
                <a:cubicBezTo>
                  <a:pt x="11329" y="21539"/>
                  <a:pt x="13615" y="18745"/>
                  <a:pt x="16180" y="16180"/>
                </a:cubicBezTo>
                <a:cubicBezTo>
                  <a:pt x="18745" y="13614"/>
                  <a:pt x="21539" y="11328"/>
                  <a:pt x="24550" y="9309"/>
                </a:cubicBezTo>
                <a:cubicBezTo>
                  <a:pt x="27572" y="7290"/>
                  <a:pt x="30747" y="5588"/>
                  <a:pt x="34099" y="4204"/>
                </a:cubicBezTo>
                <a:cubicBezTo>
                  <a:pt x="37453" y="2819"/>
                  <a:pt x="40907" y="1765"/>
                  <a:pt x="44462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2821305" y="0"/>
                </a:lnTo>
                <a:cubicBezTo>
                  <a:pt x="2824938" y="0"/>
                  <a:pt x="2828518" y="355"/>
                  <a:pt x="2832075" y="1067"/>
                </a:cubicBezTo>
                <a:cubicBezTo>
                  <a:pt x="2835643" y="1765"/>
                  <a:pt x="2839097" y="2819"/>
                  <a:pt x="2842437" y="4204"/>
                </a:cubicBezTo>
                <a:cubicBezTo>
                  <a:pt x="2845804" y="5588"/>
                  <a:pt x="2848979" y="7290"/>
                  <a:pt x="2851989" y="9309"/>
                </a:cubicBezTo>
                <a:cubicBezTo>
                  <a:pt x="2855011" y="11328"/>
                  <a:pt x="2857805" y="13614"/>
                  <a:pt x="2860370" y="16180"/>
                </a:cubicBezTo>
                <a:cubicBezTo>
                  <a:pt x="2862936" y="18745"/>
                  <a:pt x="2865222" y="21539"/>
                  <a:pt x="2867241" y="24549"/>
                </a:cubicBezTo>
                <a:cubicBezTo>
                  <a:pt x="2869247" y="27572"/>
                  <a:pt x="2870950" y="30759"/>
                  <a:pt x="2872347" y="34099"/>
                </a:cubicBezTo>
                <a:cubicBezTo>
                  <a:pt x="2873731" y="37452"/>
                  <a:pt x="2874785" y="40906"/>
                  <a:pt x="2875483" y="44463"/>
                </a:cubicBezTo>
                <a:cubicBezTo>
                  <a:pt x="2876194" y="48019"/>
                  <a:pt x="2876550" y="51613"/>
                  <a:pt x="2876550" y="55245"/>
                </a:cubicBezTo>
                <a:lnTo>
                  <a:pt x="2876550" y="1764030"/>
                </a:lnTo>
                <a:cubicBezTo>
                  <a:pt x="2876550" y="1767662"/>
                  <a:pt x="2876194" y="1771243"/>
                  <a:pt x="2875483" y="1774812"/>
                </a:cubicBezTo>
                <a:cubicBezTo>
                  <a:pt x="2874785" y="1778368"/>
                  <a:pt x="2873731" y="1781823"/>
                  <a:pt x="2872347" y="1785176"/>
                </a:cubicBezTo>
                <a:cubicBezTo>
                  <a:pt x="2870950" y="1788528"/>
                  <a:pt x="2869247" y="1791703"/>
                  <a:pt x="2867241" y="1794713"/>
                </a:cubicBezTo>
                <a:cubicBezTo>
                  <a:pt x="2865222" y="1797736"/>
                  <a:pt x="2862936" y="1800530"/>
                  <a:pt x="2860370" y="1803095"/>
                </a:cubicBezTo>
                <a:cubicBezTo>
                  <a:pt x="2857805" y="1805660"/>
                  <a:pt x="2855011" y="1807946"/>
                  <a:pt x="2851989" y="1809965"/>
                </a:cubicBezTo>
                <a:cubicBezTo>
                  <a:pt x="2848979" y="1811972"/>
                  <a:pt x="2845804" y="1813674"/>
                  <a:pt x="2842437" y="1815071"/>
                </a:cubicBezTo>
                <a:cubicBezTo>
                  <a:pt x="2839097" y="1816455"/>
                  <a:pt x="2835643" y="1817510"/>
                  <a:pt x="2832075" y="1818208"/>
                </a:cubicBezTo>
                <a:cubicBezTo>
                  <a:pt x="2828518" y="1818919"/>
                  <a:pt x="2824938" y="1819275"/>
                  <a:pt x="2821305" y="1819275"/>
                </a:cubicBezTo>
                <a:lnTo>
                  <a:pt x="55245" y="1819275"/>
                </a:lnTo>
                <a:cubicBezTo>
                  <a:pt x="51613" y="1819275"/>
                  <a:pt x="48019" y="1818919"/>
                  <a:pt x="44462" y="1818208"/>
                </a:cubicBezTo>
                <a:cubicBezTo>
                  <a:pt x="40907" y="1817510"/>
                  <a:pt x="37453" y="1816455"/>
                  <a:pt x="34099" y="1815071"/>
                </a:cubicBezTo>
                <a:cubicBezTo>
                  <a:pt x="30747" y="1813674"/>
                  <a:pt x="27572" y="1811972"/>
                  <a:pt x="24550" y="1809965"/>
                </a:cubicBezTo>
                <a:cubicBezTo>
                  <a:pt x="21539" y="1807946"/>
                  <a:pt x="18745" y="1805660"/>
                  <a:pt x="16180" y="1803095"/>
                </a:cubicBezTo>
                <a:cubicBezTo>
                  <a:pt x="13615" y="1800530"/>
                  <a:pt x="11329" y="1797736"/>
                  <a:pt x="9310" y="1794713"/>
                </a:cubicBezTo>
                <a:cubicBezTo>
                  <a:pt x="7290" y="1791703"/>
                  <a:pt x="5588" y="1788528"/>
                  <a:pt x="4204" y="1785176"/>
                </a:cubicBezTo>
                <a:cubicBezTo>
                  <a:pt x="2820" y="1781823"/>
                  <a:pt x="1766" y="1778368"/>
                  <a:pt x="1067" y="1774812"/>
                </a:cubicBezTo>
                <a:cubicBezTo>
                  <a:pt x="356" y="1771243"/>
                  <a:pt x="0" y="1767662"/>
                  <a:pt x="0" y="176403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TextBox 15"/>
          <p:cNvSpPr txBox="1"/>
          <p:nvPr/>
        </p:nvSpPr>
        <p:spPr>
          <a:xfrm>
            <a:off x="8124825" y="2829701"/>
            <a:ext cx="106783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Colaborar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4825" y="3216261"/>
            <a:ext cx="2680580" cy="96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Auxiliar na elaboração de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atividades e materiais acessíveis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em parceria com o professor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regente.</a:t>
            </a:r>
          </a:p>
        </p:txBody>
      </p:sp>
      <p:sp>
        <p:nvSpPr>
          <p:cNvPr id="17" name="Freeform 17"/>
          <p:cNvSpPr/>
          <p:nvPr/>
        </p:nvSpPr>
        <p:spPr>
          <a:xfrm>
            <a:off x="4891088" y="4614862"/>
            <a:ext cx="5934075" cy="1276351"/>
          </a:xfrm>
          <a:custGeom>
            <a:avLst/>
            <a:gdLst>
              <a:gd name="connsiteX0" fmla="*/ 0 w 5934075"/>
              <a:gd name="connsiteY0" fmla="*/ 1221106 h 1276351"/>
              <a:gd name="connsiteX1" fmla="*/ 0 w 5934075"/>
              <a:gd name="connsiteY1" fmla="*/ 55245 h 1276351"/>
              <a:gd name="connsiteX2" fmla="*/ 1067 w 5934075"/>
              <a:gd name="connsiteY2" fmla="*/ 44462 h 1276351"/>
              <a:gd name="connsiteX3" fmla="*/ 4204 w 5934075"/>
              <a:gd name="connsiteY3" fmla="*/ 34099 h 1276351"/>
              <a:gd name="connsiteX4" fmla="*/ 9309 w 5934075"/>
              <a:gd name="connsiteY4" fmla="*/ 24549 h 1276351"/>
              <a:gd name="connsiteX5" fmla="*/ 16180 w 5934075"/>
              <a:gd name="connsiteY5" fmla="*/ 16180 h 1276351"/>
              <a:gd name="connsiteX6" fmla="*/ 24549 w 5934075"/>
              <a:gd name="connsiteY6" fmla="*/ 9309 h 1276351"/>
              <a:gd name="connsiteX7" fmla="*/ 34100 w 5934075"/>
              <a:gd name="connsiteY7" fmla="*/ 4204 h 1276351"/>
              <a:gd name="connsiteX8" fmla="*/ 44463 w 5934075"/>
              <a:gd name="connsiteY8" fmla="*/ 1067 h 1276351"/>
              <a:gd name="connsiteX9" fmla="*/ 55245 w 5934075"/>
              <a:gd name="connsiteY9" fmla="*/ 0 h 1276351"/>
              <a:gd name="connsiteX10" fmla="*/ 5878830 w 5934075"/>
              <a:gd name="connsiteY10" fmla="*/ 0 h 1276351"/>
              <a:gd name="connsiteX11" fmla="*/ 5889600 w 5934075"/>
              <a:gd name="connsiteY11" fmla="*/ 1067 h 1276351"/>
              <a:gd name="connsiteX12" fmla="*/ 5899962 w 5934075"/>
              <a:gd name="connsiteY12" fmla="*/ 4204 h 1276351"/>
              <a:gd name="connsiteX13" fmla="*/ 5909514 w 5934075"/>
              <a:gd name="connsiteY13" fmla="*/ 9309 h 1276351"/>
              <a:gd name="connsiteX14" fmla="*/ 5917895 w 5934075"/>
              <a:gd name="connsiteY14" fmla="*/ 16180 h 1276351"/>
              <a:gd name="connsiteX15" fmla="*/ 5924766 w 5934075"/>
              <a:gd name="connsiteY15" fmla="*/ 24549 h 1276351"/>
              <a:gd name="connsiteX16" fmla="*/ 5929872 w 5934075"/>
              <a:gd name="connsiteY16" fmla="*/ 34099 h 1276351"/>
              <a:gd name="connsiteX17" fmla="*/ 5933008 w 5934075"/>
              <a:gd name="connsiteY17" fmla="*/ 44462 h 1276351"/>
              <a:gd name="connsiteX18" fmla="*/ 5934075 w 5934075"/>
              <a:gd name="connsiteY18" fmla="*/ 55245 h 1276351"/>
              <a:gd name="connsiteX19" fmla="*/ 5934075 w 5934075"/>
              <a:gd name="connsiteY19" fmla="*/ 1221106 h 1276351"/>
              <a:gd name="connsiteX20" fmla="*/ 5933008 w 5934075"/>
              <a:gd name="connsiteY20" fmla="*/ 1231881 h 1276351"/>
              <a:gd name="connsiteX21" fmla="*/ 5929872 w 5934075"/>
              <a:gd name="connsiteY21" fmla="*/ 1242244 h 1276351"/>
              <a:gd name="connsiteX22" fmla="*/ 5924766 w 5934075"/>
              <a:gd name="connsiteY22" fmla="*/ 1251795 h 1276351"/>
              <a:gd name="connsiteX23" fmla="*/ 5917895 w 5934075"/>
              <a:gd name="connsiteY23" fmla="*/ 1260169 h 1276351"/>
              <a:gd name="connsiteX24" fmla="*/ 5909514 w 5934075"/>
              <a:gd name="connsiteY24" fmla="*/ 1267040 h 1276351"/>
              <a:gd name="connsiteX25" fmla="*/ 5899962 w 5934075"/>
              <a:gd name="connsiteY25" fmla="*/ 1272144 h 1276351"/>
              <a:gd name="connsiteX26" fmla="*/ 5889600 w 5934075"/>
              <a:gd name="connsiteY26" fmla="*/ 1275290 h 1276351"/>
              <a:gd name="connsiteX27" fmla="*/ 5878830 w 5934075"/>
              <a:gd name="connsiteY27" fmla="*/ 1276351 h 1276351"/>
              <a:gd name="connsiteX28" fmla="*/ 55245 w 5934075"/>
              <a:gd name="connsiteY28" fmla="*/ 1276351 h 1276351"/>
              <a:gd name="connsiteX29" fmla="*/ 44463 w 5934075"/>
              <a:gd name="connsiteY29" fmla="*/ 1275290 h 1276351"/>
              <a:gd name="connsiteX30" fmla="*/ 34100 w 5934075"/>
              <a:gd name="connsiteY30" fmla="*/ 1272144 h 1276351"/>
              <a:gd name="connsiteX31" fmla="*/ 24549 w 5934075"/>
              <a:gd name="connsiteY31" fmla="*/ 1267040 h 1276351"/>
              <a:gd name="connsiteX32" fmla="*/ 16180 w 5934075"/>
              <a:gd name="connsiteY32" fmla="*/ 1260169 h 1276351"/>
              <a:gd name="connsiteX33" fmla="*/ 9309 w 5934075"/>
              <a:gd name="connsiteY33" fmla="*/ 1251795 h 1276351"/>
              <a:gd name="connsiteX34" fmla="*/ 4204 w 5934075"/>
              <a:gd name="connsiteY34" fmla="*/ 1242244 h 1276351"/>
              <a:gd name="connsiteX35" fmla="*/ 1067 w 5934075"/>
              <a:gd name="connsiteY35" fmla="*/ 1231881 h 1276351"/>
              <a:gd name="connsiteX36" fmla="*/ 0 w 5934075"/>
              <a:gd name="connsiteY36" fmla="*/ 1221106 h 1276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1276351">
                <a:moveTo>
                  <a:pt x="0" y="1221106"/>
                </a:moveTo>
                <a:lnTo>
                  <a:pt x="0" y="55245"/>
                </a:lnTo>
                <a:cubicBezTo>
                  <a:pt x="0" y="51612"/>
                  <a:pt x="356" y="48019"/>
                  <a:pt x="1067" y="44462"/>
                </a:cubicBezTo>
                <a:cubicBezTo>
                  <a:pt x="1765" y="40907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89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89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7"/>
                  <a:pt x="5933008" y="44462"/>
                </a:cubicBezTo>
                <a:cubicBezTo>
                  <a:pt x="5933719" y="48019"/>
                  <a:pt x="5934075" y="51612"/>
                  <a:pt x="5934075" y="55245"/>
                </a:cubicBezTo>
                <a:lnTo>
                  <a:pt x="5934075" y="1221106"/>
                </a:lnTo>
                <a:cubicBezTo>
                  <a:pt x="5934075" y="1224732"/>
                  <a:pt x="5933719" y="1228323"/>
                  <a:pt x="5933008" y="1231881"/>
                </a:cubicBezTo>
                <a:cubicBezTo>
                  <a:pt x="5932310" y="1235438"/>
                  <a:pt x="5931256" y="1238896"/>
                  <a:pt x="5929872" y="1242244"/>
                </a:cubicBezTo>
                <a:cubicBezTo>
                  <a:pt x="5928475" y="1245598"/>
                  <a:pt x="5926772" y="1248778"/>
                  <a:pt x="5924766" y="1251795"/>
                </a:cubicBezTo>
                <a:cubicBezTo>
                  <a:pt x="5922747" y="1254811"/>
                  <a:pt x="5920461" y="1257603"/>
                  <a:pt x="5917895" y="1260169"/>
                </a:cubicBezTo>
                <a:cubicBezTo>
                  <a:pt x="5915330" y="1262733"/>
                  <a:pt x="5912536" y="1265020"/>
                  <a:pt x="5909514" y="1267040"/>
                </a:cubicBezTo>
                <a:cubicBezTo>
                  <a:pt x="5906504" y="1269054"/>
                  <a:pt x="5903329" y="1270756"/>
                  <a:pt x="5899962" y="1272144"/>
                </a:cubicBezTo>
                <a:cubicBezTo>
                  <a:pt x="5896622" y="1273533"/>
                  <a:pt x="5893168" y="1274580"/>
                  <a:pt x="5889600" y="1275290"/>
                </a:cubicBezTo>
                <a:cubicBezTo>
                  <a:pt x="5886043" y="1275994"/>
                  <a:pt x="5882463" y="1276351"/>
                  <a:pt x="5878830" y="1276351"/>
                </a:cubicBezTo>
                <a:lnTo>
                  <a:pt x="55245" y="1276351"/>
                </a:lnTo>
                <a:cubicBezTo>
                  <a:pt x="51613" y="1276351"/>
                  <a:pt x="48019" y="1275994"/>
                  <a:pt x="44463" y="1275290"/>
                </a:cubicBezTo>
                <a:cubicBezTo>
                  <a:pt x="40907" y="1274580"/>
                  <a:pt x="37452" y="1273533"/>
                  <a:pt x="34100" y="1272144"/>
                </a:cubicBezTo>
                <a:cubicBezTo>
                  <a:pt x="30747" y="1270756"/>
                  <a:pt x="27572" y="1269054"/>
                  <a:pt x="24549" y="1267040"/>
                </a:cubicBezTo>
                <a:cubicBezTo>
                  <a:pt x="21539" y="1265020"/>
                  <a:pt x="18745" y="1262733"/>
                  <a:pt x="16180" y="1260169"/>
                </a:cubicBezTo>
                <a:cubicBezTo>
                  <a:pt x="13614" y="1257603"/>
                  <a:pt x="11328" y="1254811"/>
                  <a:pt x="9309" y="1251795"/>
                </a:cubicBezTo>
                <a:cubicBezTo>
                  <a:pt x="7290" y="1248778"/>
                  <a:pt x="5588" y="1245598"/>
                  <a:pt x="4204" y="1242244"/>
                </a:cubicBezTo>
                <a:cubicBezTo>
                  <a:pt x="2820" y="1238891"/>
                  <a:pt x="1765" y="1235438"/>
                  <a:pt x="1067" y="1231881"/>
                </a:cubicBezTo>
                <a:cubicBezTo>
                  <a:pt x="356" y="1228323"/>
                  <a:pt x="0" y="1224732"/>
                  <a:pt x="0" y="1221106"/>
                </a:cubicBezTo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4891088" y="4614862"/>
            <a:ext cx="5934075" cy="1276351"/>
          </a:xfrm>
          <a:custGeom>
            <a:avLst/>
            <a:gdLst>
              <a:gd name="connsiteX0" fmla="*/ 0 w 5934075"/>
              <a:gd name="connsiteY0" fmla="*/ 1221106 h 1276351"/>
              <a:gd name="connsiteX1" fmla="*/ 0 w 5934075"/>
              <a:gd name="connsiteY1" fmla="*/ 55245 h 1276351"/>
              <a:gd name="connsiteX2" fmla="*/ 1067 w 5934075"/>
              <a:gd name="connsiteY2" fmla="*/ 44462 h 1276351"/>
              <a:gd name="connsiteX3" fmla="*/ 4204 w 5934075"/>
              <a:gd name="connsiteY3" fmla="*/ 34099 h 1276351"/>
              <a:gd name="connsiteX4" fmla="*/ 9309 w 5934075"/>
              <a:gd name="connsiteY4" fmla="*/ 24549 h 1276351"/>
              <a:gd name="connsiteX5" fmla="*/ 16180 w 5934075"/>
              <a:gd name="connsiteY5" fmla="*/ 16180 h 1276351"/>
              <a:gd name="connsiteX6" fmla="*/ 24549 w 5934075"/>
              <a:gd name="connsiteY6" fmla="*/ 9309 h 1276351"/>
              <a:gd name="connsiteX7" fmla="*/ 34100 w 5934075"/>
              <a:gd name="connsiteY7" fmla="*/ 4204 h 1276351"/>
              <a:gd name="connsiteX8" fmla="*/ 44463 w 5934075"/>
              <a:gd name="connsiteY8" fmla="*/ 1067 h 1276351"/>
              <a:gd name="connsiteX9" fmla="*/ 55245 w 5934075"/>
              <a:gd name="connsiteY9" fmla="*/ 0 h 1276351"/>
              <a:gd name="connsiteX10" fmla="*/ 5878830 w 5934075"/>
              <a:gd name="connsiteY10" fmla="*/ 0 h 1276351"/>
              <a:gd name="connsiteX11" fmla="*/ 5889600 w 5934075"/>
              <a:gd name="connsiteY11" fmla="*/ 1067 h 1276351"/>
              <a:gd name="connsiteX12" fmla="*/ 5899962 w 5934075"/>
              <a:gd name="connsiteY12" fmla="*/ 4204 h 1276351"/>
              <a:gd name="connsiteX13" fmla="*/ 5909514 w 5934075"/>
              <a:gd name="connsiteY13" fmla="*/ 9309 h 1276351"/>
              <a:gd name="connsiteX14" fmla="*/ 5917895 w 5934075"/>
              <a:gd name="connsiteY14" fmla="*/ 16180 h 1276351"/>
              <a:gd name="connsiteX15" fmla="*/ 5924766 w 5934075"/>
              <a:gd name="connsiteY15" fmla="*/ 24549 h 1276351"/>
              <a:gd name="connsiteX16" fmla="*/ 5929872 w 5934075"/>
              <a:gd name="connsiteY16" fmla="*/ 34099 h 1276351"/>
              <a:gd name="connsiteX17" fmla="*/ 5933008 w 5934075"/>
              <a:gd name="connsiteY17" fmla="*/ 44462 h 1276351"/>
              <a:gd name="connsiteX18" fmla="*/ 5934075 w 5934075"/>
              <a:gd name="connsiteY18" fmla="*/ 55245 h 1276351"/>
              <a:gd name="connsiteX19" fmla="*/ 5934075 w 5934075"/>
              <a:gd name="connsiteY19" fmla="*/ 1221106 h 1276351"/>
              <a:gd name="connsiteX20" fmla="*/ 5933008 w 5934075"/>
              <a:gd name="connsiteY20" fmla="*/ 1231881 h 1276351"/>
              <a:gd name="connsiteX21" fmla="*/ 5929872 w 5934075"/>
              <a:gd name="connsiteY21" fmla="*/ 1242244 h 1276351"/>
              <a:gd name="connsiteX22" fmla="*/ 5924766 w 5934075"/>
              <a:gd name="connsiteY22" fmla="*/ 1251795 h 1276351"/>
              <a:gd name="connsiteX23" fmla="*/ 5917895 w 5934075"/>
              <a:gd name="connsiteY23" fmla="*/ 1260169 h 1276351"/>
              <a:gd name="connsiteX24" fmla="*/ 5909514 w 5934075"/>
              <a:gd name="connsiteY24" fmla="*/ 1267040 h 1276351"/>
              <a:gd name="connsiteX25" fmla="*/ 5899962 w 5934075"/>
              <a:gd name="connsiteY25" fmla="*/ 1272144 h 1276351"/>
              <a:gd name="connsiteX26" fmla="*/ 5889600 w 5934075"/>
              <a:gd name="connsiteY26" fmla="*/ 1275290 h 1276351"/>
              <a:gd name="connsiteX27" fmla="*/ 5878830 w 5934075"/>
              <a:gd name="connsiteY27" fmla="*/ 1276351 h 1276351"/>
              <a:gd name="connsiteX28" fmla="*/ 55245 w 5934075"/>
              <a:gd name="connsiteY28" fmla="*/ 1276351 h 1276351"/>
              <a:gd name="connsiteX29" fmla="*/ 44463 w 5934075"/>
              <a:gd name="connsiteY29" fmla="*/ 1275290 h 1276351"/>
              <a:gd name="connsiteX30" fmla="*/ 34100 w 5934075"/>
              <a:gd name="connsiteY30" fmla="*/ 1272144 h 1276351"/>
              <a:gd name="connsiteX31" fmla="*/ 24549 w 5934075"/>
              <a:gd name="connsiteY31" fmla="*/ 1267040 h 1276351"/>
              <a:gd name="connsiteX32" fmla="*/ 16180 w 5934075"/>
              <a:gd name="connsiteY32" fmla="*/ 1260169 h 1276351"/>
              <a:gd name="connsiteX33" fmla="*/ 9309 w 5934075"/>
              <a:gd name="connsiteY33" fmla="*/ 1251795 h 1276351"/>
              <a:gd name="connsiteX34" fmla="*/ 4204 w 5934075"/>
              <a:gd name="connsiteY34" fmla="*/ 1242244 h 1276351"/>
              <a:gd name="connsiteX35" fmla="*/ 1067 w 5934075"/>
              <a:gd name="connsiteY35" fmla="*/ 1231881 h 1276351"/>
              <a:gd name="connsiteX36" fmla="*/ 0 w 5934075"/>
              <a:gd name="connsiteY36" fmla="*/ 1221106 h 1276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934075" h="1276351">
                <a:moveTo>
                  <a:pt x="0" y="1221106"/>
                </a:moveTo>
                <a:lnTo>
                  <a:pt x="0" y="55245"/>
                </a:lnTo>
                <a:cubicBezTo>
                  <a:pt x="0" y="51612"/>
                  <a:pt x="356" y="48019"/>
                  <a:pt x="1067" y="44462"/>
                </a:cubicBezTo>
                <a:cubicBezTo>
                  <a:pt x="1765" y="40907"/>
                  <a:pt x="2820" y="37452"/>
                  <a:pt x="4204" y="34099"/>
                </a:cubicBezTo>
                <a:cubicBezTo>
                  <a:pt x="5588" y="30747"/>
                  <a:pt x="7290" y="27572"/>
                  <a:pt x="9309" y="24549"/>
                </a:cubicBezTo>
                <a:cubicBezTo>
                  <a:pt x="11328" y="21539"/>
                  <a:pt x="13614" y="18745"/>
                  <a:pt x="16180" y="16180"/>
                </a:cubicBezTo>
                <a:cubicBezTo>
                  <a:pt x="18745" y="13614"/>
                  <a:pt x="21539" y="11328"/>
                  <a:pt x="24549" y="9309"/>
                </a:cubicBezTo>
                <a:cubicBezTo>
                  <a:pt x="27572" y="7289"/>
                  <a:pt x="30747" y="5588"/>
                  <a:pt x="34100" y="4204"/>
                </a:cubicBezTo>
                <a:cubicBezTo>
                  <a:pt x="37452" y="2819"/>
                  <a:pt x="40907" y="1765"/>
                  <a:pt x="44463" y="1067"/>
                </a:cubicBezTo>
                <a:cubicBezTo>
                  <a:pt x="48019" y="355"/>
                  <a:pt x="51613" y="0"/>
                  <a:pt x="55245" y="0"/>
                </a:cubicBezTo>
                <a:lnTo>
                  <a:pt x="5878830" y="0"/>
                </a:lnTo>
                <a:cubicBezTo>
                  <a:pt x="5882463" y="0"/>
                  <a:pt x="5886043" y="355"/>
                  <a:pt x="5889600" y="1067"/>
                </a:cubicBezTo>
                <a:cubicBezTo>
                  <a:pt x="5893168" y="1765"/>
                  <a:pt x="5896622" y="2819"/>
                  <a:pt x="5899962" y="4204"/>
                </a:cubicBezTo>
                <a:cubicBezTo>
                  <a:pt x="5903329" y="5588"/>
                  <a:pt x="5906504" y="7289"/>
                  <a:pt x="5909514" y="9309"/>
                </a:cubicBezTo>
                <a:cubicBezTo>
                  <a:pt x="5912536" y="11328"/>
                  <a:pt x="5915330" y="13614"/>
                  <a:pt x="5917895" y="16180"/>
                </a:cubicBezTo>
                <a:cubicBezTo>
                  <a:pt x="5920461" y="18745"/>
                  <a:pt x="5922747" y="21539"/>
                  <a:pt x="5924766" y="24549"/>
                </a:cubicBezTo>
                <a:cubicBezTo>
                  <a:pt x="5926772" y="27572"/>
                  <a:pt x="5928475" y="30747"/>
                  <a:pt x="5929872" y="34099"/>
                </a:cubicBezTo>
                <a:cubicBezTo>
                  <a:pt x="5931256" y="37452"/>
                  <a:pt x="5932310" y="40907"/>
                  <a:pt x="5933008" y="44462"/>
                </a:cubicBezTo>
                <a:cubicBezTo>
                  <a:pt x="5933719" y="48019"/>
                  <a:pt x="5934075" y="51612"/>
                  <a:pt x="5934075" y="55245"/>
                </a:cubicBezTo>
                <a:lnTo>
                  <a:pt x="5934075" y="1221106"/>
                </a:lnTo>
                <a:cubicBezTo>
                  <a:pt x="5934075" y="1224732"/>
                  <a:pt x="5933719" y="1228323"/>
                  <a:pt x="5933008" y="1231881"/>
                </a:cubicBezTo>
                <a:cubicBezTo>
                  <a:pt x="5932310" y="1235438"/>
                  <a:pt x="5931256" y="1238896"/>
                  <a:pt x="5929872" y="1242244"/>
                </a:cubicBezTo>
                <a:cubicBezTo>
                  <a:pt x="5928475" y="1245598"/>
                  <a:pt x="5926772" y="1248778"/>
                  <a:pt x="5924766" y="1251795"/>
                </a:cubicBezTo>
                <a:cubicBezTo>
                  <a:pt x="5922747" y="1254811"/>
                  <a:pt x="5920461" y="1257603"/>
                  <a:pt x="5917895" y="1260169"/>
                </a:cubicBezTo>
                <a:cubicBezTo>
                  <a:pt x="5915330" y="1262733"/>
                  <a:pt x="5912536" y="1265020"/>
                  <a:pt x="5909514" y="1267040"/>
                </a:cubicBezTo>
                <a:cubicBezTo>
                  <a:pt x="5906504" y="1269054"/>
                  <a:pt x="5903329" y="1270756"/>
                  <a:pt x="5899962" y="1272144"/>
                </a:cubicBezTo>
                <a:cubicBezTo>
                  <a:pt x="5896622" y="1273533"/>
                  <a:pt x="5893168" y="1274580"/>
                  <a:pt x="5889600" y="1275290"/>
                </a:cubicBezTo>
                <a:cubicBezTo>
                  <a:pt x="5886043" y="1275994"/>
                  <a:pt x="5882463" y="1276351"/>
                  <a:pt x="5878830" y="1276351"/>
                </a:cubicBezTo>
                <a:lnTo>
                  <a:pt x="55245" y="1276351"/>
                </a:lnTo>
                <a:cubicBezTo>
                  <a:pt x="51613" y="1276351"/>
                  <a:pt x="48019" y="1275994"/>
                  <a:pt x="44463" y="1275290"/>
                </a:cubicBezTo>
                <a:cubicBezTo>
                  <a:pt x="40907" y="1274580"/>
                  <a:pt x="37452" y="1273533"/>
                  <a:pt x="34100" y="1272144"/>
                </a:cubicBezTo>
                <a:cubicBezTo>
                  <a:pt x="30747" y="1270756"/>
                  <a:pt x="27572" y="1269054"/>
                  <a:pt x="24549" y="1267040"/>
                </a:cubicBezTo>
                <a:cubicBezTo>
                  <a:pt x="21539" y="1265020"/>
                  <a:pt x="18745" y="1262733"/>
                  <a:pt x="16180" y="1260169"/>
                </a:cubicBezTo>
                <a:cubicBezTo>
                  <a:pt x="13614" y="1257603"/>
                  <a:pt x="11328" y="1254811"/>
                  <a:pt x="9309" y="1251795"/>
                </a:cubicBezTo>
                <a:cubicBezTo>
                  <a:pt x="7290" y="1248778"/>
                  <a:pt x="5588" y="1245598"/>
                  <a:pt x="4204" y="1242244"/>
                </a:cubicBezTo>
                <a:cubicBezTo>
                  <a:pt x="2820" y="1238891"/>
                  <a:pt x="1765" y="1235438"/>
                  <a:pt x="1067" y="1231881"/>
                </a:cubicBezTo>
                <a:cubicBezTo>
                  <a:pt x="356" y="1228323"/>
                  <a:pt x="0" y="1224732"/>
                  <a:pt x="0" y="1221106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5067300" y="4829951"/>
            <a:ext cx="926171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Dialogar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67300" y="5216511"/>
            <a:ext cx="5624549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Acompanhar dific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ldades e celebrar avanços do estudante em reuniões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 conversas pedagógicas.</a:t>
            </a:r>
          </a:p>
        </p:txBody>
      </p:sp>
      <p:pic>
        <p:nvPicPr>
          <p:cNvPr id="21" name="Picture 21"/>
          <p:cNvPicPr>
            <a:picLocks noChangeAspect="0" noChangeArrowheads="0"/>
          </p:cNvPicPr>
          <p:nvPr/>
        </p:nvPicPr>
        <p:blipFill>
          <a:blip r:embed="rId_LnGZ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1430000" cy="7038975"/>
          </a:xfrm>
          <a:custGeom>
            <a:avLst/>
            <a:gdLst>
              <a:gd name="connsiteX0" fmla="*/ 0 w 11430000"/>
              <a:gd name="connsiteY0" fmla="*/ 7038975 h 7038975"/>
              <a:gd name="connsiteX1" fmla="*/ 11430000 w 11430000"/>
              <a:gd name="connsiteY1" fmla="*/ 7038975 h 7038975"/>
              <a:gd name="connsiteX2" fmla="*/ 11430000 w 11430000"/>
              <a:gd name="connsiteY2" fmla="*/ 0 h 7038975"/>
              <a:gd name="connsiteX3" fmla="*/ 0 w 11430000"/>
              <a:gd name="connsiteY3" fmla="*/ 0 h 7038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038975">
                <a:moveTo>
                  <a:pt x="0" y="7038975"/>
                </a:moveTo>
                <a:lnTo>
                  <a:pt x="11430000" y="7038975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11430000" cy="7029450"/>
          </a:xfrm>
          <a:custGeom>
            <a:avLst/>
            <a:gdLst>
              <a:gd name="connsiteX0" fmla="*/ 0 w 11430000"/>
              <a:gd name="connsiteY0" fmla="*/ 7029450 h 7029450"/>
              <a:gd name="connsiteX1" fmla="*/ 11430000 w 11430000"/>
              <a:gd name="connsiteY1" fmla="*/ 7029450 h 7029450"/>
              <a:gd name="connsiteX2" fmla="*/ 11430000 w 11430000"/>
              <a:gd name="connsiteY2" fmla="*/ 0 h 7029450"/>
              <a:gd name="connsiteX3" fmla="*/ 0 w 11430000"/>
              <a:gd name="connsiteY3" fmla="*/ 0 h 7029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029450">
                <a:moveTo>
                  <a:pt x="0" y="7029450"/>
                </a:moveTo>
                <a:lnTo>
                  <a:pt x="11430000" y="702945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2hz2" cstate="print"/>
          <a:srcRect/>
          <a:stretch>
            <a:fillRect/>
          </a:stretch>
        </p:blipFill>
        <p:spPr bwMode="auto">
          <a:xfrm>
            <a:off x="0" y="-4050"/>
            <a:ext cx="11430000" cy="7037705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1"/>
            <a:ext cx="11430000" cy="7029450"/>
          </a:xfrm>
          <a:custGeom>
            <a:avLst/>
            <a:gdLst>
              <a:gd name="connsiteX0" fmla="*/ 0 w 11430000"/>
              <a:gd name="connsiteY0" fmla="*/ 7029450 h 7029450"/>
              <a:gd name="connsiteX1" fmla="*/ 11430000 w 11430000"/>
              <a:gd name="connsiteY1" fmla="*/ 7029450 h 7029450"/>
              <a:gd name="connsiteX2" fmla="*/ 11430000 w 11430000"/>
              <a:gd name="connsiteY2" fmla="*/ 0 h 7029450"/>
              <a:gd name="connsiteX3" fmla="*/ 0 w 11430000"/>
              <a:gd name="connsiteY3" fmla="*/ 0 h 7029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30000" h="7029450">
                <a:moveTo>
                  <a:pt x="0" y="7029450"/>
                </a:moveTo>
                <a:lnTo>
                  <a:pt x="11430000" y="7029450"/>
                </a:lnTo>
                <a:lnTo>
                  <a:pt x="1143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44476"/>
            <a:ext cx="770894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 Im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ortância da Parceria Esc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la + AEE</a:t>
            </a:r>
          </a:p>
        </p:txBody>
      </p:sp>
      <p:pic>
        <p:nvPicPr>
          <p:cNvPr id="7" name="Picture 7"/>
          <p:cNvPicPr>
            <a:picLocks noChangeAspect="0" noChangeArrowheads="0"/>
          </p:cNvPicPr>
          <p:nvPr/>
        </p:nvPicPr>
        <p:blipFill>
          <a:blip r:embed="rId_nSgQ" cstate="print"/>
          <a:srcRect/>
          <a:stretch>
            <a:fillRect/>
          </a:stretch>
        </p:blipFill>
        <p:spPr bwMode="auto">
          <a:xfrm>
            <a:off x="596900" y="1460500"/>
            <a:ext cx="4914900" cy="4914900"/>
          </a:xfrm>
          <a:prstGeom prst="rect">
            <a:avLst/>
          </a:prstGeom>
          <a:noFill/>
        </p:spPr>
      </p:pic>
      <p:sp>
        <p:nvSpPr>
          <p:cNvPr id="8" name="TextBox 8"/>
          <p:cNvSpPr txBox="1"/>
          <p:nvPr/>
        </p:nvSpPr>
        <p:spPr>
          <a:xfrm>
            <a:off x="5933630" y="2572525"/>
            <a:ext cx="3693802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Inclu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s</a:t>
            </a:r>
            <a:r>
              <a:rPr sz="1688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ão é responsabilidade de todos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33630" y="3025760"/>
            <a:ext cx="4926918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Quando escola e AEE atuam de forma integrada, os resultados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para o estudante são muito mais significativos. A parceria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transf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ma a inclusão de intenção em prática real.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934075" y="3990975"/>
            <a:ext cx="4905375" cy="1276350"/>
          </a:xfrm>
          <a:custGeom>
            <a:avLst/>
            <a:gdLst>
              <a:gd name="connsiteX0" fmla="*/ 0 w 4905375"/>
              <a:gd name="connsiteY0" fmla="*/ 1216342 h 1276350"/>
              <a:gd name="connsiteX1" fmla="*/ 0 w 4905375"/>
              <a:gd name="connsiteY1" fmla="*/ 60007 h 1276350"/>
              <a:gd name="connsiteX2" fmla="*/ 1156 w 4905375"/>
              <a:gd name="connsiteY2" fmla="*/ 48298 h 1276350"/>
              <a:gd name="connsiteX3" fmla="*/ 4572 w 4905375"/>
              <a:gd name="connsiteY3" fmla="*/ 37046 h 1276350"/>
              <a:gd name="connsiteX4" fmla="*/ 10109 w 4905375"/>
              <a:gd name="connsiteY4" fmla="*/ 26670 h 1276350"/>
              <a:gd name="connsiteX5" fmla="*/ 17577 w 4905375"/>
              <a:gd name="connsiteY5" fmla="*/ 17576 h 1276350"/>
              <a:gd name="connsiteX6" fmla="*/ 26670 w 4905375"/>
              <a:gd name="connsiteY6" fmla="*/ 10109 h 1276350"/>
              <a:gd name="connsiteX7" fmla="*/ 37046 w 4905375"/>
              <a:gd name="connsiteY7" fmla="*/ 4559 h 1276350"/>
              <a:gd name="connsiteX8" fmla="*/ 48298 w 4905375"/>
              <a:gd name="connsiteY8" fmla="*/ 1155 h 1276350"/>
              <a:gd name="connsiteX9" fmla="*/ 60008 w 4905375"/>
              <a:gd name="connsiteY9" fmla="*/ 0 h 1276350"/>
              <a:gd name="connsiteX10" fmla="*/ 4845368 w 4905375"/>
              <a:gd name="connsiteY10" fmla="*/ 0 h 1276350"/>
              <a:gd name="connsiteX11" fmla="*/ 4857076 w 4905375"/>
              <a:gd name="connsiteY11" fmla="*/ 1155 h 1276350"/>
              <a:gd name="connsiteX12" fmla="*/ 4868329 w 4905375"/>
              <a:gd name="connsiteY12" fmla="*/ 4559 h 1276350"/>
              <a:gd name="connsiteX13" fmla="*/ 4878705 w 4905375"/>
              <a:gd name="connsiteY13" fmla="*/ 10109 h 1276350"/>
              <a:gd name="connsiteX14" fmla="*/ 4887799 w 4905375"/>
              <a:gd name="connsiteY14" fmla="*/ 17576 h 1276350"/>
              <a:gd name="connsiteX15" fmla="*/ 4895266 w 4905375"/>
              <a:gd name="connsiteY15" fmla="*/ 26670 h 1276350"/>
              <a:gd name="connsiteX16" fmla="*/ 4900804 w 4905375"/>
              <a:gd name="connsiteY16" fmla="*/ 37046 h 1276350"/>
              <a:gd name="connsiteX17" fmla="*/ 4904219 w 4905375"/>
              <a:gd name="connsiteY17" fmla="*/ 48298 h 1276350"/>
              <a:gd name="connsiteX18" fmla="*/ 4905375 w 4905375"/>
              <a:gd name="connsiteY18" fmla="*/ 60007 h 1276350"/>
              <a:gd name="connsiteX19" fmla="*/ 4905375 w 4905375"/>
              <a:gd name="connsiteY19" fmla="*/ 1216342 h 1276350"/>
              <a:gd name="connsiteX20" fmla="*/ 4904219 w 4905375"/>
              <a:gd name="connsiteY20" fmla="*/ 1228051 h 1276350"/>
              <a:gd name="connsiteX21" fmla="*/ 4900804 w 4905375"/>
              <a:gd name="connsiteY21" fmla="*/ 1239304 h 1276350"/>
              <a:gd name="connsiteX22" fmla="*/ 4895266 w 4905375"/>
              <a:gd name="connsiteY22" fmla="*/ 1249680 h 1276350"/>
              <a:gd name="connsiteX23" fmla="*/ 4887799 w 4905375"/>
              <a:gd name="connsiteY23" fmla="*/ 1258773 h 1276350"/>
              <a:gd name="connsiteX24" fmla="*/ 4878705 w 4905375"/>
              <a:gd name="connsiteY24" fmla="*/ 1266241 h 1276350"/>
              <a:gd name="connsiteX25" fmla="*/ 4868329 w 4905375"/>
              <a:gd name="connsiteY25" fmla="*/ 1271777 h 1276350"/>
              <a:gd name="connsiteX26" fmla="*/ 4857064 w 4905375"/>
              <a:gd name="connsiteY26" fmla="*/ 1275194 h 1276350"/>
              <a:gd name="connsiteX27" fmla="*/ 4845368 w 4905375"/>
              <a:gd name="connsiteY27" fmla="*/ 1276350 h 1276350"/>
              <a:gd name="connsiteX28" fmla="*/ 60008 w 4905375"/>
              <a:gd name="connsiteY28" fmla="*/ 1276350 h 1276350"/>
              <a:gd name="connsiteX29" fmla="*/ 48298 w 4905375"/>
              <a:gd name="connsiteY29" fmla="*/ 1275194 h 1276350"/>
              <a:gd name="connsiteX30" fmla="*/ 37046 w 4905375"/>
              <a:gd name="connsiteY30" fmla="*/ 1271777 h 1276350"/>
              <a:gd name="connsiteX31" fmla="*/ 26670 w 4905375"/>
              <a:gd name="connsiteY31" fmla="*/ 1266241 h 1276350"/>
              <a:gd name="connsiteX32" fmla="*/ 17577 w 4905375"/>
              <a:gd name="connsiteY32" fmla="*/ 1258773 h 1276350"/>
              <a:gd name="connsiteX33" fmla="*/ 10109 w 4905375"/>
              <a:gd name="connsiteY33" fmla="*/ 1249680 h 1276350"/>
              <a:gd name="connsiteX34" fmla="*/ 4572 w 4905375"/>
              <a:gd name="connsiteY34" fmla="*/ 1239304 h 1276350"/>
              <a:gd name="connsiteX35" fmla="*/ 1156 w 4905375"/>
              <a:gd name="connsiteY35" fmla="*/ 1228051 h 1276350"/>
              <a:gd name="connsiteX36" fmla="*/ 0 w 4905375"/>
              <a:gd name="connsiteY36" fmla="*/ 1216342 h 1276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4905375" h="1276350">
                <a:moveTo>
                  <a:pt x="0" y="1216342"/>
                </a:moveTo>
                <a:lnTo>
                  <a:pt x="0" y="60007"/>
                </a:lnTo>
                <a:cubicBezTo>
                  <a:pt x="0" y="56070"/>
                  <a:pt x="381" y="52159"/>
                  <a:pt x="1156" y="48298"/>
                </a:cubicBezTo>
                <a:cubicBezTo>
                  <a:pt x="1917" y="44437"/>
                  <a:pt x="3061" y="40691"/>
                  <a:pt x="4572" y="37046"/>
                </a:cubicBezTo>
                <a:cubicBezTo>
                  <a:pt x="6071" y="33401"/>
                  <a:pt x="7925" y="29946"/>
                  <a:pt x="10109" y="26670"/>
                </a:cubicBezTo>
                <a:cubicBezTo>
                  <a:pt x="12306" y="23393"/>
                  <a:pt x="14783" y="20358"/>
                  <a:pt x="17577" y="17576"/>
                </a:cubicBezTo>
                <a:cubicBezTo>
                  <a:pt x="20358" y="14795"/>
                  <a:pt x="23394" y="12293"/>
                  <a:pt x="26670" y="10109"/>
                </a:cubicBezTo>
                <a:cubicBezTo>
                  <a:pt x="29947" y="7924"/>
                  <a:pt x="33401" y="6070"/>
                  <a:pt x="37046" y="4559"/>
                </a:cubicBezTo>
                <a:cubicBezTo>
                  <a:pt x="40691" y="3060"/>
                  <a:pt x="44438" y="1918"/>
                  <a:pt x="48298" y="1155"/>
                </a:cubicBezTo>
                <a:cubicBezTo>
                  <a:pt x="52159" y="381"/>
                  <a:pt x="56071" y="0"/>
                  <a:pt x="60008" y="0"/>
                </a:cubicBezTo>
                <a:lnTo>
                  <a:pt x="4845368" y="0"/>
                </a:lnTo>
                <a:cubicBezTo>
                  <a:pt x="4849304" y="0"/>
                  <a:pt x="4853216" y="381"/>
                  <a:pt x="4857076" y="1155"/>
                </a:cubicBezTo>
                <a:cubicBezTo>
                  <a:pt x="4860937" y="1918"/>
                  <a:pt x="4864684" y="3060"/>
                  <a:pt x="4868329" y="4559"/>
                </a:cubicBezTo>
                <a:cubicBezTo>
                  <a:pt x="4871975" y="6070"/>
                  <a:pt x="4875429" y="7924"/>
                  <a:pt x="4878705" y="10109"/>
                </a:cubicBezTo>
                <a:cubicBezTo>
                  <a:pt x="4881982" y="12293"/>
                  <a:pt x="4885004" y="14795"/>
                  <a:pt x="4887799" y="17576"/>
                </a:cubicBezTo>
                <a:cubicBezTo>
                  <a:pt x="4890593" y="20358"/>
                  <a:pt x="4893068" y="23393"/>
                  <a:pt x="4895266" y="26670"/>
                </a:cubicBezTo>
                <a:cubicBezTo>
                  <a:pt x="4897450" y="29946"/>
                  <a:pt x="4899292" y="33401"/>
                  <a:pt x="4900804" y="37046"/>
                </a:cubicBezTo>
                <a:cubicBezTo>
                  <a:pt x="4902314" y="40691"/>
                  <a:pt x="4903446" y="44437"/>
                  <a:pt x="4904219" y="48298"/>
                </a:cubicBezTo>
                <a:cubicBezTo>
                  <a:pt x="4904994" y="52159"/>
                  <a:pt x="4905375" y="56070"/>
                  <a:pt x="4905375" y="60007"/>
                </a:cubicBezTo>
                <a:lnTo>
                  <a:pt x="4905375" y="1216342"/>
                </a:lnTo>
                <a:cubicBezTo>
                  <a:pt x="4905375" y="1220279"/>
                  <a:pt x="4904994" y="1224191"/>
                  <a:pt x="4904219" y="1228051"/>
                </a:cubicBezTo>
                <a:cubicBezTo>
                  <a:pt x="4903446" y="1231912"/>
                  <a:pt x="4902314" y="1235672"/>
                  <a:pt x="4900804" y="1239304"/>
                </a:cubicBezTo>
                <a:cubicBezTo>
                  <a:pt x="4899292" y="1242949"/>
                  <a:pt x="4897450" y="1246403"/>
                  <a:pt x="4895266" y="1249680"/>
                </a:cubicBezTo>
                <a:cubicBezTo>
                  <a:pt x="4893068" y="1252956"/>
                  <a:pt x="4890593" y="1255992"/>
                  <a:pt x="4887799" y="1258773"/>
                </a:cubicBezTo>
                <a:cubicBezTo>
                  <a:pt x="4885004" y="1261554"/>
                  <a:pt x="4881982" y="1264043"/>
                  <a:pt x="4878705" y="1266241"/>
                </a:cubicBezTo>
                <a:cubicBezTo>
                  <a:pt x="4875429" y="1268425"/>
                  <a:pt x="4871975" y="1270279"/>
                  <a:pt x="4868329" y="1271777"/>
                </a:cubicBezTo>
                <a:cubicBezTo>
                  <a:pt x="4864684" y="1273289"/>
                  <a:pt x="4860937" y="1274432"/>
                  <a:pt x="4857064" y="1275194"/>
                </a:cubicBezTo>
                <a:cubicBezTo>
                  <a:pt x="4853216" y="1275969"/>
                  <a:pt x="4849304" y="1276350"/>
                  <a:pt x="4845368" y="1276350"/>
                </a:cubicBezTo>
                <a:lnTo>
                  <a:pt x="60008" y="1276350"/>
                </a:lnTo>
                <a:cubicBezTo>
                  <a:pt x="56071" y="1276350"/>
                  <a:pt x="52159" y="1275969"/>
                  <a:pt x="48298" y="1275194"/>
                </a:cubicBezTo>
                <a:cubicBezTo>
                  <a:pt x="44438" y="1274432"/>
                  <a:pt x="40691" y="1273289"/>
                  <a:pt x="37046" y="1271777"/>
                </a:cubicBezTo>
                <a:cubicBezTo>
                  <a:pt x="33401" y="1270279"/>
                  <a:pt x="29947" y="1268425"/>
                  <a:pt x="26670" y="1266241"/>
                </a:cubicBezTo>
                <a:cubicBezTo>
                  <a:pt x="23394" y="1264043"/>
                  <a:pt x="20358" y="1261554"/>
                  <a:pt x="17577" y="1258773"/>
                </a:cubicBezTo>
                <a:cubicBezTo>
                  <a:pt x="14783" y="1255992"/>
                  <a:pt x="12306" y="1252956"/>
                  <a:pt x="10109" y="1249680"/>
                </a:cubicBezTo>
                <a:cubicBezTo>
                  <a:pt x="7925" y="1246403"/>
                  <a:pt x="6071" y="1242949"/>
                  <a:pt x="4572" y="1239304"/>
                </a:cubicBezTo>
                <a:cubicBezTo>
                  <a:pt x="3061" y="1235672"/>
                  <a:pt x="1917" y="1231912"/>
                  <a:pt x="1156" y="1228051"/>
                </a:cubicBezTo>
                <a:cubicBezTo>
                  <a:pt x="381" y="1224191"/>
                  <a:pt x="0" y="1220279"/>
                  <a:pt x="0" y="1216342"/>
                </a:cubicBezTo>
              </a:path>
            </a:pathLst>
          </a:custGeom>
          <a:solidFill>
            <a:srgbClr val="022349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6126962" y="4248150"/>
            <a:ext cx="171450" cy="171450"/>
          </a:xfrm>
          <a:custGeom>
            <a:avLst/>
            <a:gdLst>
              <a:gd name="connsiteX0" fmla="*/ 85725 w 171450"/>
              <a:gd name="connsiteY0" fmla="*/ 16078 h 171450"/>
              <a:gd name="connsiteX1" fmla="*/ 99301 w 171450"/>
              <a:gd name="connsiteY1" fmla="*/ 17411 h 171450"/>
              <a:gd name="connsiteX2" fmla="*/ 112369 w 171450"/>
              <a:gd name="connsiteY2" fmla="*/ 21374 h 171450"/>
              <a:gd name="connsiteX3" fmla="*/ 124409 w 171450"/>
              <a:gd name="connsiteY3" fmla="*/ 27813 h 171450"/>
              <a:gd name="connsiteX4" fmla="*/ 134976 w 171450"/>
              <a:gd name="connsiteY4" fmla="*/ 36474 h 171450"/>
              <a:gd name="connsiteX5" fmla="*/ 143637 w 171450"/>
              <a:gd name="connsiteY5" fmla="*/ 47028 h 171450"/>
              <a:gd name="connsiteX6" fmla="*/ 150063 w 171450"/>
              <a:gd name="connsiteY6" fmla="*/ 59068 h 171450"/>
              <a:gd name="connsiteX7" fmla="*/ 154026 w 171450"/>
              <a:gd name="connsiteY7" fmla="*/ 72136 h 171450"/>
              <a:gd name="connsiteX8" fmla="*/ 155372 w 171450"/>
              <a:gd name="connsiteY8" fmla="*/ 85725 h 171450"/>
              <a:gd name="connsiteX9" fmla="*/ 154026 w 171450"/>
              <a:gd name="connsiteY9" fmla="*/ 99314 h 171450"/>
              <a:gd name="connsiteX10" fmla="*/ 150063 w 171450"/>
              <a:gd name="connsiteY10" fmla="*/ 112382 h 171450"/>
              <a:gd name="connsiteX11" fmla="*/ 143637 w 171450"/>
              <a:gd name="connsiteY11" fmla="*/ 124422 h 171450"/>
              <a:gd name="connsiteX12" fmla="*/ 134976 w 171450"/>
              <a:gd name="connsiteY12" fmla="*/ 134975 h 171450"/>
              <a:gd name="connsiteX13" fmla="*/ 124409 w 171450"/>
              <a:gd name="connsiteY13" fmla="*/ 143637 h 171450"/>
              <a:gd name="connsiteX14" fmla="*/ 112369 w 171450"/>
              <a:gd name="connsiteY14" fmla="*/ 150075 h 171450"/>
              <a:gd name="connsiteX15" fmla="*/ 99301 w 171450"/>
              <a:gd name="connsiteY15" fmla="*/ 154038 h 171450"/>
              <a:gd name="connsiteX16" fmla="*/ 85725 w 171450"/>
              <a:gd name="connsiteY16" fmla="*/ 155371 h 171450"/>
              <a:gd name="connsiteX17" fmla="*/ 72136 w 171450"/>
              <a:gd name="connsiteY17" fmla="*/ 154038 h 171450"/>
              <a:gd name="connsiteX18" fmla="*/ 59068 w 171450"/>
              <a:gd name="connsiteY18" fmla="*/ 150075 h 171450"/>
              <a:gd name="connsiteX19" fmla="*/ 47029 w 171450"/>
              <a:gd name="connsiteY19" fmla="*/ 143637 h 171450"/>
              <a:gd name="connsiteX20" fmla="*/ 36462 w 171450"/>
              <a:gd name="connsiteY20" fmla="*/ 134975 h 171450"/>
              <a:gd name="connsiteX21" fmla="*/ 27801 w 171450"/>
              <a:gd name="connsiteY21" fmla="*/ 124422 h 171450"/>
              <a:gd name="connsiteX22" fmla="*/ 21374 w 171450"/>
              <a:gd name="connsiteY22" fmla="*/ 112382 h 171450"/>
              <a:gd name="connsiteX23" fmla="*/ 17412 w 171450"/>
              <a:gd name="connsiteY23" fmla="*/ 99314 h 171450"/>
              <a:gd name="connsiteX24" fmla="*/ 16065 w 171450"/>
              <a:gd name="connsiteY24" fmla="*/ 85725 h 171450"/>
              <a:gd name="connsiteX25" fmla="*/ 17412 w 171450"/>
              <a:gd name="connsiteY25" fmla="*/ 72136 h 171450"/>
              <a:gd name="connsiteX26" fmla="*/ 21374 w 171450"/>
              <a:gd name="connsiteY26" fmla="*/ 59068 h 171450"/>
              <a:gd name="connsiteX27" fmla="*/ 27801 w 171450"/>
              <a:gd name="connsiteY27" fmla="*/ 47028 h 171450"/>
              <a:gd name="connsiteX28" fmla="*/ 36462 w 171450"/>
              <a:gd name="connsiteY28" fmla="*/ 36474 h 171450"/>
              <a:gd name="connsiteX29" fmla="*/ 47029 w 171450"/>
              <a:gd name="connsiteY29" fmla="*/ 27813 h 171450"/>
              <a:gd name="connsiteX30" fmla="*/ 59068 w 171450"/>
              <a:gd name="connsiteY30" fmla="*/ 21374 h 171450"/>
              <a:gd name="connsiteX31" fmla="*/ 72136 w 171450"/>
              <a:gd name="connsiteY31" fmla="*/ 17411 h 171450"/>
              <a:gd name="connsiteX32" fmla="*/ 85725 w 171450"/>
              <a:gd name="connsiteY32" fmla="*/ 16078 h 171450"/>
              <a:gd name="connsiteX34" fmla="*/ 85725 w 171450"/>
              <a:gd name="connsiteY34" fmla="*/ 171450 h 171450"/>
              <a:gd name="connsiteX35" fmla="*/ 102438 w 171450"/>
              <a:gd name="connsiteY35" fmla="*/ 169799 h 171450"/>
              <a:gd name="connsiteX36" fmla="*/ 118529 w 171450"/>
              <a:gd name="connsiteY36" fmla="*/ 164922 h 171450"/>
              <a:gd name="connsiteX37" fmla="*/ 133350 w 171450"/>
              <a:gd name="connsiteY37" fmla="*/ 157010 h 171450"/>
              <a:gd name="connsiteX38" fmla="*/ 146342 w 171450"/>
              <a:gd name="connsiteY38" fmla="*/ 146342 h 171450"/>
              <a:gd name="connsiteX39" fmla="*/ 156998 w 171450"/>
              <a:gd name="connsiteY39" fmla="*/ 133350 h 171450"/>
              <a:gd name="connsiteX40" fmla="*/ 164923 w 171450"/>
              <a:gd name="connsiteY40" fmla="*/ 118528 h 171450"/>
              <a:gd name="connsiteX41" fmla="*/ 169799 w 171450"/>
              <a:gd name="connsiteY41" fmla="*/ 102450 h 171450"/>
              <a:gd name="connsiteX42" fmla="*/ 171450 w 171450"/>
              <a:gd name="connsiteY42" fmla="*/ 85725 h 171450"/>
              <a:gd name="connsiteX43" fmla="*/ 169799 w 171450"/>
              <a:gd name="connsiteY43" fmla="*/ 68999 h 171450"/>
              <a:gd name="connsiteX44" fmla="*/ 164923 w 171450"/>
              <a:gd name="connsiteY44" fmla="*/ 52921 h 171450"/>
              <a:gd name="connsiteX45" fmla="*/ 156998 w 171450"/>
              <a:gd name="connsiteY45" fmla="*/ 38100 h 171450"/>
              <a:gd name="connsiteX46" fmla="*/ 146342 w 171450"/>
              <a:gd name="connsiteY46" fmla="*/ 25108 h 171450"/>
              <a:gd name="connsiteX47" fmla="*/ 133350 w 171450"/>
              <a:gd name="connsiteY47" fmla="*/ 14452 h 171450"/>
              <a:gd name="connsiteX48" fmla="*/ 118529 w 171450"/>
              <a:gd name="connsiteY48" fmla="*/ 6528 h 171450"/>
              <a:gd name="connsiteX49" fmla="*/ 102438 w 171450"/>
              <a:gd name="connsiteY49" fmla="*/ 1651 h 171450"/>
              <a:gd name="connsiteX50" fmla="*/ 85725 w 171450"/>
              <a:gd name="connsiteY50" fmla="*/ 0 h 171450"/>
              <a:gd name="connsiteX51" fmla="*/ 68999 w 171450"/>
              <a:gd name="connsiteY51" fmla="*/ 1651 h 171450"/>
              <a:gd name="connsiteX52" fmla="*/ 52908 w 171450"/>
              <a:gd name="connsiteY52" fmla="*/ 6528 h 171450"/>
              <a:gd name="connsiteX53" fmla="*/ 38100 w 171450"/>
              <a:gd name="connsiteY53" fmla="*/ 14452 h 171450"/>
              <a:gd name="connsiteX54" fmla="*/ 25096 w 171450"/>
              <a:gd name="connsiteY54" fmla="*/ 25108 h 171450"/>
              <a:gd name="connsiteX55" fmla="*/ 14440 w 171450"/>
              <a:gd name="connsiteY55" fmla="*/ 38100 h 171450"/>
              <a:gd name="connsiteX56" fmla="*/ 6515 w 171450"/>
              <a:gd name="connsiteY56" fmla="*/ 52921 h 171450"/>
              <a:gd name="connsiteX57" fmla="*/ 1638 w 171450"/>
              <a:gd name="connsiteY57" fmla="*/ 68999 h 171450"/>
              <a:gd name="connsiteX58" fmla="*/ 0 w 171450"/>
              <a:gd name="connsiteY58" fmla="*/ 85725 h 171450"/>
              <a:gd name="connsiteX59" fmla="*/ 1638 w 171450"/>
              <a:gd name="connsiteY59" fmla="*/ 102450 h 171450"/>
              <a:gd name="connsiteX60" fmla="*/ 6515 w 171450"/>
              <a:gd name="connsiteY60" fmla="*/ 118528 h 171450"/>
              <a:gd name="connsiteX61" fmla="*/ 14440 w 171450"/>
              <a:gd name="connsiteY61" fmla="*/ 133350 h 171450"/>
              <a:gd name="connsiteX62" fmla="*/ 25096 w 171450"/>
              <a:gd name="connsiteY62" fmla="*/ 146342 h 171450"/>
              <a:gd name="connsiteX63" fmla="*/ 38100 w 171450"/>
              <a:gd name="connsiteY63" fmla="*/ 157010 h 171450"/>
              <a:gd name="connsiteX64" fmla="*/ 52908 w 171450"/>
              <a:gd name="connsiteY64" fmla="*/ 164922 h 171450"/>
              <a:gd name="connsiteX65" fmla="*/ 68999 w 171450"/>
              <a:gd name="connsiteY65" fmla="*/ 169799 h 171450"/>
              <a:gd name="connsiteX66" fmla="*/ 85725 w 171450"/>
              <a:gd name="connsiteY66" fmla="*/ 171450 h 171450"/>
              <a:gd name="connsiteX68" fmla="*/ 72327 w 171450"/>
              <a:gd name="connsiteY68" fmla="*/ 112509 h 171450"/>
              <a:gd name="connsiteX69" fmla="*/ 64288 w 171450"/>
              <a:gd name="connsiteY69" fmla="*/ 120548 h 171450"/>
              <a:gd name="connsiteX70" fmla="*/ 72327 w 171450"/>
              <a:gd name="connsiteY70" fmla="*/ 128588 h 171450"/>
              <a:gd name="connsiteX71" fmla="*/ 99111 w 171450"/>
              <a:gd name="connsiteY71" fmla="*/ 128588 h 171450"/>
              <a:gd name="connsiteX72" fmla="*/ 107150 w 171450"/>
              <a:gd name="connsiteY72" fmla="*/ 120548 h 171450"/>
              <a:gd name="connsiteX73" fmla="*/ 99111 w 171450"/>
              <a:gd name="connsiteY73" fmla="*/ 112509 h 171450"/>
              <a:gd name="connsiteX74" fmla="*/ 96431 w 171450"/>
              <a:gd name="connsiteY74" fmla="*/ 112509 h 171450"/>
              <a:gd name="connsiteX75" fmla="*/ 96431 w 171450"/>
              <a:gd name="connsiteY75" fmla="*/ 83045 h 171450"/>
              <a:gd name="connsiteX76" fmla="*/ 88392 w 171450"/>
              <a:gd name="connsiteY76" fmla="*/ 75006 h 171450"/>
              <a:gd name="connsiteX77" fmla="*/ 72327 w 171450"/>
              <a:gd name="connsiteY77" fmla="*/ 75006 h 171450"/>
              <a:gd name="connsiteX78" fmla="*/ 64288 w 171450"/>
              <a:gd name="connsiteY78" fmla="*/ 83045 h 171450"/>
              <a:gd name="connsiteX79" fmla="*/ 72327 w 171450"/>
              <a:gd name="connsiteY79" fmla="*/ 91084 h 171450"/>
              <a:gd name="connsiteX80" fmla="*/ 80366 w 171450"/>
              <a:gd name="connsiteY80" fmla="*/ 91084 h 171450"/>
              <a:gd name="connsiteX81" fmla="*/ 80366 w 171450"/>
              <a:gd name="connsiteY81" fmla="*/ 112509 h 171450"/>
              <a:gd name="connsiteX82" fmla="*/ 72327 w 171450"/>
              <a:gd name="connsiteY82" fmla="*/ 112509 h 171450"/>
              <a:gd name="connsiteX84" fmla="*/ 85725 w 171450"/>
              <a:gd name="connsiteY84" fmla="*/ 64300 h 171450"/>
              <a:gd name="connsiteX85" fmla="*/ 93294 w 171450"/>
              <a:gd name="connsiteY85" fmla="*/ 61150 h 171450"/>
              <a:gd name="connsiteX86" fmla="*/ 96431 w 171450"/>
              <a:gd name="connsiteY86" fmla="*/ 53581 h 171450"/>
              <a:gd name="connsiteX87" fmla="*/ 93294 w 171450"/>
              <a:gd name="connsiteY87" fmla="*/ 45999 h 171450"/>
              <a:gd name="connsiteX88" fmla="*/ 85725 w 171450"/>
              <a:gd name="connsiteY88" fmla="*/ 42862 h 171450"/>
              <a:gd name="connsiteX89" fmla="*/ 78144 w 171450"/>
              <a:gd name="connsiteY89" fmla="*/ 45999 h 171450"/>
              <a:gd name="connsiteX90" fmla="*/ 75006 w 171450"/>
              <a:gd name="connsiteY90" fmla="*/ 53581 h 171450"/>
              <a:gd name="connsiteX91" fmla="*/ 78144 w 171450"/>
              <a:gd name="connsiteY91" fmla="*/ 61150 h 171450"/>
              <a:gd name="connsiteX92" fmla="*/ 85725 w 171450"/>
              <a:gd name="connsiteY92" fmla="*/ 64300 h 171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</a:cxnLst>
            <a:rect l="l" t="t" r="r" b="b"/>
            <a:pathLst>
              <a:path w="171450" h="171450">
                <a:moveTo>
                  <a:pt x="85725" y="16078"/>
                </a:moveTo>
                <a:cubicBezTo>
                  <a:pt x="90297" y="16078"/>
                  <a:pt x="94819" y="16522"/>
                  <a:pt x="99301" y="17411"/>
                </a:cubicBezTo>
                <a:cubicBezTo>
                  <a:pt x="103797" y="18300"/>
                  <a:pt x="108153" y="19621"/>
                  <a:pt x="112369" y="21374"/>
                </a:cubicBezTo>
                <a:cubicBezTo>
                  <a:pt x="116599" y="23126"/>
                  <a:pt x="120612" y="25273"/>
                  <a:pt x="124409" y="27813"/>
                </a:cubicBezTo>
                <a:cubicBezTo>
                  <a:pt x="128219" y="30352"/>
                  <a:pt x="131737" y="33236"/>
                  <a:pt x="134976" y="36474"/>
                </a:cubicBezTo>
                <a:cubicBezTo>
                  <a:pt x="138202" y="39713"/>
                  <a:pt x="141097" y="43231"/>
                  <a:pt x="143637" y="47028"/>
                </a:cubicBezTo>
                <a:cubicBezTo>
                  <a:pt x="146177" y="50825"/>
                  <a:pt x="148311" y="54839"/>
                  <a:pt x="150063" y="59068"/>
                </a:cubicBezTo>
                <a:cubicBezTo>
                  <a:pt x="151816" y="63296"/>
                  <a:pt x="153137" y="67652"/>
                  <a:pt x="154026" y="72136"/>
                </a:cubicBezTo>
                <a:cubicBezTo>
                  <a:pt x="154928" y="76619"/>
                  <a:pt x="155372" y="81152"/>
                  <a:pt x="155372" y="85725"/>
                </a:cubicBezTo>
                <a:cubicBezTo>
                  <a:pt x="155372" y="90297"/>
                  <a:pt x="154928" y="94831"/>
                  <a:pt x="154026" y="99314"/>
                </a:cubicBezTo>
                <a:cubicBezTo>
                  <a:pt x="153137" y="103797"/>
                  <a:pt x="151816" y="108153"/>
                  <a:pt x="150063" y="112382"/>
                </a:cubicBezTo>
                <a:cubicBezTo>
                  <a:pt x="148311" y="116598"/>
                  <a:pt x="146177" y="120612"/>
                  <a:pt x="143637" y="124422"/>
                </a:cubicBezTo>
                <a:cubicBezTo>
                  <a:pt x="141097" y="128219"/>
                  <a:pt x="138202" y="131749"/>
                  <a:pt x="134976" y="134975"/>
                </a:cubicBezTo>
                <a:cubicBezTo>
                  <a:pt x="131737" y="138201"/>
                  <a:pt x="128219" y="141097"/>
                  <a:pt x="124409" y="143637"/>
                </a:cubicBezTo>
                <a:cubicBezTo>
                  <a:pt x="120612" y="146176"/>
                  <a:pt x="116599" y="148323"/>
                  <a:pt x="112369" y="150075"/>
                </a:cubicBezTo>
                <a:cubicBezTo>
                  <a:pt x="108153" y="151828"/>
                  <a:pt x="103797" y="153149"/>
                  <a:pt x="99301" y="154038"/>
                </a:cubicBezTo>
                <a:cubicBezTo>
                  <a:pt x="94819" y="154927"/>
                  <a:pt x="90297" y="155371"/>
                  <a:pt x="85725" y="155371"/>
                </a:cubicBezTo>
                <a:cubicBezTo>
                  <a:pt x="81140" y="155371"/>
                  <a:pt x="76619" y="154927"/>
                  <a:pt x="72136" y="154038"/>
                </a:cubicBezTo>
                <a:cubicBezTo>
                  <a:pt x="67640" y="153149"/>
                  <a:pt x="63284" y="151828"/>
                  <a:pt x="59068" y="150075"/>
                </a:cubicBezTo>
                <a:cubicBezTo>
                  <a:pt x="54839" y="148323"/>
                  <a:pt x="50826" y="146176"/>
                  <a:pt x="47029" y="143637"/>
                </a:cubicBezTo>
                <a:cubicBezTo>
                  <a:pt x="43219" y="141097"/>
                  <a:pt x="39701" y="138201"/>
                  <a:pt x="36462" y="134975"/>
                </a:cubicBezTo>
                <a:cubicBezTo>
                  <a:pt x="33236" y="131749"/>
                  <a:pt x="30340" y="128219"/>
                  <a:pt x="27801" y="124422"/>
                </a:cubicBezTo>
                <a:cubicBezTo>
                  <a:pt x="25260" y="120612"/>
                  <a:pt x="23114" y="116598"/>
                  <a:pt x="21374" y="112382"/>
                </a:cubicBezTo>
                <a:cubicBezTo>
                  <a:pt x="19622" y="108153"/>
                  <a:pt x="18301" y="103797"/>
                  <a:pt x="17412" y="99314"/>
                </a:cubicBezTo>
                <a:cubicBezTo>
                  <a:pt x="16510" y="94831"/>
                  <a:pt x="16065" y="90297"/>
                  <a:pt x="16065" y="85725"/>
                </a:cubicBezTo>
                <a:cubicBezTo>
                  <a:pt x="16065" y="81152"/>
                  <a:pt x="16510" y="76619"/>
                  <a:pt x="17412" y="72136"/>
                </a:cubicBezTo>
                <a:cubicBezTo>
                  <a:pt x="18301" y="67652"/>
                  <a:pt x="19622" y="63296"/>
                  <a:pt x="21374" y="59068"/>
                </a:cubicBezTo>
                <a:cubicBezTo>
                  <a:pt x="23114" y="54839"/>
                  <a:pt x="25260" y="50825"/>
                  <a:pt x="27801" y="47028"/>
                </a:cubicBezTo>
                <a:cubicBezTo>
                  <a:pt x="30340" y="43231"/>
                  <a:pt x="33236" y="39713"/>
                  <a:pt x="36462" y="36474"/>
                </a:cubicBezTo>
                <a:cubicBezTo>
                  <a:pt x="39701" y="33236"/>
                  <a:pt x="43219" y="30352"/>
                  <a:pt x="47029" y="27813"/>
                </a:cubicBezTo>
                <a:cubicBezTo>
                  <a:pt x="50826" y="25273"/>
                  <a:pt x="54839" y="23126"/>
                  <a:pt x="59068" y="21374"/>
                </a:cubicBezTo>
                <a:cubicBezTo>
                  <a:pt x="63284" y="19621"/>
                  <a:pt x="67640" y="18300"/>
                  <a:pt x="72136" y="17411"/>
                </a:cubicBezTo>
                <a:cubicBezTo>
                  <a:pt x="76619" y="16522"/>
                  <a:pt x="81140" y="16078"/>
                  <a:pt x="85725" y="16078"/>
                </a:cubicBezTo>
                <a:moveTo>
                  <a:pt x="85725" y="171450"/>
                </a:moveTo>
                <a:cubicBezTo>
                  <a:pt x="91351" y="171450"/>
                  <a:pt x="96927" y="170904"/>
                  <a:pt x="102438" y="169799"/>
                </a:cubicBezTo>
                <a:cubicBezTo>
                  <a:pt x="107963" y="168706"/>
                  <a:pt x="113322" y="167081"/>
                  <a:pt x="118529" y="164922"/>
                </a:cubicBezTo>
                <a:cubicBezTo>
                  <a:pt x="123723" y="162763"/>
                  <a:pt x="128664" y="160134"/>
                  <a:pt x="133350" y="157010"/>
                </a:cubicBezTo>
                <a:cubicBezTo>
                  <a:pt x="138024" y="153873"/>
                  <a:pt x="142355" y="150317"/>
                  <a:pt x="146342" y="146342"/>
                </a:cubicBezTo>
                <a:cubicBezTo>
                  <a:pt x="150318" y="142354"/>
                  <a:pt x="153874" y="138023"/>
                  <a:pt x="156998" y="133350"/>
                </a:cubicBezTo>
                <a:cubicBezTo>
                  <a:pt x="160122" y="128676"/>
                  <a:pt x="162763" y="123736"/>
                  <a:pt x="164923" y="118528"/>
                </a:cubicBezTo>
                <a:cubicBezTo>
                  <a:pt x="167069" y="113335"/>
                  <a:pt x="168694" y="107975"/>
                  <a:pt x="169799" y="102450"/>
                </a:cubicBezTo>
                <a:cubicBezTo>
                  <a:pt x="170892" y="96926"/>
                  <a:pt x="171450" y="91351"/>
                  <a:pt x="171450" y="85725"/>
                </a:cubicBezTo>
                <a:cubicBezTo>
                  <a:pt x="171450" y="80099"/>
                  <a:pt x="170892" y="74523"/>
                  <a:pt x="169799" y="68999"/>
                </a:cubicBezTo>
                <a:cubicBezTo>
                  <a:pt x="168694" y="63487"/>
                  <a:pt x="167069" y="58115"/>
                  <a:pt x="164923" y="52921"/>
                </a:cubicBezTo>
                <a:cubicBezTo>
                  <a:pt x="162763" y="47714"/>
                  <a:pt x="160122" y="42773"/>
                  <a:pt x="156998" y="38100"/>
                </a:cubicBezTo>
                <a:cubicBezTo>
                  <a:pt x="153874" y="33413"/>
                  <a:pt x="150318" y="29083"/>
                  <a:pt x="146342" y="25108"/>
                </a:cubicBezTo>
                <a:cubicBezTo>
                  <a:pt x="142355" y="21132"/>
                  <a:pt x="138024" y="17576"/>
                  <a:pt x="133350" y="14452"/>
                </a:cubicBezTo>
                <a:cubicBezTo>
                  <a:pt x="128664" y="11316"/>
                  <a:pt x="123723" y="8674"/>
                  <a:pt x="118529" y="6528"/>
                </a:cubicBezTo>
                <a:cubicBezTo>
                  <a:pt x="113322" y="4369"/>
                  <a:pt x="107963" y="2743"/>
                  <a:pt x="102438" y="1651"/>
                </a:cubicBezTo>
                <a:cubicBezTo>
                  <a:pt x="96927" y="546"/>
                  <a:pt x="91351" y="0"/>
                  <a:pt x="85725" y="0"/>
                </a:cubicBezTo>
                <a:cubicBezTo>
                  <a:pt x="80086" y="0"/>
                  <a:pt x="74511" y="546"/>
                  <a:pt x="68999" y="1651"/>
                </a:cubicBezTo>
                <a:cubicBezTo>
                  <a:pt x="63475" y="2743"/>
                  <a:pt x="58115" y="4369"/>
                  <a:pt x="52908" y="6528"/>
                </a:cubicBezTo>
                <a:cubicBezTo>
                  <a:pt x="47715" y="8674"/>
                  <a:pt x="42774" y="11316"/>
                  <a:pt x="38100" y="14452"/>
                </a:cubicBezTo>
                <a:cubicBezTo>
                  <a:pt x="33414" y="17576"/>
                  <a:pt x="29083" y="21132"/>
                  <a:pt x="25096" y="25108"/>
                </a:cubicBezTo>
                <a:cubicBezTo>
                  <a:pt x="21120" y="29083"/>
                  <a:pt x="17564" y="33413"/>
                  <a:pt x="14440" y="38100"/>
                </a:cubicBezTo>
                <a:cubicBezTo>
                  <a:pt x="11316" y="42773"/>
                  <a:pt x="8674" y="47714"/>
                  <a:pt x="6515" y="52921"/>
                </a:cubicBezTo>
                <a:cubicBezTo>
                  <a:pt x="4369" y="58115"/>
                  <a:pt x="2744" y="63487"/>
                  <a:pt x="1638" y="68999"/>
                </a:cubicBezTo>
                <a:cubicBezTo>
                  <a:pt x="546" y="74523"/>
                  <a:pt x="0" y="80099"/>
                  <a:pt x="0" y="85725"/>
                </a:cubicBezTo>
                <a:cubicBezTo>
                  <a:pt x="0" y="91351"/>
                  <a:pt x="546" y="96926"/>
                  <a:pt x="1638" y="102450"/>
                </a:cubicBezTo>
                <a:cubicBezTo>
                  <a:pt x="2744" y="107975"/>
                  <a:pt x="4369" y="113335"/>
                  <a:pt x="6515" y="118528"/>
                </a:cubicBezTo>
                <a:cubicBezTo>
                  <a:pt x="8674" y="123736"/>
                  <a:pt x="11316" y="128676"/>
                  <a:pt x="14440" y="133350"/>
                </a:cubicBezTo>
                <a:cubicBezTo>
                  <a:pt x="17564" y="138023"/>
                  <a:pt x="21120" y="142354"/>
                  <a:pt x="25096" y="146342"/>
                </a:cubicBezTo>
                <a:cubicBezTo>
                  <a:pt x="29083" y="150317"/>
                  <a:pt x="33414" y="153873"/>
                  <a:pt x="38100" y="157010"/>
                </a:cubicBezTo>
                <a:cubicBezTo>
                  <a:pt x="42774" y="160134"/>
                  <a:pt x="47715" y="162763"/>
                  <a:pt x="52908" y="164922"/>
                </a:cubicBezTo>
                <a:cubicBezTo>
                  <a:pt x="58115" y="167081"/>
                  <a:pt x="63475" y="168706"/>
                  <a:pt x="68999" y="169799"/>
                </a:cubicBezTo>
                <a:cubicBezTo>
                  <a:pt x="74511" y="170904"/>
                  <a:pt x="80086" y="171450"/>
                  <a:pt x="85725" y="171450"/>
                </a:cubicBezTo>
                <a:moveTo>
                  <a:pt x="72327" y="112509"/>
                </a:moveTo>
                <a:cubicBezTo>
                  <a:pt x="67869" y="112509"/>
                  <a:pt x="64288" y="116091"/>
                  <a:pt x="64288" y="120548"/>
                </a:cubicBezTo>
                <a:cubicBezTo>
                  <a:pt x="64288" y="125006"/>
                  <a:pt x="67869" y="128588"/>
                  <a:pt x="72327" y="128588"/>
                </a:cubicBezTo>
                <a:lnTo>
                  <a:pt x="99111" y="128588"/>
                </a:lnTo>
                <a:cubicBezTo>
                  <a:pt x="103569" y="128588"/>
                  <a:pt x="107150" y="125006"/>
                  <a:pt x="107150" y="120548"/>
                </a:cubicBezTo>
                <a:cubicBezTo>
                  <a:pt x="107150" y="116091"/>
                  <a:pt x="103569" y="112509"/>
                  <a:pt x="99111" y="112509"/>
                </a:cubicBezTo>
                <a:lnTo>
                  <a:pt x="96431" y="112509"/>
                </a:lnTo>
                <a:lnTo>
                  <a:pt x="96431" y="83045"/>
                </a:lnTo>
                <a:cubicBezTo>
                  <a:pt x="96431" y="78587"/>
                  <a:pt x="92850" y="75006"/>
                  <a:pt x="88392" y="75006"/>
                </a:cubicBezTo>
                <a:lnTo>
                  <a:pt x="72327" y="75006"/>
                </a:lnTo>
                <a:cubicBezTo>
                  <a:pt x="67869" y="75006"/>
                  <a:pt x="64288" y="78587"/>
                  <a:pt x="64288" y="83045"/>
                </a:cubicBezTo>
                <a:cubicBezTo>
                  <a:pt x="64288" y="87502"/>
                  <a:pt x="67869" y="91084"/>
                  <a:pt x="72327" y="91084"/>
                </a:cubicBezTo>
                <a:lnTo>
                  <a:pt x="80366" y="91084"/>
                </a:lnTo>
                <a:lnTo>
                  <a:pt x="80366" y="112509"/>
                </a:lnTo>
                <a:lnTo>
                  <a:pt x="72327" y="112509"/>
                </a:lnTo>
                <a:moveTo>
                  <a:pt x="85725" y="64300"/>
                </a:moveTo>
                <a:cubicBezTo>
                  <a:pt x="88672" y="64300"/>
                  <a:pt x="91212" y="63246"/>
                  <a:pt x="93294" y="61150"/>
                </a:cubicBezTo>
                <a:cubicBezTo>
                  <a:pt x="95390" y="59055"/>
                  <a:pt x="96431" y="56540"/>
                  <a:pt x="96431" y="53581"/>
                </a:cubicBezTo>
                <a:cubicBezTo>
                  <a:pt x="96431" y="50622"/>
                  <a:pt x="95390" y="48095"/>
                  <a:pt x="93294" y="45999"/>
                </a:cubicBezTo>
                <a:cubicBezTo>
                  <a:pt x="91212" y="43904"/>
                  <a:pt x="88672" y="42862"/>
                  <a:pt x="85725" y="42862"/>
                </a:cubicBezTo>
                <a:cubicBezTo>
                  <a:pt x="82753" y="42862"/>
                  <a:pt x="80226" y="43904"/>
                  <a:pt x="78144" y="45999"/>
                </a:cubicBezTo>
                <a:cubicBezTo>
                  <a:pt x="76048" y="48095"/>
                  <a:pt x="75006" y="50622"/>
                  <a:pt x="75006" y="53581"/>
                </a:cubicBezTo>
                <a:cubicBezTo>
                  <a:pt x="75006" y="56540"/>
                  <a:pt x="76048" y="59055"/>
                  <a:pt x="78144" y="61150"/>
                </a:cubicBezTo>
                <a:cubicBezTo>
                  <a:pt x="80226" y="63246"/>
                  <a:pt x="82753" y="64300"/>
                  <a:pt x="85725" y="64300"/>
                </a:cubicBezTo>
              </a:path>
            </a:pathLst>
          </a:custGeom>
          <a:solidFill>
            <a:srgbClr val="8DD4FB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TextBox 12"/>
          <p:cNvSpPr txBox="1"/>
          <p:nvPr/>
        </p:nvSpPr>
        <p:spPr>
          <a:xfrm>
            <a:off x="6490843" y="4254486"/>
            <a:ext cx="4104815" cy="6985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</a:t>
            </a: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professora do AEE não trabalha sozinha — ela é o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lo que conecta o estudante, a família e a equipe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scolar em torno de um objetivo comum.</a:t>
            </a:r>
          </a:p>
        </p:txBody>
      </p:sp>
      <p:pic>
        <p:nvPicPr>
          <p:cNvPr id="13" name="Picture 13"/>
          <p:cNvPicPr>
            <a:picLocks noChangeAspect="0" noChangeArrowheads="0"/>
          </p:cNvPicPr>
          <p:nvPr/>
        </p:nvPicPr>
        <p:blipFill>
          <a:blip r:embed="rId_m82S" cstate="print"/>
          <a:srcRect/>
          <a:stretch>
            <a:fillRect/>
          </a:stretch>
        </p:blipFill>
        <p:spPr bwMode="auto">
          <a:xfrm>
            <a:off x="9580245" y="652043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RIon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65547"/>
            <a:ext cx="7418856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Cicl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o do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te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ndimento Espe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ci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alizado</a:t>
            </a:r>
          </a:p>
        </p:txBody>
      </p:sp>
      <p:sp>
        <p:nvSpPr>
          <p:cNvPr id="7" name="Freeform 7"/>
          <p:cNvSpPr/>
          <p:nvPr/>
        </p:nvSpPr>
        <p:spPr>
          <a:xfrm>
            <a:off x="6345939" y="3195623"/>
            <a:ext cx="1862647" cy="1243358"/>
          </a:xfrm>
          <a:custGeom>
            <a:avLst/>
            <a:gdLst>
              <a:gd name="connsiteX0" fmla="*/ 1862647 w 1862647"/>
              <a:gd name="connsiteY0" fmla="*/ 151539 h 1243358"/>
              <a:gd name="connsiteX1" fmla="*/ 1861850 w 1862647"/>
              <a:gd name="connsiteY1" fmla="*/ 184560 h 1243358"/>
              <a:gd name="connsiteX2" fmla="*/ 738821 w 1862647"/>
              <a:gd name="connsiteY2" fmla="*/ 1243358 h 1243358"/>
              <a:gd name="connsiteX3" fmla="*/ 724286 w 1862647"/>
              <a:gd name="connsiteY3" fmla="*/ 1243266 h 1243358"/>
              <a:gd name="connsiteX4" fmla="*/ 0 w 1862647"/>
              <a:gd name="connsiteY4" fmla="*/ 966672 h 1243358"/>
              <a:gd name="connsiteX5" fmla="*/ 268973 w 1862647"/>
              <a:gd name="connsiteY5" fmla="*/ 939953 h 1243358"/>
              <a:gd name="connsiteX6" fmla="*/ 290404 w 1862647"/>
              <a:gd name="connsiteY6" fmla="*/ 666560 h 1243358"/>
              <a:gd name="connsiteX7" fmla="*/ 738821 w 1862647"/>
              <a:gd name="connsiteY7" fmla="*/ 826641 h 1243358"/>
              <a:gd name="connsiteX8" fmla="*/ 1442248 w 1862647"/>
              <a:gd name="connsiteY8" fmla="*/ 201459 h 1243358"/>
              <a:gd name="connsiteX9" fmla="*/ 1441543 w 1862647"/>
              <a:gd name="connsiteY9" fmla="*/ 201520 h 1243358"/>
              <a:gd name="connsiteX10" fmla="*/ 1639851 w 1862647"/>
              <a:gd name="connsiteY10" fmla="*/ 0 h 1243358"/>
              <a:gd name="connsiteX11" fmla="*/ 1862647 w 1862647"/>
              <a:gd name="connsiteY11" fmla="*/ 151539 h 1243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862647" h="1243358">
                <a:moveTo>
                  <a:pt x="1862647" y="151539"/>
                </a:moveTo>
                <a:lnTo>
                  <a:pt x="1861850" y="184560"/>
                </a:lnTo>
                <a:cubicBezTo>
                  <a:pt x="1827469" y="775085"/>
                  <a:pt x="1337837" y="1243358"/>
                  <a:pt x="738821" y="1243358"/>
                </a:cubicBezTo>
                <a:lnTo>
                  <a:pt x="724286" y="1243266"/>
                </a:lnTo>
                <a:cubicBezTo>
                  <a:pt x="447200" y="1239757"/>
                  <a:pt x="194257" y="1136031"/>
                  <a:pt x="0" y="966672"/>
                </a:cubicBezTo>
                <a:lnTo>
                  <a:pt x="268973" y="939953"/>
                </a:lnTo>
                <a:lnTo>
                  <a:pt x="290404" y="666560"/>
                </a:lnTo>
                <a:cubicBezTo>
                  <a:pt x="412543" y="766604"/>
                  <a:pt x="568685" y="826641"/>
                  <a:pt x="738821" y="826641"/>
                </a:cubicBezTo>
                <a:cubicBezTo>
                  <a:pt x="1101731" y="826641"/>
                  <a:pt x="1401013" y="553566"/>
                  <a:pt x="1442248" y="201459"/>
                </a:cubicBezTo>
                <a:lnTo>
                  <a:pt x="1441543" y="201520"/>
                </a:lnTo>
                <a:lnTo>
                  <a:pt x="1639851" y="0"/>
                </a:lnTo>
                <a:lnTo>
                  <a:pt x="1862647" y="151539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" name="Freeform 8"/>
          <p:cNvSpPr/>
          <p:nvPr/>
        </p:nvSpPr>
        <p:spPr>
          <a:xfrm>
            <a:off x="6345939" y="3195623"/>
            <a:ext cx="1862647" cy="1243358"/>
          </a:xfrm>
          <a:custGeom>
            <a:avLst/>
            <a:gdLst>
              <a:gd name="connsiteX0" fmla="*/ 1862647 w 1862647"/>
              <a:gd name="connsiteY0" fmla="*/ 151539 h 1243358"/>
              <a:gd name="connsiteX1" fmla="*/ 1861850 w 1862647"/>
              <a:gd name="connsiteY1" fmla="*/ 184560 h 1243358"/>
              <a:gd name="connsiteX2" fmla="*/ 738821 w 1862647"/>
              <a:gd name="connsiteY2" fmla="*/ 1243358 h 1243358"/>
              <a:gd name="connsiteX3" fmla="*/ 724286 w 1862647"/>
              <a:gd name="connsiteY3" fmla="*/ 1243266 h 1243358"/>
              <a:gd name="connsiteX4" fmla="*/ 0 w 1862647"/>
              <a:gd name="connsiteY4" fmla="*/ 966672 h 1243358"/>
              <a:gd name="connsiteX5" fmla="*/ 268973 w 1862647"/>
              <a:gd name="connsiteY5" fmla="*/ 939953 h 1243358"/>
              <a:gd name="connsiteX6" fmla="*/ 290404 w 1862647"/>
              <a:gd name="connsiteY6" fmla="*/ 666560 h 1243358"/>
              <a:gd name="connsiteX7" fmla="*/ 738821 w 1862647"/>
              <a:gd name="connsiteY7" fmla="*/ 826641 h 1243358"/>
              <a:gd name="connsiteX8" fmla="*/ 1442248 w 1862647"/>
              <a:gd name="connsiteY8" fmla="*/ 201459 h 1243358"/>
              <a:gd name="connsiteX9" fmla="*/ 1441543 w 1862647"/>
              <a:gd name="connsiteY9" fmla="*/ 201520 h 1243358"/>
              <a:gd name="connsiteX10" fmla="*/ 1639851 w 1862647"/>
              <a:gd name="connsiteY10" fmla="*/ 0 h 1243358"/>
              <a:gd name="connsiteX11" fmla="*/ 1862647 w 1862647"/>
              <a:gd name="connsiteY11" fmla="*/ 151539 h 1243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862647" h="1243358">
                <a:moveTo>
                  <a:pt x="1862647" y="151539"/>
                </a:moveTo>
                <a:lnTo>
                  <a:pt x="1861850" y="184560"/>
                </a:lnTo>
                <a:cubicBezTo>
                  <a:pt x="1827469" y="775085"/>
                  <a:pt x="1337837" y="1243358"/>
                  <a:pt x="738821" y="1243358"/>
                </a:cubicBezTo>
                <a:lnTo>
                  <a:pt x="724286" y="1243266"/>
                </a:lnTo>
                <a:cubicBezTo>
                  <a:pt x="447200" y="1239757"/>
                  <a:pt x="194257" y="1136031"/>
                  <a:pt x="0" y="966672"/>
                </a:cubicBezTo>
                <a:lnTo>
                  <a:pt x="268973" y="939953"/>
                </a:lnTo>
                <a:lnTo>
                  <a:pt x="290404" y="666560"/>
                </a:lnTo>
                <a:cubicBezTo>
                  <a:pt x="412543" y="766604"/>
                  <a:pt x="568685" y="826641"/>
                  <a:pt x="738821" y="826641"/>
                </a:cubicBezTo>
                <a:cubicBezTo>
                  <a:pt x="1101731" y="826641"/>
                  <a:pt x="1401013" y="553566"/>
                  <a:pt x="1442248" y="201459"/>
                </a:cubicBezTo>
                <a:lnTo>
                  <a:pt x="1441543" y="201520"/>
                </a:lnTo>
                <a:lnTo>
                  <a:pt x="1639851" y="0"/>
                </a:lnTo>
                <a:lnTo>
                  <a:pt x="1862647" y="15153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8218632" y="3354016"/>
            <a:ext cx="1084" cy="819"/>
          </a:xfrm>
          <a:custGeom>
            <a:avLst/>
            <a:gdLst>
              <a:gd name="connsiteX0" fmla="*/ 1084 w 1084"/>
              <a:gd name="connsiteY0" fmla="*/ 726 h 819"/>
              <a:gd name="connsiteX1" fmla="*/ 0 w 1084"/>
              <a:gd name="connsiteY1" fmla="*/ 819 h 819"/>
              <a:gd name="connsiteX2" fmla="*/ 20 w 1084"/>
              <a:gd name="connsiteY2" fmla="*/ 0 h 819"/>
              <a:gd name="connsiteX3" fmla="*/ 1084 w 1084"/>
              <a:gd name="connsiteY3" fmla="*/ 726 h 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84" h="819">
                <a:moveTo>
                  <a:pt x="1084" y="726"/>
                </a:moveTo>
                <a:lnTo>
                  <a:pt x="0" y="819"/>
                </a:lnTo>
                <a:lnTo>
                  <a:pt x="20" y="0"/>
                </a:lnTo>
                <a:lnTo>
                  <a:pt x="1084" y="726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8218632" y="3354016"/>
            <a:ext cx="1084" cy="819"/>
          </a:xfrm>
          <a:custGeom>
            <a:avLst/>
            <a:gdLst>
              <a:gd name="connsiteX0" fmla="*/ 1084 w 1084"/>
              <a:gd name="connsiteY0" fmla="*/ 726 h 819"/>
              <a:gd name="connsiteX1" fmla="*/ 0 w 1084"/>
              <a:gd name="connsiteY1" fmla="*/ 819 h 819"/>
              <a:gd name="connsiteX2" fmla="*/ 20 w 1084"/>
              <a:gd name="connsiteY2" fmla="*/ 0 h 819"/>
              <a:gd name="connsiteX3" fmla="*/ 1084 w 1084"/>
              <a:gd name="connsiteY3" fmla="*/ 726 h 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84" h="819">
                <a:moveTo>
                  <a:pt x="1084" y="726"/>
                </a:moveTo>
                <a:lnTo>
                  <a:pt x="0" y="819"/>
                </a:lnTo>
                <a:lnTo>
                  <a:pt x="20" y="0"/>
                </a:lnTo>
                <a:lnTo>
                  <a:pt x="1084" y="7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6341623" y="2168045"/>
            <a:ext cx="1868100" cy="1466953"/>
          </a:xfrm>
          <a:custGeom>
            <a:avLst/>
            <a:gdLst>
              <a:gd name="connsiteX0" fmla="*/ 757653 w 1868100"/>
              <a:gd name="connsiteY0" fmla="*/ 92 h 1466953"/>
              <a:gd name="connsiteX1" fmla="*/ 1868100 w 1868100"/>
              <a:gd name="connsiteY1" fmla="*/ 1125238 h 1466953"/>
              <a:gd name="connsiteX2" fmla="*/ 1815214 w 1868100"/>
              <a:gd name="connsiteY2" fmla="*/ 1466953 h 1466953"/>
              <a:gd name="connsiteX3" fmla="*/ 1867558 w 1868100"/>
              <a:gd name="connsiteY3" fmla="*/ 1159088 h 1466953"/>
              <a:gd name="connsiteX4" fmla="*/ 1644136 w 1868100"/>
              <a:gd name="connsiteY4" fmla="*/ 1007119 h 1466953"/>
              <a:gd name="connsiteX5" fmla="*/ 1446627 w 1868100"/>
              <a:gd name="connsiteY5" fmla="*/ 1207831 h 1466953"/>
              <a:gd name="connsiteX6" fmla="*/ 1451393 w 1868100"/>
              <a:gd name="connsiteY6" fmla="*/ 1125238 h 1466953"/>
              <a:gd name="connsiteX7" fmla="*/ 743107 w 1868100"/>
              <a:gd name="connsiteY7" fmla="*/ 416707 h 1466953"/>
              <a:gd name="connsiteX8" fmla="*/ 285544 w 1868100"/>
              <a:gd name="connsiteY8" fmla="*/ 584254 h 1466953"/>
              <a:gd name="connsiteX9" fmla="*/ 17881 w 1868100"/>
              <a:gd name="connsiteY9" fmla="*/ 553331 h 1466953"/>
              <a:gd name="connsiteX10" fmla="*/ 0 w 1868100"/>
              <a:gd name="connsiteY10" fmla="*/ 280461 h 1466953"/>
              <a:gd name="connsiteX11" fmla="*/ 743107 w 1868100"/>
              <a:gd name="connsiteY11" fmla="*/ 0 h 1466953"/>
              <a:gd name="connsiteX12" fmla="*/ 757653 w 1868100"/>
              <a:gd name="connsiteY12" fmla="*/ 92 h 1466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8100" h="1466953">
                <a:moveTo>
                  <a:pt x="757653" y="92"/>
                </a:moveTo>
                <a:cubicBezTo>
                  <a:pt x="1372269" y="7877"/>
                  <a:pt x="1868100" y="508639"/>
                  <a:pt x="1868100" y="1125238"/>
                </a:cubicBezTo>
                <a:cubicBezTo>
                  <a:pt x="1868100" y="1244381"/>
                  <a:pt x="1849533" y="1359186"/>
                  <a:pt x="1815214" y="1466953"/>
                </a:cubicBezTo>
                <a:cubicBezTo>
                  <a:pt x="1846260" y="1369426"/>
                  <a:pt x="1864397" y="1266139"/>
                  <a:pt x="1867558" y="1159088"/>
                </a:cubicBezTo>
                <a:lnTo>
                  <a:pt x="1644136" y="1007119"/>
                </a:lnTo>
                <a:lnTo>
                  <a:pt x="1446627" y="1207831"/>
                </a:lnTo>
                <a:cubicBezTo>
                  <a:pt x="1449767" y="1180733"/>
                  <a:pt x="1451393" y="1153175"/>
                  <a:pt x="1451393" y="1125238"/>
                </a:cubicBezTo>
                <a:cubicBezTo>
                  <a:pt x="1451393" y="733840"/>
                  <a:pt x="1134199" y="416707"/>
                  <a:pt x="743107" y="416707"/>
                </a:cubicBezTo>
                <a:cubicBezTo>
                  <a:pt x="569288" y="416707"/>
                  <a:pt x="408809" y="480272"/>
                  <a:pt x="285544" y="584254"/>
                </a:cubicBezTo>
                <a:lnTo>
                  <a:pt x="17881" y="553331"/>
                </a:lnTo>
                <a:lnTo>
                  <a:pt x="0" y="280461"/>
                </a:lnTo>
                <a:cubicBezTo>
                  <a:pt x="198195" y="105906"/>
                  <a:pt x="458279" y="0"/>
                  <a:pt x="743107" y="0"/>
                </a:cubicBezTo>
                <a:lnTo>
                  <a:pt x="757653" y="92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6341622" y="2168045"/>
            <a:ext cx="1868100" cy="1466953"/>
          </a:xfrm>
          <a:custGeom>
            <a:avLst/>
            <a:gdLst>
              <a:gd name="connsiteX0" fmla="*/ 757653 w 1868100"/>
              <a:gd name="connsiteY0" fmla="*/ 92 h 1466953"/>
              <a:gd name="connsiteX1" fmla="*/ 1868100 w 1868100"/>
              <a:gd name="connsiteY1" fmla="*/ 1125238 h 1466953"/>
              <a:gd name="connsiteX2" fmla="*/ 1815214 w 1868100"/>
              <a:gd name="connsiteY2" fmla="*/ 1466953 h 1466953"/>
              <a:gd name="connsiteX3" fmla="*/ 1867558 w 1868100"/>
              <a:gd name="connsiteY3" fmla="*/ 1159087 h 1466953"/>
              <a:gd name="connsiteX4" fmla="*/ 1644137 w 1868100"/>
              <a:gd name="connsiteY4" fmla="*/ 1007119 h 1466953"/>
              <a:gd name="connsiteX5" fmla="*/ 1446627 w 1868100"/>
              <a:gd name="connsiteY5" fmla="*/ 1207831 h 1466953"/>
              <a:gd name="connsiteX6" fmla="*/ 1451394 w 1868100"/>
              <a:gd name="connsiteY6" fmla="*/ 1125238 h 1466953"/>
              <a:gd name="connsiteX7" fmla="*/ 743108 w 1868100"/>
              <a:gd name="connsiteY7" fmla="*/ 416706 h 1466953"/>
              <a:gd name="connsiteX8" fmla="*/ 285545 w 1868100"/>
              <a:gd name="connsiteY8" fmla="*/ 584254 h 1466953"/>
              <a:gd name="connsiteX9" fmla="*/ 17881 w 1868100"/>
              <a:gd name="connsiteY9" fmla="*/ 553331 h 1466953"/>
              <a:gd name="connsiteX10" fmla="*/ 0 w 1868100"/>
              <a:gd name="connsiteY10" fmla="*/ 280460 h 1466953"/>
              <a:gd name="connsiteX11" fmla="*/ 743108 w 1868100"/>
              <a:gd name="connsiteY11" fmla="*/ 0 h 1466953"/>
              <a:gd name="connsiteX12" fmla="*/ 757653 w 1868100"/>
              <a:gd name="connsiteY12" fmla="*/ 92 h 1466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1868100" h="1466953">
                <a:moveTo>
                  <a:pt x="757653" y="92"/>
                </a:moveTo>
                <a:cubicBezTo>
                  <a:pt x="1372269" y="7877"/>
                  <a:pt x="1868100" y="508638"/>
                  <a:pt x="1868100" y="1125238"/>
                </a:cubicBezTo>
                <a:cubicBezTo>
                  <a:pt x="1868100" y="1244381"/>
                  <a:pt x="1849534" y="1359186"/>
                  <a:pt x="1815214" y="1466953"/>
                </a:cubicBezTo>
                <a:cubicBezTo>
                  <a:pt x="1846260" y="1369426"/>
                  <a:pt x="1864397" y="1266138"/>
                  <a:pt x="1867558" y="1159087"/>
                </a:cubicBezTo>
                <a:lnTo>
                  <a:pt x="1644137" y="1007119"/>
                </a:lnTo>
                <a:lnTo>
                  <a:pt x="1446627" y="1207831"/>
                </a:lnTo>
                <a:cubicBezTo>
                  <a:pt x="1449767" y="1180733"/>
                  <a:pt x="1451394" y="1153175"/>
                  <a:pt x="1451394" y="1125238"/>
                </a:cubicBezTo>
                <a:cubicBezTo>
                  <a:pt x="1451394" y="733840"/>
                  <a:pt x="1134199" y="416706"/>
                  <a:pt x="743108" y="416706"/>
                </a:cubicBezTo>
                <a:cubicBezTo>
                  <a:pt x="569289" y="416706"/>
                  <a:pt x="408810" y="480272"/>
                  <a:pt x="285545" y="584254"/>
                </a:cubicBezTo>
                <a:lnTo>
                  <a:pt x="17881" y="553331"/>
                </a:lnTo>
                <a:lnTo>
                  <a:pt x="0" y="280460"/>
                </a:lnTo>
                <a:cubicBezTo>
                  <a:pt x="198195" y="105906"/>
                  <a:pt x="458279" y="0"/>
                  <a:pt x="743108" y="0"/>
                </a:cubicBezTo>
                <a:lnTo>
                  <a:pt x="757653" y="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Freeform 13"/>
          <p:cNvSpPr/>
          <p:nvPr/>
        </p:nvSpPr>
        <p:spPr>
          <a:xfrm>
            <a:off x="4862589" y="2465875"/>
            <a:ext cx="1748385" cy="1728775"/>
          </a:xfrm>
          <a:custGeom>
            <a:avLst/>
            <a:gdLst>
              <a:gd name="connsiteX0" fmla="*/ 1748385 w 1748385"/>
              <a:gd name="connsiteY0" fmla="*/ 307159 h 1728775"/>
              <a:gd name="connsiteX1" fmla="*/ 301768 w 1748385"/>
              <a:gd name="connsiteY1" fmla="*/ 1718546 h 1728775"/>
              <a:gd name="connsiteX2" fmla="*/ 296654 w 1748385"/>
              <a:gd name="connsiteY2" fmla="*/ 1723661 h 1728775"/>
              <a:gd name="connsiteX3" fmla="*/ 291539 w 1748385"/>
              <a:gd name="connsiteY3" fmla="*/ 1728775 h 1728775"/>
              <a:gd name="connsiteX4" fmla="*/ 14331 w 1748385"/>
              <a:gd name="connsiteY4" fmla="*/ 1704552 h 1728775"/>
              <a:gd name="connsiteX5" fmla="*/ 0 w 1748385"/>
              <a:gd name="connsiteY5" fmla="*/ 1427007 h 1728775"/>
              <a:gd name="connsiteX6" fmla="*/ 1462810 w 1748385"/>
              <a:gd name="connsiteY6" fmla="*/ 0 h 1728775"/>
              <a:gd name="connsiteX7" fmla="*/ 1477305 w 1748385"/>
              <a:gd name="connsiteY7" fmla="*/ 272573 h 1728775"/>
              <a:gd name="connsiteX8" fmla="*/ 1748385 w 1748385"/>
              <a:gd name="connsiteY8" fmla="*/ 307159 h 1728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48385" h="1728775">
                <a:moveTo>
                  <a:pt x="1748385" y="307159"/>
                </a:moveTo>
                <a:lnTo>
                  <a:pt x="301768" y="1718546"/>
                </a:lnTo>
                <a:lnTo>
                  <a:pt x="296654" y="1723661"/>
                </a:lnTo>
                <a:lnTo>
                  <a:pt x="291539" y="1728775"/>
                </a:lnTo>
                <a:lnTo>
                  <a:pt x="14331" y="1704552"/>
                </a:lnTo>
                <a:lnTo>
                  <a:pt x="0" y="1427007"/>
                </a:lnTo>
                <a:lnTo>
                  <a:pt x="1462810" y="0"/>
                </a:lnTo>
                <a:lnTo>
                  <a:pt x="1477305" y="272573"/>
                </a:lnTo>
                <a:lnTo>
                  <a:pt x="1748385" y="307159"/>
                </a:lnTo>
                <a:close/>
              </a:path>
            </a:pathLst>
          </a:custGeom>
          <a:solidFill>
            <a:srgbClr val="6477DA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4862588" y="2465875"/>
            <a:ext cx="1748385" cy="1728775"/>
          </a:xfrm>
          <a:custGeom>
            <a:avLst/>
            <a:gdLst>
              <a:gd name="connsiteX0" fmla="*/ 1748385 w 1748385"/>
              <a:gd name="connsiteY0" fmla="*/ 307159 h 1728775"/>
              <a:gd name="connsiteX1" fmla="*/ 301768 w 1748385"/>
              <a:gd name="connsiteY1" fmla="*/ 1718546 h 1728775"/>
              <a:gd name="connsiteX2" fmla="*/ 296654 w 1748385"/>
              <a:gd name="connsiteY2" fmla="*/ 1723660 h 1728775"/>
              <a:gd name="connsiteX3" fmla="*/ 291539 w 1748385"/>
              <a:gd name="connsiteY3" fmla="*/ 1728775 h 1728775"/>
              <a:gd name="connsiteX4" fmla="*/ 14331 w 1748385"/>
              <a:gd name="connsiteY4" fmla="*/ 1704552 h 1728775"/>
              <a:gd name="connsiteX5" fmla="*/ 0 w 1748385"/>
              <a:gd name="connsiteY5" fmla="*/ 1427007 h 1728775"/>
              <a:gd name="connsiteX6" fmla="*/ 1462810 w 1748385"/>
              <a:gd name="connsiteY6" fmla="*/ 0 h 1728775"/>
              <a:gd name="connsiteX7" fmla="*/ 1477305 w 1748385"/>
              <a:gd name="connsiteY7" fmla="*/ 272574 h 1728775"/>
              <a:gd name="connsiteX8" fmla="*/ 1748385 w 1748385"/>
              <a:gd name="connsiteY8" fmla="*/ 307159 h 1728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748385" h="1728775">
                <a:moveTo>
                  <a:pt x="1748385" y="307159"/>
                </a:moveTo>
                <a:lnTo>
                  <a:pt x="301768" y="1718546"/>
                </a:lnTo>
                <a:lnTo>
                  <a:pt x="296654" y="1723660"/>
                </a:lnTo>
                <a:lnTo>
                  <a:pt x="291539" y="1728775"/>
                </a:lnTo>
                <a:lnTo>
                  <a:pt x="14331" y="1704552"/>
                </a:lnTo>
                <a:lnTo>
                  <a:pt x="0" y="1427007"/>
                </a:lnTo>
                <a:lnTo>
                  <a:pt x="1462810" y="0"/>
                </a:lnTo>
                <a:lnTo>
                  <a:pt x="1477305" y="272574"/>
                </a:lnTo>
                <a:lnTo>
                  <a:pt x="1748385" y="3071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Freeform 15"/>
          <p:cNvSpPr/>
          <p:nvPr/>
        </p:nvSpPr>
        <p:spPr>
          <a:xfrm>
            <a:off x="3309391" y="3188810"/>
            <a:ext cx="1829392" cy="1270629"/>
          </a:xfrm>
          <a:custGeom>
            <a:avLst/>
            <a:gdLst>
              <a:gd name="connsiteX0" fmla="*/ 151764 w 1829392"/>
              <a:gd name="connsiteY0" fmla="*/ 49388 h 1270629"/>
              <a:gd name="connsiteX1" fmla="*/ 222409 w 1829392"/>
              <a:gd name="connsiteY1" fmla="*/ 0 h 1270629"/>
              <a:gd name="connsiteX2" fmla="*/ 243829 w 1829392"/>
              <a:gd name="connsiteY2" fmla="*/ 18699 h 1270629"/>
              <a:gd name="connsiteX3" fmla="*/ 416901 w 1829392"/>
              <a:gd name="connsiteY3" fmla="*/ 170658 h 1270629"/>
              <a:gd name="connsiteX4" fmla="*/ 416911 w 1829392"/>
              <a:gd name="connsiteY4" fmla="*/ 170249 h 1270629"/>
              <a:gd name="connsiteX5" fmla="*/ 1116206 w 1829392"/>
              <a:gd name="connsiteY5" fmla="*/ 853892 h 1270629"/>
              <a:gd name="connsiteX6" fmla="*/ 1519870 w 1829392"/>
              <a:gd name="connsiteY6" fmla="*/ 723907 h 1270629"/>
              <a:gd name="connsiteX7" fmla="*/ 1519870 w 1829392"/>
              <a:gd name="connsiteY7" fmla="*/ 730280 h 1270629"/>
              <a:gd name="connsiteX8" fmla="*/ 1534897 w 1829392"/>
              <a:gd name="connsiteY8" fmla="*/ 1004183 h 1270629"/>
              <a:gd name="connsiteX9" fmla="*/ 1732212 w 1829392"/>
              <a:gd name="connsiteY9" fmla="*/ 1016070 h 1270629"/>
              <a:gd name="connsiteX10" fmla="*/ 1829392 w 1829392"/>
              <a:gd name="connsiteY10" fmla="*/ 1021185 h 1270629"/>
              <a:gd name="connsiteX11" fmla="*/ 1814048 w 1829392"/>
              <a:gd name="connsiteY11" fmla="*/ 1036529 h 1270629"/>
              <a:gd name="connsiteX12" fmla="*/ 1116206 w 1829392"/>
              <a:gd name="connsiteY12" fmla="*/ 1270629 h 1270629"/>
              <a:gd name="connsiteX13" fmla="*/ 1101782 w 1829392"/>
              <a:gd name="connsiteY13" fmla="*/ 1270538 h 1270629"/>
              <a:gd name="connsiteX14" fmla="*/ 0 w 1829392"/>
              <a:gd name="connsiteY14" fmla="*/ 155651 h 1270629"/>
              <a:gd name="connsiteX15" fmla="*/ 151764 w 1829392"/>
              <a:gd name="connsiteY15" fmla="*/ 49388 h 1270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829392" h="1270629">
                <a:moveTo>
                  <a:pt x="151764" y="49388"/>
                </a:moveTo>
                <a:lnTo>
                  <a:pt x="222409" y="0"/>
                </a:lnTo>
                <a:lnTo>
                  <a:pt x="243829" y="18699"/>
                </a:lnTo>
                <a:lnTo>
                  <a:pt x="416901" y="170658"/>
                </a:lnTo>
                <a:cubicBezTo>
                  <a:pt x="416901" y="170525"/>
                  <a:pt x="416911" y="170392"/>
                  <a:pt x="416911" y="170249"/>
                </a:cubicBezTo>
                <a:cubicBezTo>
                  <a:pt x="425412" y="549311"/>
                  <a:pt x="735292" y="853892"/>
                  <a:pt x="1116206" y="853892"/>
                </a:cubicBezTo>
                <a:cubicBezTo>
                  <a:pt x="1283294" y="853892"/>
                  <a:pt x="1399561" y="821690"/>
                  <a:pt x="1519870" y="723907"/>
                </a:cubicBezTo>
                <a:lnTo>
                  <a:pt x="1519870" y="730280"/>
                </a:lnTo>
                <a:lnTo>
                  <a:pt x="1534897" y="1004183"/>
                </a:lnTo>
                <a:cubicBezTo>
                  <a:pt x="1534897" y="1004183"/>
                  <a:pt x="1655134" y="1011815"/>
                  <a:pt x="1732212" y="1016070"/>
                </a:cubicBezTo>
                <a:cubicBezTo>
                  <a:pt x="1770154" y="1018167"/>
                  <a:pt x="1829392" y="1021185"/>
                  <a:pt x="1829392" y="1021185"/>
                </a:cubicBezTo>
                <a:lnTo>
                  <a:pt x="1814048" y="1036529"/>
                </a:lnTo>
                <a:cubicBezTo>
                  <a:pt x="1622165" y="1192241"/>
                  <a:pt x="1382560" y="1270629"/>
                  <a:pt x="1116206" y="1270629"/>
                </a:cubicBezTo>
                <a:lnTo>
                  <a:pt x="1101782" y="1270538"/>
                </a:lnTo>
                <a:cubicBezTo>
                  <a:pt x="492425" y="1262814"/>
                  <a:pt x="747" y="766748"/>
                  <a:pt x="0" y="155651"/>
                </a:cubicBezTo>
                <a:lnTo>
                  <a:pt x="151764" y="49388"/>
                </a:lnTo>
                <a:close/>
              </a:path>
            </a:pathLst>
          </a:custGeom>
          <a:solidFill>
            <a:srgbClr val="273BA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3309391" y="3188810"/>
            <a:ext cx="1829392" cy="1270629"/>
          </a:xfrm>
          <a:custGeom>
            <a:avLst/>
            <a:gdLst>
              <a:gd name="connsiteX0" fmla="*/ 151764 w 1829392"/>
              <a:gd name="connsiteY0" fmla="*/ 49388 h 1270629"/>
              <a:gd name="connsiteX1" fmla="*/ 222409 w 1829392"/>
              <a:gd name="connsiteY1" fmla="*/ 0 h 1270629"/>
              <a:gd name="connsiteX2" fmla="*/ 243829 w 1829392"/>
              <a:gd name="connsiteY2" fmla="*/ 18699 h 1270629"/>
              <a:gd name="connsiteX3" fmla="*/ 416901 w 1829392"/>
              <a:gd name="connsiteY3" fmla="*/ 170658 h 1270629"/>
              <a:gd name="connsiteX4" fmla="*/ 416911 w 1829392"/>
              <a:gd name="connsiteY4" fmla="*/ 170249 h 1270629"/>
              <a:gd name="connsiteX5" fmla="*/ 1116206 w 1829392"/>
              <a:gd name="connsiteY5" fmla="*/ 853892 h 1270629"/>
              <a:gd name="connsiteX6" fmla="*/ 1519870 w 1829392"/>
              <a:gd name="connsiteY6" fmla="*/ 723907 h 1270629"/>
              <a:gd name="connsiteX7" fmla="*/ 1519870 w 1829392"/>
              <a:gd name="connsiteY7" fmla="*/ 730280 h 1270629"/>
              <a:gd name="connsiteX8" fmla="*/ 1534897 w 1829392"/>
              <a:gd name="connsiteY8" fmla="*/ 1004183 h 1270629"/>
              <a:gd name="connsiteX9" fmla="*/ 1732213 w 1829392"/>
              <a:gd name="connsiteY9" fmla="*/ 1016070 h 1270629"/>
              <a:gd name="connsiteX10" fmla="*/ 1829392 w 1829392"/>
              <a:gd name="connsiteY10" fmla="*/ 1021184 h 1270629"/>
              <a:gd name="connsiteX11" fmla="*/ 1814048 w 1829392"/>
              <a:gd name="connsiteY11" fmla="*/ 1036529 h 1270629"/>
              <a:gd name="connsiteX12" fmla="*/ 1116206 w 1829392"/>
              <a:gd name="connsiteY12" fmla="*/ 1270629 h 1270629"/>
              <a:gd name="connsiteX13" fmla="*/ 1101783 w 1829392"/>
              <a:gd name="connsiteY13" fmla="*/ 1270537 h 1270629"/>
              <a:gd name="connsiteX14" fmla="*/ 0 w 1829392"/>
              <a:gd name="connsiteY14" fmla="*/ 155651 h 1270629"/>
              <a:gd name="connsiteX15" fmla="*/ 151764 w 1829392"/>
              <a:gd name="connsiteY15" fmla="*/ 49388 h 12706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829392" h="1270629">
                <a:moveTo>
                  <a:pt x="151764" y="49388"/>
                </a:moveTo>
                <a:lnTo>
                  <a:pt x="222409" y="0"/>
                </a:lnTo>
                <a:lnTo>
                  <a:pt x="243829" y="18699"/>
                </a:lnTo>
                <a:lnTo>
                  <a:pt x="416901" y="170658"/>
                </a:lnTo>
                <a:cubicBezTo>
                  <a:pt x="416901" y="170525"/>
                  <a:pt x="416911" y="170392"/>
                  <a:pt x="416911" y="170249"/>
                </a:cubicBezTo>
                <a:cubicBezTo>
                  <a:pt x="425412" y="549310"/>
                  <a:pt x="735293" y="853892"/>
                  <a:pt x="1116206" y="853892"/>
                </a:cubicBezTo>
                <a:cubicBezTo>
                  <a:pt x="1283294" y="853892"/>
                  <a:pt x="1399561" y="821690"/>
                  <a:pt x="1519870" y="723907"/>
                </a:cubicBezTo>
                <a:lnTo>
                  <a:pt x="1519870" y="730280"/>
                </a:lnTo>
                <a:lnTo>
                  <a:pt x="1534897" y="1004183"/>
                </a:lnTo>
                <a:cubicBezTo>
                  <a:pt x="1534897" y="1004183"/>
                  <a:pt x="1655134" y="1011814"/>
                  <a:pt x="1732213" y="1016070"/>
                </a:cubicBezTo>
                <a:cubicBezTo>
                  <a:pt x="1770154" y="1018167"/>
                  <a:pt x="1829392" y="1021184"/>
                  <a:pt x="1829392" y="1021184"/>
                </a:cubicBezTo>
                <a:lnTo>
                  <a:pt x="1814048" y="1036529"/>
                </a:lnTo>
                <a:cubicBezTo>
                  <a:pt x="1622165" y="1192241"/>
                  <a:pt x="1382560" y="1270629"/>
                  <a:pt x="1116206" y="1270629"/>
                </a:cubicBezTo>
                <a:lnTo>
                  <a:pt x="1101783" y="1270537"/>
                </a:lnTo>
                <a:cubicBezTo>
                  <a:pt x="492425" y="1262814"/>
                  <a:pt x="747" y="766748"/>
                  <a:pt x="0" y="155651"/>
                </a:cubicBezTo>
                <a:lnTo>
                  <a:pt x="151764" y="493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Freeform 17"/>
          <p:cNvSpPr/>
          <p:nvPr/>
        </p:nvSpPr>
        <p:spPr>
          <a:xfrm>
            <a:off x="3307714" y="2226701"/>
            <a:ext cx="1859589" cy="1102079"/>
          </a:xfrm>
          <a:custGeom>
            <a:avLst/>
            <a:gdLst>
              <a:gd name="connsiteX0" fmla="*/ 1132307 w 1859589"/>
              <a:gd name="connsiteY0" fmla="*/ 92 h 1102079"/>
              <a:gd name="connsiteX1" fmla="*/ 1795123 w 1859589"/>
              <a:gd name="connsiteY1" fmla="*/ 228904 h 1102079"/>
              <a:gd name="connsiteX2" fmla="*/ 1795205 w 1859589"/>
              <a:gd name="connsiteY2" fmla="*/ 228833 h 1102079"/>
              <a:gd name="connsiteX3" fmla="*/ 1800515 w 1859589"/>
              <a:gd name="connsiteY3" fmla="*/ 233057 h 1102079"/>
              <a:gd name="connsiteX4" fmla="*/ 1820666 w 1859589"/>
              <a:gd name="connsiteY4" fmla="*/ 249025 h 1102079"/>
              <a:gd name="connsiteX5" fmla="*/ 1820666 w 1859589"/>
              <a:gd name="connsiteY5" fmla="*/ 249128 h 1102079"/>
              <a:gd name="connsiteX6" fmla="*/ 1851600 w 1859589"/>
              <a:gd name="connsiteY6" fmla="*/ 279417 h 1102079"/>
              <a:gd name="connsiteX7" fmla="*/ 1859426 w 1859589"/>
              <a:gd name="connsiteY7" fmla="*/ 291590 h 1102079"/>
              <a:gd name="connsiteX8" fmla="*/ 1859538 w 1859589"/>
              <a:gd name="connsiteY8" fmla="*/ 291478 h 1102079"/>
              <a:gd name="connsiteX9" fmla="*/ 1859518 w 1859589"/>
              <a:gd name="connsiteY9" fmla="*/ 291733 h 1102079"/>
              <a:gd name="connsiteX10" fmla="*/ 1859589 w 1859589"/>
              <a:gd name="connsiteY10" fmla="*/ 291836 h 1102079"/>
              <a:gd name="connsiteX11" fmla="*/ 1859497 w 1859589"/>
              <a:gd name="connsiteY11" fmla="*/ 291918 h 1102079"/>
              <a:gd name="connsiteX12" fmla="*/ 1838292 w 1859589"/>
              <a:gd name="connsiteY12" fmla="*/ 562435 h 1102079"/>
              <a:gd name="connsiteX13" fmla="*/ 1824963 w 1859589"/>
              <a:gd name="connsiteY13" fmla="*/ 563744 h 1102079"/>
              <a:gd name="connsiteX14" fmla="*/ 1824953 w 1859589"/>
              <a:gd name="connsiteY14" fmla="*/ 563632 h 1102079"/>
              <a:gd name="connsiteX15" fmla="*/ 1617203 w 1859589"/>
              <a:gd name="connsiteY15" fmla="*/ 584746 h 1102079"/>
              <a:gd name="connsiteX16" fmla="*/ 1613776 w 1859589"/>
              <a:gd name="connsiteY16" fmla="*/ 584746 h 1102079"/>
              <a:gd name="connsiteX17" fmla="*/ 1577564 w 1859589"/>
              <a:gd name="connsiteY17" fmla="*/ 588346 h 1102079"/>
              <a:gd name="connsiteX18" fmla="*/ 1572418 w 1859589"/>
              <a:gd name="connsiteY18" fmla="*/ 584623 h 1102079"/>
              <a:gd name="connsiteX19" fmla="*/ 1572449 w 1859589"/>
              <a:gd name="connsiteY19" fmla="*/ 584602 h 1102079"/>
              <a:gd name="connsiteX20" fmla="*/ 1117873 w 1859589"/>
              <a:gd name="connsiteY20" fmla="*/ 416727 h 1102079"/>
              <a:gd name="connsiteX21" fmla="*/ 418538 w 1859589"/>
              <a:gd name="connsiteY21" fmla="*/ 1102079 h 1102079"/>
              <a:gd name="connsiteX22" fmla="*/ 225048 w 1859589"/>
              <a:gd name="connsiteY22" fmla="*/ 939891 h 1102079"/>
              <a:gd name="connsiteX23" fmla="*/ 0 w 1859589"/>
              <a:gd name="connsiteY23" fmla="*/ 1093333 h 1102079"/>
              <a:gd name="connsiteX24" fmla="*/ 1117873 w 1859589"/>
              <a:gd name="connsiteY24" fmla="*/ 0 h 1102079"/>
              <a:gd name="connsiteX25" fmla="*/ 1132307 w 1859589"/>
              <a:gd name="connsiteY25" fmla="*/ 92 h 1102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859589" h="1102079">
                <a:moveTo>
                  <a:pt x="1132307" y="92"/>
                </a:moveTo>
                <a:cubicBezTo>
                  <a:pt x="1381414" y="3243"/>
                  <a:pt x="1610850" y="88024"/>
                  <a:pt x="1795123" y="228904"/>
                </a:cubicBezTo>
                <a:lnTo>
                  <a:pt x="1795205" y="228833"/>
                </a:lnTo>
                <a:lnTo>
                  <a:pt x="1800515" y="233057"/>
                </a:lnTo>
                <a:cubicBezTo>
                  <a:pt x="1807286" y="238305"/>
                  <a:pt x="1814017" y="243624"/>
                  <a:pt x="1820666" y="249025"/>
                </a:cubicBezTo>
                <a:lnTo>
                  <a:pt x="1820666" y="249128"/>
                </a:lnTo>
                <a:lnTo>
                  <a:pt x="1851600" y="279417"/>
                </a:lnTo>
                <a:lnTo>
                  <a:pt x="1859426" y="291590"/>
                </a:lnTo>
                <a:lnTo>
                  <a:pt x="1859538" y="291478"/>
                </a:lnTo>
                <a:lnTo>
                  <a:pt x="1859518" y="291733"/>
                </a:lnTo>
                <a:lnTo>
                  <a:pt x="1859589" y="291836"/>
                </a:lnTo>
                <a:lnTo>
                  <a:pt x="1859497" y="291918"/>
                </a:lnTo>
                <a:lnTo>
                  <a:pt x="1838292" y="562435"/>
                </a:lnTo>
                <a:lnTo>
                  <a:pt x="1824963" y="563744"/>
                </a:lnTo>
                <a:lnTo>
                  <a:pt x="1824953" y="563632"/>
                </a:lnTo>
                <a:lnTo>
                  <a:pt x="1617203" y="584746"/>
                </a:lnTo>
                <a:lnTo>
                  <a:pt x="1613776" y="584746"/>
                </a:lnTo>
                <a:lnTo>
                  <a:pt x="1577564" y="588346"/>
                </a:lnTo>
                <a:lnTo>
                  <a:pt x="1572418" y="584623"/>
                </a:lnTo>
                <a:lnTo>
                  <a:pt x="1572449" y="584602"/>
                </a:lnTo>
                <a:cubicBezTo>
                  <a:pt x="1450177" y="479945"/>
                  <a:pt x="1291395" y="416727"/>
                  <a:pt x="1117873" y="416727"/>
                </a:cubicBezTo>
                <a:cubicBezTo>
                  <a:pt x="736387" y="416737"/>
                  <a:pt x="426148" y="722229"/>
                  <a:pt x="418538" y="1102079"/>
                </a:cubicBezTo>
                <a:lnTo>
                  <a:pt x="225048" y="939891"/>
                </a:lnTo>
                <a:lnTo>
                  <a:pt x="0" y="1093333"/>
                </a:lnTo>
                <a:cubicBezTo>
                  <a:pt x="16336" y="491044"/>
                  <a:pt x="511717" y="0"/>
                  <a:pt x="1117873" y="0"/>
                </a:cubicBezTo>
                <a:lnTo>
                  <a:pt x="1132307" y="92"/>
                </a:lnTo>
                <a:close/>
              </a:path>
            </a:pathLst>
          </a:custGeom>
          <a:solidFill>
            <a:srgbClr val="273BA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3307714" y="2226701"/>
            <a:ext cx="1859590" cy="1102079"/>
          </a:xfrm>
          <a:custGeom>
            <a:avLst/>
            <a:gdLst>
              <a:gd name="connsiteX0" fmla="*/ 1132307 w 1859590"/>
              <a:gd name="connsiteY0" fmla="*/ 92 h 1102079"/>
              <a:gd name="connsiteX1" fmla="*/ 1795124 w 1859590"/>
              <a:gd name="connsiteY1" fmla="*/ 228904 h 1102079"/>
              <a:gd name="connsiteX2" fmla="*/ 1795205 w 1859590"/>
              <a:gd name="connsiteY2" fmla="*/ 228833 h 1102079"/>
              <a:gd name="connsiteX3" fmla="*/ 1800515 w 1859590"/>
              <a:gd name="connsiteY3" fmla="*/ 233057 h 1102079"/>
              <a:gd name="connsiteX4" fmla="*/ 1820666 w 1859590"/>
              <a:gd name="connsiteY4" fmla="*/ 249025 h 1102079"/>
              <a:gd name="connsiteX5" fmla="*/ 1820666 w 1859590"/>
              <a:gd name="connsiteY5" fmla="*/ 249128 h 1102079"/>
              <a:gd name="connsiteX6" fmla="*/ 1851600 w 1859590"/>
              <a:gd name="connsiteY6" fmla="*/ 279417 h 1102079"/>
              <a:gd name="connsiteX7" fmla="*/ 1859426 w 1859590"/>
              <a:gd name="connsiteY7" fmla="*/ 291590 h 1102079"/>
              <a:gd name="connsiteX8" fmla="*/ 1859538 w 1859590"/>
              <a:gd name="connsiteY8" fmla="*/ 291478 h 1102079"/>
              <a:gd name="connsiteX9" fmla="*/ 1859518 w 1859590"/>
              <a:gd name="connsiteY9" fmla="*/ 291733 h 1102079"/>
              <a:gd name="connsiteX10" fmla="*/ 1859590 w 1859590"/>
              <a:gd name="connsiteY10" fmla="*/ 291836 h 1102079"/>
              <a:gd name="connsiteX11" fmla="*/ 1859497 w 1859590"/>
              <a:gd name="connsiteY11" fmla="*/ 291917 h 1102079"/>
              <a:gd name="connsiteX12" fmla="*/ 1838292 w 1859590"/>
              <a:gd name="connsiteY12" fmla="*/ 562435 h 1102079"/>
              <a:gd name="connsiteX13" fmla="*/ 1824963 w 1859590"/>
              <a:gd name="connsiteY13" fmla="*/ 563744 h 1102079"/>
              <a:gd name="connsiteX14" fmla="*/ 1824953 w 1859590"/>
              <a:gd name="connsiteY14" fmla="*/ 563632 h 1102079"/>
              <a:gd name="connsiteX15" fmla="*/ 1617203 w 1859590"/>
              <a:gd name="connsiteY15" fmla="*/ 584746 h 1102079"/>
              <a:gd name="connsiteX16" fmla="*/ 1613776 w 1859590"/>
              <a:gd name="connsiteY16" fmla="*/ 584746 h 1102079"/>
              <a:gd name="connsiteX17" fmla="*/ 1577564 w 1859590"/>
              <a:gd name="connsiteY17" fmla="*/ 588346 h 1102079"/>
              <a:gd name="connsiteX18" fmla="*/ 1572418 w 1859590"/>
              <a:gd name="connsiteY18" fmla="*/ 584623 h 1102079"/>
              <a:gd name="connsiteX19" fmla="*/ 1572449 w 1859590"/>
              <a:gd name="connsiteY19" fmla="*/ 584602 h 1102079"/>
              <a:gd name="connsiteX20" fmla="*/ 1117873 w 1859590"/>
              <a:gd name="connsiteY20" fmla="*/ 416727 h 1102079"/>
              <a:gd name="connsiteX21" fmla="*/ 418538 w 1859590"/>
              <a:gd name="connsiteY21" fmla="*/ 1102079 h 1102079"/>
              <a:gd name="connsiteX22" fmla="*/ 225048 w 1859590"/>
              <a:gd name="connsiteY22" fmla="*/ 939891 h 1102079"/>
              <a:gd name="connsiteX23" fmla="*/ 0 w 1859590"/>
              <a:gd name="connsiteY23" fmla="*/ 1093333 h 1102079"/>
              <a:gd name="connsiteX24" fmla="*/ 1117873 w 1859590"/>
              <a:gd name="connsiteY24" fmla="*/ 0 h 1102079"/>
              <a:gd name="connsiteX25" fmla="*/ 1132307 w 1859590"/>
              <a:gd name="connsiteY25" fmla="*/ 92 h 11020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1859590" h="1102079">
                <a:moveTo>
                  <a:pt x="1132307" y="92"/>
                </a:moveTo>
                <a:cubicBezTo>
                  <a:pt x="1381414" y="3243"/>
                  <a:pt x="1610850" y="88024"/>
                  <a:pt x="1795124" y="228904"/>
                </a:cubicBezTo>
                <a:lnTo>
                  <a:pt x="1795205" y="228833"/>
                </a:lnTo>
                <a:lnTo>
                  <a:pt x="1800515" y="233057"/>
                </a:lnTo>
                <a:cubicBezTo>
                  <a:pt x="1807286" y="238305"/>
                  <a:pt x="1814018" y="243624"/>
                  <a:pt x="1820666" y="249025"/>
                </a:cubicBezTo>
                <a:lnTo>
                  <a:pt x="1820666" y="249128"/>
                </a:lnTo>
                <a:lnTo>
                  <a:pt x="1851600" y="279417"/>
                </a:lnTo>
                <a:lnTo>
                  <a:pt x="1859426" y="291590"/>
                </a:lnTo>
                <a:lnTo>
                  <a:pt x="1859538" y="291478"/>
                </a:lnTo>
                <a:lnTo>
                  <a:pt x="1859518" y="291733"/>
                </a:lnTo>
                <a:lnTo>
                  <a:pt x="1859590" y="291836"/>
                </a:lnTo>
                <a:lnTo>
                  <a:pt x="1859497" y="291917"/>
                </a:lnTo>
                <a:lnTo>
                  <a:pt x="1838292" y="562435"/>
                </a:lnTo>
                <a:lnTo>
                  <a:pt x="1824963" y="563744"/>
                </a:lnTo>
                <a:lnTo>
                  <a:pt x="1824953" y="563632"/>
                </a:lnTo>
                <a:lnTo>
                  <a:pt x="1617203" y="584746"/>
                </a:lnTo>
                <a:lnTo>
                  <a:pt x="1613776" y="584746"/>
                </a:lnTo>
                <a:lnTo>
                  <a:pt x="1577564" y="588346"/>
                </a:lnTo>
                <a:lnTo>
                  <a:pt x="1572418" y="584623"/>
                </a:lnTo>
                <a:lnTo>
                  <a:pt x="1572449" y="584602"/>
                </a:lnTo>
                <a:cubicBezTo>
                  <a:pt x="1450177" y="479945"/>
                  <a:pt x="1291395" y="416727"/>
                  <a:pt x="1117873" y="416727"/>
                </a:cubicBezTo>
                <a:cubicBezTo>
                  <a:pt x="736387" y="416737"/>
                  <a:pt x="426148" y="722229"/>
                  <a:pt x="418538" y="1102079"/>
                </a:cubicBezTo>
                <a:lnTo>
                  <a:pt x="225048" y="939891"/>
                </a:lnTo>
                <a:lnTo>
                  <a:pt x="0" y="1093333"/>
                </a:lnTo>
                <a:cubicBezTo>
                  <a:pt x="16336" y="491044"/>
                  <a:pt x="511717" y="0"/>
                  <a:pt x="1117873" y="0"/>
                </a:cubicBezTo>
                <a:lnTo>
                  <a:pt x="1132307" y="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Freeform 19"/>
          <p:cNvSpPr/>
          <p:nvPr/>
        </p:nvSpPr>
        <p:spPr>
          <a:xfrm>
            <a:off x="4910616" y="2533175"/>
            <a:ext cx="1703806" cy="1606738"/>
          </a:xfrm>
          <a:custGeom>
            <a:avLst/>
            <a:gdLst>
              <a:gd name="connsiteX0" fmla="*/ 1703806 w 1703806"/>
              <a:gd name="connsiteY0" fmla="*/ 1306668 h 1606738"/>
              <a:gd name="connsiteX1" fmla="*/ 1703161 w 1703806"/>
              <a:gd name="connsiteY1" fmla="*/ 1351872 h 1606738"/>
              <a:gd name="connsiteX2" fmla="*/ 1702945 w 1703806"/>
              <a:gd name="connsiteY2" fmla="*/ 1352128 h 1606738"/>
              <a:gd name="connsiteX3" fmla="*/ 1682630 w 1703806"/>
              <a:gd name="connsiteY3" fmla="*/ 1584346 h 1606738"/>
              <a:gd name="connsiteX4" fmla="*/ 1468886 w 1703806"/>
              <a:gd name="connsiteY4" fmla="*/ 1603608 h 1606738"/>
              <a:gd name="connsiteX5" fmla="*/ 1468866 w 1703806"/>
              <a:gd name="connsiteY5" fmla="*/ 1603608 h 1606738"/>
              <a:gd name="connsiteX6" fmla="*/ 1417708 w 1703806"/>
              <a:gd name="connsiteY6" fmla="*/ 1606738 h 1606738"/>
              <a:gd name="connsiteX7" fmla="*/ 1416020 w 1703806"/>
              <a:gd name="connsiteY7" fmla="*/ 1605204 h 1606738"/>
              <a:gd name="connsiteX8" fmla="*/ 1416051 w 1703806"/>
              <a:gd name="connsiteY8" fmla="*/ 1605183 h 1606738"/>
              <a:gd name="connsiteX9" fmla="*/ 0 w 1703806"/>
              <a:gd name="connsiteY9" fmla="*/ 304776 h 1606738"/>
              <a:gd name="connsiteX10" fmla="*/ 251470 w 1703806"/>
              <a:gd name="connsiteY10" fmla="*/ 283816 h 1606738"/>
              <a:gd name="connsiteX11" fmla="*/ 261178 w 1703806"/>
              <a:gd name="connsiteY11" fmla="*/ 284225 h 1606738"/>
              <a:gd name="connsiteX12" fmla="*/ 261925 w 1703806"/>
              <a:gd name="connsiteY12" fmla="*/ 266385 h 1606738"/>
              <a:gd name="connsiteX13" fmla="*/ 262160 w 1703806"/>
              <a:gd name="connsiteY13" fmla="*/ 266385 h 1606738"/>
              <a:gd name="connsiteX14" fmla="*/ 280951 w 1703806"/>
              <a:gd name="connsiteY14" fmla="*/ 0 h 1606738"/>
              <a:gd name="connsiteX15" fmla="*/ 1703806 w 1703806"/>
              <a:gd name="connsiteY15" fmla="*/ 1306668 h 1606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703806" h="1606738">
                <a:moveTo>
                  <a:pt x="1703806" y="1306668"/>
                </a:moveTo>
                <a:lnTo>
                  <a:pt x="1703161" y="1351872"/>
                </a:lnTo>
                <a:lnTo>
                  <a:pt x="1702945" y="1352128"/>
                </a:lnTo>
                <a:lnTo>
                  <a:pt x="1682630" y="1584346"/>
                </a:lnTo>
                <a:lnTo>
                  <a:pt x="1468886" y="1603608"/>
                </a:lnTo>
                <a:lnTo>
                  <a:pt x="1468866" y="1603608"/>
                </a:lnTo>
                <a:lnTo>
                  <a:pt x="1417708" y="1606738"/>
                </a:lnTo>
                <a:lnTo>
                  <a:pt x="1416020" y="1605204"/>
                </a:lnTo>
                <a:lnTo>
                  <a:pt x="1416051" y="1605183"/>
                </a:lnTo>
                <a:lnTo>
                  <a:pt x="0" y="304776"/>
                </a:lnTo>
                <a:lnTo>
                  <a:pt x="251470" y="283816"/>
                </a:lnTo>
                <a:lnTo>
                  <a:pt x="261178" y="284225"/>
                </a:lnTo>
                <a:lnTo>
                  <a:pt x="261925" y="266385"/>
                </a:lnTo>
                <a:lnTo>
                  <a:pt x="262160" y="266385"/>
                </a:lnTo>
                <a:lnTo>
                  <a:pt x="280951" y="0"/>
                </a:lnTo>
                <a:lnTo>
                  <a:pt x="1703806" y="1306668"/>
                </a:lnTo>
                <a:close/>
              </a:path>
            </a:pathLst>
          </a:custGeom>
          <a:solidFill>
            <a:srgbClr val="273BA5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Freeform 20"/>
          <p:cNvSpPr/>
          <p:nvPr/>
        </p:nvSpPr>
        <p:spPr>
          <a:xfrm>
            <a:off x="4910616" y="2533175"/>
            <a:ext cx="1703805" cy="1606738"/>
          </a:xfrm>
          <a:custGeom>
            <a:avLst/>
            <a:gdLst>
              <a:gd name="connsiteX0" fmla="*/ 1703805 w 1703805"/>
              <a:gd name="connsiteY0" fmla="*/ 1306668 h 1606738"/>
              <a:gd name="connsiteX1" fmla="*/ 1703160 w 1703805"/>
              <a:gd name="connsiteY1" fmla="*/ 1351872 h 1606738"/>
              <a:gd name="connsiteX2" fmla="*/ 1702946 w 1703805"/>
              <a:gd name="connsiteY2" fmla="*/ 1352127 h 1606738"/>
              <a:gd name="connsiteX3" fmla="*/ 1682630 w 1703805"/>
              <a:gd name="connsiteY3" fmla="*/ 1584346 h 1606738"/>
              <a:gd name="connsiteX4" fmla="*/ 1468886 w 1703805"/>
              <a:gd name="connsiteY4" fmla="*/ 1603608 h 1606738"/>
              <a:gd name="connsiteX5" fmla="*/ 1468865 w 1703805"/>
              <a:gd name="connsiteY5" fmla="*/ 1603608 h 1606738"/>
              <a:gd name="connsiteX6" fmla="*/ 1417708 w 1703805"/>
              <a:gd name="connsiteY6" fmla="*/ 1606738 h 1606738"/>
              <a:gd name="connsiteX7" fmla="*/ 1416020 w 1703805"/>
              <a:gd name="connsiteY7" fmla="*/ 1605204 h 1606738"/>
              <a:gd name="connsiteX8" fmla="*/ 1416051 w 1703805"/>
              <a:gd name="connsiteY8" fmla="*/ 1605184 h 1606738"/>
              <a:gd name="connsiteX9" fmla="*/ 0 w 1703805"/>
              <a:gd name="connsiteY9" fmla="*/ 304776 h 1606738"/>
              <a:gd name="connsiteX10" fmla="*/ 251470 w 1703805"/>
              <a:gd name="connsiteY10" fmla="*/ 283816 h 1606738"/>
              <a:gd name="connsiteX11" fmla="*/ 261178 w 1703805"/>
              <a:gd name="connsiteY11" fmla="*/ 284225 h 1606738"/>
              <a:gd name="connsiteX12" fmla="*/ 261925 w 1703805"/>
              <a:gd name="connsiteY12" fmla="*/ 266385 h 1606738"/>
              <a:gd name="connsiteX13" fmla="*/ 262160 w 1703805"/>
              <a:gd name="connsiteY13" fmla="*/ 266385 h 1606738"/>
              <a:gd name="connsiteX14" fmla="*/ 280951 w 1703805"/>
              <a:gd name="connsiteY14" fmla="*/ 0 h 1606738"/>
              <a:gd name="connsiteX15" fmla="*/ 1703805 w 1703805"/>
              <a:gd name="connsiteY15" fmla="*/ 1306668 h 1606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1703805" h="1606738">
                <a:moveTo>
                  <a:pt x="1703805" y="1306668"/>
                </a:moveTo>
                <a:lnTo>
                  <a:pt x="1703160" y="1351872"/>
                </a:lnTo>
                <a:lnTo>
                  <a:pt x="1702946" y="1352127"/>
                </a:lnTo>
                <a:lnTo>
                  <a:pt x="1682630" y="1584346"/>
                </a:lnTo>
                <a:lnTo>
                  <a:pt x="1468886" y="1603608"/>
                </a:lnTo>
                <a:lnTo>
                  <a:pt x="1468865" y="1603608"/>
                </a:lnTo>
                <a:lnTo>
                  <a:pt x="1417708" y="1606738"/>
                </a:lnTo>
                <a:lnTo>
                  <a:pt x="1416020" y="1605204"/>
                </a:lnTo>
                <a:lnTo>
                  <a:pt x="1416051" y="1605184"/>
                </a:lnTo>
                <a:lnTo>
                  <a:pt x="0" y="304776"/>
                </a:lnTo>
                <a:lnTo>
                  <a:pt x="251470" y="283816"/>
                </a:lnTo>
                <a:lnTo>
                  <a:pt x="261178" y="284225"/>
                </a:lnTo>
                <a:lnTo>
                  <a:pt x="261925" y="266385"/>
                </a:lnTo>
                <a:lnTo>
                  <a:pt x="262160" y="266385"/>
                </a:lnTo>
                <a:lnTo>
                  <a:pt x="280951" y="0"/>
                </a:lnTo>
                <a:lnTo>
                  <a:pt x="1703805" y="13066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0716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Freeform 21"/>
          <p:cNvSpPr/>
          <p:nvPr/>
        </p:nvSpPr>
        <p:spPr>
          <a:xfrm>
            <a:off x="2986489" y="1703219"/>
            <a:ext cx="1484875" cy="754247"/>
          </a:xfrm>
          <a:custGeom>
            <a:avLst/>
            <a:gdLst>
              <a:gd name="connsiteX0" fmla="*/ 1431876 w 1484875"/>
              <a:gd name="connsiteY0" fmla="*/ 0 h 754247"/>
              <a:gd name="connsiteX1" fmla="*/ 1431876 w 1484875"/>
              <a:gd name="connsiteY1" fmla="*/ 636691 h 754247"/>
              <a:gd name="connsiteX2" fmla="*/ 1484875 w 1484875"/>
              <a:gd name="connsiteY2" fmla="*/ 695326 h 754247"/>
              <a:gd name="connsiteX3" fmla="*/ 1425953 w 1484875"/>
              <a:gd name="connsiteY3" fmla="*/ 754247 h 754247"/>
              <a:gd name="connsiteX4" fmla="*/ 1367021 w 1484875"/>
              <a:gd name="connsiteY4" fmla="*/ 695326 h 754247"/>
              <a:gd name="connsiteX5" fmla="*/ 1420092 w 1484875"/>
              <a:gd name="connsiteY5" fmla="*/ 636680 h 754247"/>
              <a:gd name="connsiteX6" fmla="*/ 1420092 w 1484875"/>
              <a:gd name="connsiteY6" fmla="*/ 11794 h 754247"/>
              <a:gd name="connsiteX7" fmla="*/ 0 w 1484875"/>
              <a:gd name="connsiteY7" fmla="*/ 11794 h 754247"/>
              <a:gd name="connsiteX8" fmla="*/ 0 w 1484875"/>
              <a:gd name="connsiteY8" fmla="*/ 0 h 754247"/>
              <a:gd name="connsiteX9" fmla="*/ 1431876 w 1484875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875" h="754247">
                <a:moveTo>
                  <a:pt x="1431876" y="0"/>
                </a:moveTo>
                <a:lnTo>
                  <a:pt x="1431876" y="636691"/>
                </a:lnTo>
                <a:cubicBezTo>
                  <a:pt x="1461633" y="639657"/>
                  <a:pt x="1484875" y="664781"/>
                  <a:pt x="1484875" y="695326"/>
                </a:cubicBezTo>
                <a:cubicBezTo>
                  <a:pt x="1484875" y="727866"/>
                  <a:pt x="1458493" y="754247"/>
                  <a:pt x="1425953" y="754247"/>
                </a:cubicBezTo>
                <a:cubicBezTo>
                  <a:pt x="1393413" y="754247"/>
                  <a:pt x="1367031" y="727866"/>
                  <a:pt x="1367021" y="695326"/>
                </a:cubicBezTo>
                <a:cubicBezTo>
                  <a:pt x="1367021" y="664760"/>
                  <a:pt x="1390293" y="639616"/>
                  <a:pt x="1420092" y="636680"/>
                </a:cubicBezTo>
                <a:lnTo>
                  <a:pt x="1420092" y="11794"/>
                </a:lnTo>
                <a:lnTo>
                  <a:pt x="0" y="11794"/>
                </a:lnTo>
                <a:lnTo>
                  <a:pt x="0" y="0"/>
                </a:lnTo>
                <a:lnTo>
                  <a:pt x="1431876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2986489" y="1703219"/>
            <a:ext cx="1484875" cy="754247"/>
          </a:xfrm>
          <a:custGeom>
            <a:avLst/>
            <a:gdLst>
              <a:gd name="connsiteX0" fmla="*/ 1431876 w 1484875"/>
              <a:gd name="connsiteY0" fmla="*/ 0 h 754247"/>
              <a:gd name="connsiteX1" fmla="*/ 1431876 w 1484875"/>
              <a:gd name="connsiteY1" fmla="*/ 636691 h 754247"/>
              <a:gd name="connsiteX2" fmla="*/ 1484875 w 1484875"/>
              <a:gd name="connsiteY2" fmla="*/ 695326 h 754247"/>
              <a:gd name="connsiteX3" fmla="*/ 1425953 w 1484875"/>
              <a:gd name="connsiteY3" fmla="*/ 754247 h 754247"/>
              <a:gd name="connsiteX4" fmla="*/ 1367021 w 1484875"/>
              <a:gd name="connsiteY4" fmla="*/ 695326 h 754247"/>
              <a:gd name="connsiteX5" fmla="*/ 1420092 w 1484875"/>
              <a:gd name="connsiteY5" fmla="*/ 636680 h 754247"/>
              <a:gd name="connsiteX6" fmla="*/ 1420092 w 1484875"/>
              <a:gd name="connsiteY6" fmla="*/ 11794 h 754247"/>
              <a:gd name="connsiteX7" fmla="*/ 0 w 1484875"/>
              <a:gd name="connsiteY7" fmla="*/ 11794 h 754247"/>
              <a:gd name="connsiteX8" fmla="*/ 0 w 1484875"/>
              <a:gd name="connsiteY8" fmla="*/ 0 h 754247"/>
              <a:gd name="connsiteX9" fmla="*/ 1431876 w 1484875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875" h="754247">
                <a:moveTo>
                  <a:pt x="1431876" y="0"/>
                </a:moveTo>
                <a:lnTo>
                  <a:pt x="1431876" y="636691"/>
                </a:lnTo>
                <a:cubicBezTo>
                  <a:pt x="1461633" y="639657"/>
                  <a:pt x="1484875" y="664781"/>
                  <a:pt x="1484875" y="695326"/>
                </a:cubicBezTo>
                <a:cubicBezTo>
                  <a:pt x="1484875" y="727866"/>
                  <a:pt x="1458493" y="754247"/>
                  <a:pt x="1425953" y="754247"/>
                </a:cubicBezTo>
                <a:cubicBezTo>
                  <a:pt x="1393413" y="754247"/>
                  <a:pt x="1367031" y="727866"/>
                  <a:pt x="1367021" y="695326"/>
                </a:cubicBezTo>
                <a:cubicBezTo>
                  <a:pt x="1367021" y="664760"/>
                  <a:pt x="1390293" y="639616"/>
                  <a:pt x="1420092" y="636680"/>
                </a:cubicBezTo>
                <a:lnTo>
                  <a:pt x="1420092" y="11794"/>
                </a:lnTo>
                <a:lnTo>
                  <a:pt x="0" y="11794"/>
                </a:lnTo>
                <a:lnTo>
                  <a:pt x="0" y="0"/>
                </a:lnTo>
                <a:lnTo>
                  <a:pt x="1431876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7011006" y="1703219"/>
            <a:ext cx="1484926" cy="754247"/>
          </a:xfrm>
          <a:custGeom>
            <a:avLst/>
            <a:gdLst>
              <a:gd name="connsiteX0" fmla="*/ 1484926 w 1484926"/>
              <a:gd name="connsiteY0" fmla="*/ 0 h 754247"/>
              <a:gd name="connsiteX1" fmla="*/ 1484926 w 1484926"/>
              <a:gd name="connsiteY1" fmla="*/ 11794 h 754247"/>
              <a:gd name="connsiteX2" fmla="*/ 64824 w 1484926"/>
              <a:gd name="connsiteY2" fmla="*/ 11794 h 754247"/>
              <a:gd name="connsiteX3" fmla="*/ 64824 w 1484926"/>
              <a:gd name="connsiteY3" fmla="*/ 636691 h 754247"/>
              <a:gd name="connsiteX4" fmla="*/ 117853 w 1484926"/>
              <a:gd name="connsiteY4" fmla="*/ 695326 h 754247"/>
              <a:gd name="connsiteX5" fmla="*/ 58922 w 1484926"/>
              <a:gd name="connsiteY5" fmla="*/ 754247 h 754247"/>
              <a:gd name="connsiteX6" fmla="*/ 0 w 1484926"/>
              <a:gd name="connsiteY6" fmla="*/ 695326 h 754247"/>
              <a:gd name="connsiteX7" fmla="*/ 53040 w 1484926"/>
              <a:gd name="connsiteY7" fmla="*/ 636680 h 754247"/>
              <a:gd name="connsiteX8" fmla="*/ 53040 w 1484926"/>
              <a:gd name="connsiteY8" fmla="*/ 0 h 754247"/>
              <a:gd name="connsiteX9" fmla="*/ 1484926 w 148492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26" h="754247">
                <a:moveTo>
                  <a:pt x="1484926" y="0"/>
                </a:moveTo>
                <a:lnTo>
                  <a:pt x="1484926" y="11794"/>
                </a:lnTo>
                <a:lnTo>
                  <a:pt x="64824" y="11794"/>
                </a:lnTo>
                <a:lnTo>
                  <a:pt x="64824" y="636691"/>
                </a:lnTo>
                <a:cubicBezTo>
                  <a:pt x="94602" y="639647"/>
                  <a:pt x="117853" y="664770"/>
                  <a:pt x="117853" y="695326"/>
                </a:cubicBezTo>
                <a:cubicBezTo>
                  <a:pt x="117853" y="727866"/>
                  <a:pt x="91462" y="754247"/>
                  <a:pt x="58922" y="754247"/>
                </a:cubicBezTo>
                <a:cubicBezTo>
                  <a:pt x="26382" y="754247"/>
                  <a:pt x="10" y="727866"/>
                  <a:pt x="0" y="695326"/>
                </a:cubicBezTo>
                <a:cubicBezTo>
                  <a:pt x="0" y="664770"/>
                  <a:pt x="23262" y="639626"/>
                  <a:pt x="53040" y="636680"/>
                </a:cubicBezTo>
                <a:lnTo>
                  <a:pt x="53040" y="0"/>
                </a:lnTo>
                <a:lnTo>
                  <a:pt x="1484926" y="0"/>
                </a:ln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7011006" y="1703219"/>
            <a:ext cx="1484926" cy="754247"/>
          </a:xfrm>
          <a:custGeom>
            <a:avLst/>
            <a:gdLst>
              <a:gd name="connsiteX0" fmla="*/ 1484926 w 1484926"/>
              <a:gd name="connsiteY0" fmla="*/ 0 h 754247"/>
              <a:gd name="connsiteX1" fmla="*/ 1484926 w 1484926"/>
              <a:gd name="connsiteY1" fmla="*/ 11794 h 754247"/>
              <a:gd name="connsiteX2" fmla="*/ 64824 w 1484926"/>
              <a:gd name="connsiteY2" fmla="*/ 11794 h 754247"/>
              <a:gd name="connsiteX3" fmla="*/ 64824 w 1484926"/>
              <a:gd name="connsiteY3" fmla="*/ 636691 h 754247"/>
              <a:gd name="connsiteX4" fmla="*/ 117853 w 1484926"/>
              <a:gd name="connsiteY4" fmla="*/ 695326 h 754247"/>
              <a:gd name="connsiteX5" fmla="*/ 58922 w 1484926"/>
              <a:gd name="connsiteY5" fmla="*/ 754247 h 754247"/>
              <a:gd name="connsiteX6" fmla="*/ 0 w 1484926"/>
              <a:gd name="connsiteY6" fmla="*/ 695326 h 754247"/>
              <a:gd name="connsiteX7" fmla="*/ 53040 w 1484926"/>
              <a:gd name="connsiteY7" fmla="*/ 636680 h 754247"/>
              <a:gd name="connsiteX8" fmla="*/ 53040 w 1484926"/>
              <a:gd name="connsiteY8" fmla="*/ 0 h 754247"/>
              <a:gd name="connsiteX9" fmla="*/ 1484926 w 148492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26" h="754247">
                <a:moveTo>
                  <a:pt x="1484926" y="0"/>
                </a:moveTo>
                <a:lnTo>
                  <a:pt x="1484926" y="11794"/>
                </a:lnTo>
                <a:lnTo>
                  <a:pt x="64824" y="11794"/>
                </a:lnTo>
                <a:lnTo>
                  <a:pt x="64824" y="636691"/>
                </a:lnTo>
                <a:cubicBezTo>
                  <a:pt x="94602" y="639647"/>
                  <a:pt x="117853" y="664770"/>
                  <a:pt x="117853" y="695326"/>
                </a:cubicBezTo>
                <a:cubicBezTo>
                  <a:pt x="117853" y="727866"/>
                  <a:pt x="91462" y="754247"/>
                  <a:pt x="58922" y="754247"/>
                </a:cubicBezTo>
                <a:cubicBezTo>
                  <a:pt x="26382" y="754247"/>
                  <a:pt x="10" y="727866"/>
                  <a:pt x="0" y="695326"/>
                </a:cubicBezTo>
                <a:cubicBezTo>
                  <a:pt x="0" y="664770"/>
                  <a:pt x="23262" y="639626"/>
                  <a:pt x="53040" y="636680"/>
                </a:cubicBezTo>
                <a:lnTo>
                  <a:pt x="53040" y="0"/>
                </a:lnTo>
                <a:lnTo>
                  <a:pt x="1484926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Freeform 25"/>
          <p:cNvSpPr/>
          <p:nvPr/>
        </p:nvSpPr>
        <p:spPr>
          <a:xfrm>
            <a:off x="7010976" y="4160382"/>
            <a:ext cx="1484916" cy="754257"/>
          </a:xfrm>
          <a:custGeom>
            <a:avLst/>
            <a:gdLst>
              <a:gd name="connsiteX0" fmla="*/ 58911 w 1484916"/>
              <a:gd name="connsiteY0" fmla="*/ 0 h 754257"/>
              <a:gd name="connsiteX1" fmla="*/ 117842 w 1484916"/>
              <a:gd name="connsiteY1" fmla="*/ 58922 h 754257"/>
              <a:gd name="connsiteX2" fmla="*/ 64814 w 1484916"/>
              <a:gd name="connsiteY2" fmla="*/ 117557 h 754257"/>
              <a:gd name="connsiteX3" fmla="*/ 64814 w 1484916"/>
              <a:gd name="connsiteY3" fmla="*/ 742463 h 754257"/>
              <a:gd name="connsiteX4" fmla="*/ 1484916 w 1484916"/>
              <a:gd name="connsiteY4" fmla="*/ 742463 h 754257"/>
              <a:gd name="connsiteX5" fmla="*/ 1484916 w 1484916"/>
              <a:gd name="connsiteY5" fmla="*/ 754257 h 754257"/>
              <a:gd name="connsiteX6" fmla="*/ 53029 w 1484916"/>
              <a:gd name="connsiteY6" fmla="*/ 754257 h 754257"/>
              <a:gd name="connsiteX7" fmla="*/ 53029 w 1484916"/>
              <a:gd name="connsiteY7" fmla="*/ 117567 h 754257"/>
              <a:gd name="connsiteX8" fmla="*/ 0 w 1484916"/>
              <a:gd name="connsiteY8" fmla="*/ 58922 h 754257"/>
              <a:gd name="connsiteX9" fmla="*/ 58911 w 1484916"/>
              <a:gd name="connsiteY9" fmla="*/ 0 h 754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57">
                <a:moveTo>
                  <a:pt x="58911" y="0"/>
                </a:moveTo>
                <a:cubicBezTo>
                  <a:pt x="91461" y="0"/>
                  <a:pt x="117842" y="26382"/>
                  <a:pt x="117842" y="58922"/>
                </a:cubicBezTo>
                <a:cubicBezTo>
                  <a:pt x="117842" y="89477"/>
                  <a:pt x="94592" y="114590"/>
                  <a:pt x="64814" y="117557"/>
                </a:cubicBezTo>
                <a:lnTo>
                  <a:pt x="64814" y="742463"/>
                </a:lnTo>
                <a:lnTo>
                  <a:pt x="1484916" y="742463"/>
                </a:lnTo>
                <a:lnTo>
                  <a:pt x="1484916" y="754257"/>
                </a:lnTo>
                <a:lnTo>
                  <a:pt x="53029" y="754257"/>
                </a:lnTo>
                <a:lnTo>
                  <a:pt x="53029" y="117567"/>
                </a:lnTo>
                <a:cubicBezTo>
                  <a:pt x="23251" y="114611"/>
                  <a:pt x="0" y="89477"/>
                  <a:pt x="0" y="58922"/>
                </a:cubicBezTo>
                <a:cubicBezTo>
                  <a:pt x="0" y="26382"/>
                  <a:pt x="26371" y="10"/>
                  <a:pt x="58911" y="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Freeform 26"/>
          <p:cNvSpPr/>
          <p:nvPr/>
        </p:nvSpPr>
        <p:spPr>
          <a:xfrm>
            <a:off x="7010976" y="4160382"/>
            <a:ext cx="1484916" cy="754257"/>
          </a:xfrm>
          <a:custGeom>
            <a:avLst/>
            <a:gdLst>
              <a:gd name="connsiteX0" fmla="*/ 58911 w 1484916"/>
              <a:gd name="connsiteY0" fmla="*/ 0 h 754257"/>
              <a:gd name="connsiteX1" fmla="*/ 117842 w 1484916"/>
              <a:gd name="connsiteY1" fmla="*/ 58922 h 754257"/>
              <a:gd name="connsiteX2" fmla="*/ 64814 w 1484916"/>
              <a:gd name="connsiteY2" fmla="*/ 117557 h 754257"/>
              <a:gd name="connsiteX3" fmla="*/ 64814 w 1484916"/>
              <a:gd name="connsiteY3" fmla="*/ 742463 h 754257"/>
              <a:gd name="connsiteX4" fmla="*/ 1484916 w 1484916"/>
              <a:gd name="connsiteY4" fmla="*/ 742463 h 754257"/>
              <a:gd name="connsiteX5" fmla="*/ 1484916 w 1484916"/>
              <a:gd name="connsiteY5" fmla="*/ 754257 h 754257"/>
              <a:gd name="connsiteX6" fmla="*/ 53029 w 1484916"/>
              <a:gd name="connsiteY6" fmla="*/ 754257 h 754257"/>
              <a:gd name="connsiteX7" fmla="*/ 53029 w 1484916"/>
              <a:gd name="connsiteY7" fmla="*/ 117567 h 754257"/>
              <a:gd name="connsiteX8" fmla="*/ 0 w 1484916"/>
              <a:gd name="connsiteY8" fmla="*/ 58922 h 754257"/>
              <a:gd name="connsiteX9" fmla="*/ 58911 w 1484916"/>
              <a:gd name="connsiteY9" fmla="*/ 0 h 754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57">
                <a:moveTo>
                  <a:pt x="58911" y="0"/>
                </a:moveTo>
                <a:cubicBezTo>
                  <a:pt x="91461" y="0"/>
                  <a:pt x="117842" y="26382"/>
                  <a:pt x="117842" y="58922"/>
                </a:cubicBezTo>
                <a:cubicBezTo>
                  <a:pt x="117842" y="89477"/>
                  <a:pt x="94592" y="114590"/>
                  <a:pt x="64814" y="117557"/>
                </a:cubicBezTo>
                <a:lnTo>
                  <a:pt x="64814" y="742463"/>
                </a:lnTo>
                <a:lnTo>
                  <a:pt x="1484916" y="742463"/>
                </a:lnTo>
                <a:lnTo>
                  <a:pt x="1484916" y="754257"/>
                </a:lnTo>
                <a:lnTo>
                  <a:pt x="53029" y="754257"/>
                </a:lnTo>
                <a:lnTo>
                  <a:pt x="53029" y="117567"/>
                </a:lnTo>
                <a:cubicBezTo>
                  <a:pt x="23251" y="114611"/>
                  <a:pt x="0" y="89477"/>
                  <a:pt x="0" y="58922"/>
                </a:cubicBezTo>
                <a:cubicBezTo>
                  <a:pt x="0" y="26382"/>
                  <a:pt x="26371" y="10"/>
                  <a:pt x="5891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Freeform 27"/>
          <p:cNvSpPr/>
          <p:nvPr/>
        </p:nvSpPr>
        <p:spPr>
          <a:xfrm>
            <a:off x="2986448" y="4160382"/>
            <a:ext cx="1484916" cy="754247"/>
          </a:xfrm>
          <a:custGeom>
            <a:avLst/>
            <a:gdLst>
              <a:gd name="connsiteX0" fmla="*/ 1425994 w 1484916"/>
              <a:gd name="connsiteY0" fmla="*/ 0 h 754247"/>
              <a:gd name="connsiteX1" fmla="*/ 1484916 w 1484916"/>
              <a:gd name="connsiteY1" fmla="*/ 58922 h 754247"/>
              <a:gd name="connsiteX2" fmla="*/ 1431876 w 1484916"/>
              <a:gd name="connsiteY2" fmla="*/ 117567 h 754247"/>
              <a:gd name="connsiteX3" fmla="*/ 1431876 w 1484916"/>
              <a:gd name="connsiteY3" fmla="*/ 754247 h 754247"/>
              <a:gd name="connsiteX4" fmla="*/ 0 w 1484916"/>
              <a:gd name="connsiteY4" fmla="*/ 754247 h 754247"/>
              <a:gd name="connsiteX5" fmla="*/ 0 w 1484916"/>
              <a:gd name="connsiteY5" fmla="*/ 742453 h 754247"/>
              <a:gd name="connsiteX6" fmla="*/ 1420092 w 1484916"/>
              <a:gd name="connsiteY6" fmla="*/ 742453 h 754247"/>
              <a:gd name="connsiteX7" fmla="*/ 1420092 w 1484916"/>
              <a:gd name="connsiteY7" fmla="*/ 117557 h 754247"/>
              <a:gd name="connsiteX8" fmla="*/ 1367062 w 1484916"/>
              <a:gd name="connsiteY8" fmla="*/ 58922 h 754247"/>
              <a:gd name="connsiteX9" fmla="*/ 1425994 w 148491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47">
                <a:moveTo>
                  <a:pt x="1425994" y="0"/>
                </a:moveTo>
                <a:cubicBezTo>
                  <a:pt x="1458534" y="10"/>
                  <a:pt x="1484916" y="26382"/>
                  <a:pt x="1484916" y="58922"/>
                </a:cubicBezTo>
                <a:cubicBezTo>
                  <a:pt x="1484916" y="89477"/>
                  <a:pt x="1461654" y="114611"/>
                  <a:pt x="1431876" y="117567"/>
                </a:cubicBezTo>
                <a:lnTo>
                  <a:pt x="1431876" y="754247"/>
                </a:lnTo>
                <a:lnTo>
                  <a:pt x="0" y="754247"/>
                </a:lnTo>
                <a:lnTo>
                  <a:pt x="0" y="742453"/>
                </a:lnTo>
                <a:lnTo>
                  <a:pt x="1420092" y="742453"/>
                </a:lnTo>
                <a:lnTo>
                  <a:pt x="1420092" y="117557"/>
                </a:lnTo>
                <a:cubicBezTo>
                  <a:pt x="1390314" y="114590"/>
                  <a:pt x="1367062" y="89477"/>
                  <a:pt x="1367062" y="58922"/>
                </a:cubicBezTo>
                <a:cubicBezTo>
                  <a:pt x="1367073" y="26382"/>
                  <a:pt x="1393454" y="0"/>
                  <a:pt x="1425994" y="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rnd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Freeform 28"/>
          <p:cNvSpPr/>
          <p:nvPr/>
        </p:nvSpPr>
        <p:spPr>
          <a:xfrm>
            <a:off x="2986448" y="4160382"/>
            <a:ext cx="1484916" cy="754247"/>
          </a:xfrm>
          <a:custGeom>
            <a:avLst/>
            <a:gdLst>
              <a:gd name="connsiteX0" fmla="*/ 1425994 w 1484916"/>
              <a:gd name="connsiteY0" fmla="*/ 0 h 754247"/>
              <a:gd name="connsiteX1" fmla="*/ 1484916 w 1484916"/>
              <a:gd name="connsiteY1" fmla="*/ 58922 h 754247"/>
              <a:gd name="connsiteX2" fmla="*/ 1431876 w 1484916"/>
              <a:gd name="connsiteY2" fmla="*/ 117567 h 754247"/>
              <a:gd name="connsiteX3" fmla="*/ 1431876 w 1484916"/>
              <a:gd name="connsiteY3" fmla="*/ 754247 h 754247"/>
              <a:gd name="connsiteX4" fmla="*/ 0 w 1484916"/>
              <a:gd name="connsiteY4" fmla="*/ 754247 h 754247"/>
              <a:gd name="connsiteX5" fmla="*/ 0 w 1484916"/>
              <a:gd name="connsiteY5" fmla="*/ 742453 h 754247"/>
              <a:gd name="connsiteX6" fmla="*/ 1420092 w 1484916"/>
              <a:gd name="connsiteY6" fmla="*/ 742453 h 754247"/>
              <a:gd name="connsiteX7" fmla="*/ 1420092 w 1484916"/>
              <a:gd name="connsiteY7" fmla="*/ 117557 h 754247"/>
              <a:gd name="connsiteX8" fmla="*/ 1367062 w 1484916"/>
              <a:gd name="connsiteY8" fmla="*/ 58922 h 754247"/>
              <a:gd name="connsiteX9" fmla="*/ 1425994 w 1484916"/>
              <a:gd name="connsiteY9" fmla="*/ 0 h 754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484916" h="754247">
                <a:moveTo>
                  <a:pt x="1425994" y="0"/>
                </a:moveTo>
                <a:cubicBezTo>
                  <a:pt x="1458534" y="10"/>
                  <a:pt x="1484916" y="26382"/>
                  <a:pt x="1484916" y="58922"/>
                </a:cubicBezTo>
                <a:cubicBezTo>
                  <a:pt x="1484916" y="89477"/>
                  <a:pt x="1461654" y="114611"/>
                  <a:pt x="1431876" y="117567"/>
                </a:cubicBezTo>
                <a:lnTo>
                  <a:pt x="1431876" y="754247"/>
                </a:lnTo>
                <a:lnTo>
                  <a:pt x="0" y="754247"/>
                </a:lnTo>
                <a:lnTo>
                  <a:pt x="0" y="742453"/>
                </a:lnTo>
                <a:lnTo>
                  <a:pt x="1420092" y="742453"/>
                </a:lnTo>
                <a:lnTo>
                  <a:pt x="1420092" y="117557"/>
                </a:lnTo>
                <a:cubicBezTo>
                  <a:pt x="1390314" y="114590"/>
                  <a:pt x="1367062" y="89477"/>
                  <a:pt x="1367062" y="58922"/>
                </a:cubicBezTo>
                <a:cubicBezTo>
                  <a:pt x="1367073" y="26382"/>
                  <a:pt x="1393454" y="0"/>
                  <a:pt x="142599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1508" cap="rnd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TextBox 29"/>
          <p:cNvSpPr txBox="1"/>
          <p:nvPr/>
        </p:nvSpPr>
        <p:spPr>
          <a:xfrm>
            <a:off x="2146513" y="1603406"/>
            <a:ext cx="840638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Av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al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83388" y="1603406"/>
            <a:ext cx="971228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Planejar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583388" y="4774532"/>
            <a:ext cx="855810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Intervir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34185" y="4774532"/>
            <a:ext cx="1445714" cy="2286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Aco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m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p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anha</a:t>
            </a:r>
            <a:r>
              <a:rPr sz="1812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00075" y="5455443"/>
            <a:ext cx="9662733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tendime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nto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do AEE não é line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ar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— é um ciclo contínuo de observação, pla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ejamento, ação e revisão, sempre centrado nas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essidad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e potencialidades 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cada estudante.</a:t>
            </a:r>
          </a:p>
        </p:txBody>
      </p:sp>
      <p:pic>
        <p:nvPicPr>
          <p:cNvPr id="34" name="Picture 34"/>
          <p:cNvPicPr>
            <a:picLocks noChangeAspect="0" noChangeArrowheads="0"/>
          </p:cNvPicPr>
          <p:nvPr/>
        </p:nvPicPr>
        <p:blipFill>
          <a:blip r:embed="rId_4GdR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F5F5F6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" name="Picture 4"/>
          <p:cNvPicPr>
            <a:picLocks noChangeAspect="0" noChangeArrowheads="0"/>
          </p:cNvPicPr>
          <p:nvPr/>
        </p:nvPicPr>
        <p:blipFill>
          <a:blip r:embed="rId_SjVG" cstate="print"/>
          <a:srcRect/>
          <a:stretch>
            <a:fillRect/>
          </a:stretch>
        </p:blipFill>
        <p:spPr bwMode="auto">
          <a:xfrm>
            <a:off x="0" y="-1385"/>
            <a:ext cx="11429999" cy="6441818"/>
          </a:xfrm>
          <a:prstGeom prst="rect">
            <a:avLst/>
          </a:prstGeom>
          <a:noFill/>
        </p:spPr>
      </p:pic>
      <p:sp>
        <p:nvSpPr>
          <p:cNvPr id="5" name="Freeform 5"/>
          <p:cNvSpPr/>
          <p:nvPr/>
        </p:nvSpPr>
        <p:spPr>
          <a:xfrm>
            <a:off x="0" y="0"/>
            <a:ext cx="11429999" cy="6438900"/>
          </a:xfrm>
          <a:custGeom>
            <a:avLst/>
            <a:gdLst>
              <a:gd name="connsiteX0" fmla="*/ 0 w 11429999"/>
              <a:gd name="connsiteY0" fmla="*/ 0 h 6438900"/>
              <a:gd name="connsiteX1" fmla="*/ 11429999 w 11429999"/>
              <a:gd name="connsiteY1" fmla="*/ 0 h 6438900"/>
              <a:gd name="connsiteX2" fmla="*/ 11429999 w 11429999"/>
              <a:gd name="connsiteY2" fmla="*/ 6438900 h 6438900"/>
              <a:gd name="connsiteX3" fmla="*/ 0 w 11429999"/>
              <a:gd name="connsiteY3" fmla="*/ 6438900 h 6438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1429999" h="6438900">
                <a:moveTo>
                  <a:pt x="0" y="0"/>
                </a:moveTo>
                <a:lnTo>
                  <a:pt x="11429999" y="0"/>
                </a:lnTo>
                <a:lnTo>
                  <a:pt x="11429999" y="6438900"/>
                </a:lnTo>
                <a:lnTo>
                  <a:pt x="0" y="6438900"/>
                </a:lnTo>
                <a:close/>
              </a:path>
            </a:pathLst>
          </a:custGeom>
          <a:solidFill>
            <a:srgbClr val="000018">
              <a:alpha val="949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" name="TextBox 6"/>
          <p:cNvSpPr txBox="1"/>
          <p:nvPr/>
        </p:nvSpPr>
        <p:spPr>
          <a:xfrm>
            <a:off x="600075" y="565547"/>
            <a:ext cx="6352317" cy="419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H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abili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dades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 Tr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abalhadas no A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  <a:r>
              <a:rPr sz="3375" dirty="0" b="1" i="0" smtClean="0">
                <a:solidFill>
                  <a:srgbClr val="FFFFFF"/>
                </a:solidFill>
                <a:latin typeface="Arial" pitchFamily="18"/>
                <a:cs typeface="Arial" pitchFamily="18"/>
              </a:rPr>
              <a:t>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075" y="1426369"/>
            <a:ext cx="9765705" cy="1651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EE atua 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em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múltiplas dimens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õe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 do desenvolvimento, reconhecendo que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prender vai muito além do conteúdo acadêmico.</a:t>
            </a:r>
          </a:p>
        </p:txBody>
      </p:sp>
      <p:sp>
        <p:nvSpPr>
          <p:cNvPr id="8" name="Freeform 8"/>
          <p:cNvSpPr/>
          <p:nvPr/>
        </p:nvSpPr>
        <p:spPr>
          <a:xfrm>
            <a:off x="604837" y="1843087"/>
            <a:ext cx="5019675" cy="1962150"/>
          </a:xfrm>
          <a:custGeom>
            <a:avLst/>
            <a:gdLst>
              <a:gd name="connsiteX0" fmla="*/ 0 w 5019675"/>
              <a:gd name="connsiteY0" fmla="*/ 1906905 h 1962150"/>
              <a:gd name="connsiteX1" fmla="*/ 0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3 w 5019675"/>
              <a:gd name="connsiteY6" fmla="*/ 9310 h 1962150"/>
              <a:gd name="connsiteX7" fmla="*/ 34104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8 w 5019675"/>
              <a:gd name="connsiteY11" fmla="*/ 1061 h 1962150"/>
              <a:gd name="connsiteX12" fmla="*/ 4985571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4 w 5019675"/>
              <a:gd name="connsiteY15" fmla="*/ 24552 h 1962150"/>
              <a:gd name="connsiteX16" fmla="*/ 5015468 w 5019675"/>
              <a:gd name="connsiteY16" fmla="*/ 34104 h 1962150"/>
              <a:gd name="connsiteX17" fmla="*/ 5018612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2 w 5019675"/>
              <a:gd name="connsiteY20" fmla="*/ 1917682 h 1962150"/>
              <a:gd name="connsiteX21" fmla="*/ 5015468 w 5019675"/>
              <a:gd name="connsiteY21" fmla="*/ 1928046 h 1962150"/>
              <a:gd name="connsiteX22" fmla="*/ 5010364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4 w 5019675"/>
              <a:gd name="connsiteY30" fmla="*/ 1957944 h 1962150"/>
              <a:gd name="connsiteX31" fmla="*/ 24553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0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0" y="1906905"/>
                </a:moveTo>
                <a:lnTo>
                  <a:pt x="0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6"/>
                  <a:pt x="16181" y="16181"/>
                </a:cubicBezTo>
                <a:cubicBezTo>
                  <a:pt x="18746" y="13616"/>
                  <a:pt x="21536" y="11325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5"/>
                  <a:pt x="5000928" y="13616"/>
                  <a:pt x="5003494" y="16181"/>
                </a:cubicBezTo>
                <a:cubicBezTo>
                  <a:pt x="5006058" y="18746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4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2" y="1917682"/>
                </a:cubicBezTo>
                <a:cubicBezTo>
                  <a:pt x="5017905" y="1921240"/>
                  <a:pt x="5016857" y="1924695"/>
                  <a:pt x="5015468" y="1928046"/>
                </a:cubicBezTo>
                <a:cubicBezTo>
                  <a:pt x="5014081" y="1931397"/>
                  <a:pt x="5012379" y="1934581"/>
                  <a:pt x="5010364" y="1937597"/>
                </a:cubicBezTo>
                <a:cubicBezTo>
                  <a:pt x="5008349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2" y="1952839"/>
                </a:cubicBezTo>
                <a:cubicBezTo>
                  <a:pt x="4992105" y="1954855"/>
                  <a:pt x="4988922" y="1956556"/>
                  <a:pt x="4985570" y="1957944"/>
                </a:cubicBezTo>
                <a:cubicBezTo>
                  <a:pt x="4982219" y="1959332"/>
                  <a:pt x="4978764" y="1960380"/>
                  <a:pt x="4975207" y="1961088"/>
                </a:cubicBezTo>
                <a:cubicBezTo>
                  <a:pt x="4971650" y="1961796"/>
                  <a:pt x="4968057" y="1962149"/>
                  <a:pt x="4964430" y="1962150"/>
                </a:cubicBezTo>
                <a:lnTo>
                  <a:pt x="55245" y="1962150"/>
                </a:lnTo>
                <a:cubicBezTo>
                  <a:pt x="51618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4" y="1957944"/>
                </a:cubicBezTo>
                <a:cubicBezTo>
                  <a:pt x="30752" y="1956556"/>
                  <a:pt x="27569" y="1954854"/>
                  <a:pt x="24553" y="1952839"/>
                </a:cubicBezTo>
                <a:cubicBezTo>
                  <a:pt x="21536" y="1950823"/>
                  <a:pt x="18746" y="1948534"/>
                  <a:pt x="16181" y="1945969"/>
                </a:cubicBezTo>
                <a:cubicBezTo>
                  <a:pt x="13616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0" y="1906905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Freeform 9"/>
          <p:cNvSpPr/>
          <p:nvPr/>
        </p:nvSpPr>
        <p:spPr>
          <a:xfrm>
            <a:off x="604837" y="1843087"/>
            <a:ext cx="5019675" cy="1962150"/>
          </a:xfrm>
          <a:custGeom>
            <a:avLst/>
            <a:gdLst>
              <a:gd name="connsiteX0" fmla="*/ 0 w 5019675"/>
              <a:gd name="connsiteY0" fmla="*/ 1906905 h 1962150"/>
              <a:gd name="connsiteX1" fmla="*/ 0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3 w 5019675"/>
              <a:gd name="connsiteY6" fmla="*/ 9310 h 1962150"/>
              <a:gd name="connsiteX7" fmla="*/ 34104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8 w 5019675"/>
              <a:gd name="connsiteY11" fmla="*/ 1061 h 1962150"/>
              <a:gd name="connsiteX12" fmla="*/ 4985571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4 w 5019675"/>
              <a:gd name="connsiteY15" fmla="*/ 24552 h 1962150"/>
              <a:gd name="connsiteX16" fmla="*/ 5015468 w 5019675"/>
              <a:gd name="connsiteY16" fmla="*/ 34104 h 1962150"/>
              <a:gd name="connsiteX17" fmla="*/ 5018612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2 w 5019675"/>
              <a:gd name="connsiteY20" fmla="*/ 1917682 h 1962150"/>
              <a:gd name="connsiteX21" fmla="*/ 5015468 w 5019675"/>
              <a:gd name="connsiteY21" fmla="*/ 1928046 h 1962150"/>
              <a:gd name="connsiteX22" fmla="*/ 5010364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4 w 5019675"/>
              <a:gd name="connsiteY30" fmla="*/ 1957944 h 1962150"/>
              <a:gd name="connsiteX31" fmla="*/ 24553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0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0" y="1906905"/>
                </a:moveTo>
                <a:lnTo>
                  <a:pt x="0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6"/>
                  <a:pt x="16181" y="16181"/>
                </a:cubicBezTo>
                <a:cubicBezTo>
                  <a:pt x="18746" y="13616"/>
                  <a:pt x="21536" y="11325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5"/>
                  <a:pt x="5000928" y="13616"/>
                  <a:pt x="5003494" y="16181"/>
                </a:cubicBezTo>
                <a:cubicBezTo>
                  <a:pt x="5006058" y="18746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4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2" y="1917682"/>
                </a:cubicBezTo>
                <a:cubicBezTo>
                  <a:pt x="5017905" y="1921240"/>
                  <a:pt x="5016857" y="1924695"/>
                  <a:pt x="5015468" y="1928046"/>
                </a:cubicBezTo>
                <a:cubicBezTo>
                  <a:pt x="5014081" y="1931397"/>
                  <a:pt x="5012379" y="1934581"/>
                  <a:pt x="5010364" y="1937597"/>
                </a:cubicBezTo>
                <a:cubicBezTo>
                  <a:pt x="5008349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2" y="1952839"/>
                </a:cubicBezTo>
                <a:cubicBezTo>
                  <a:pt x="4992105" y="1954855"/>
                  <a:pt x="4988922" y="1956556"/>
                  <a:pt x="4985570" y="1957944"/>
                </a:cubicBezTo>
                <a:cubicBezTo>
                  <a:pt x="4982219" y="1959332"/>
                  <a:pt x="4978764" y="1960380"/>
                  <a:pt x="4975207" y="1961088"/>
                </a:cubicBezTo>
                <a:cubicBezTo>
                  <a:pt x="4971650" y="1961796"/>
                  <a:pt x="4968057" y="1962149"/>
                  <a:pt x="4964430" y="1962150"/>
                </a:cubicBezTo>
                <a:lnTo>
                  <a:pt x="55245" y="1962150"/>
                </a:lnTo>
                <a:cubicBezTo>
                  <a:pt x="51618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4" y="1957944"/>
                </a:cubicBezTo>
                <a:cubicBezTo>
                  <a:pt x="30752" y="1956556"/>
                  <a:pt x="27569" y="1954854"/>
                  <a:pt x="24553" y="1952839"/>
                </a:cubicBezTo>
                <a:cubicBezTo>
                  <a:pt x="21536" y="1950823"/>
                  <a:pt x="18746" y="1948534"/>
                  <a:pt x="16181" y="1945969"/>
                </a:cubicBezTo>
                <a:cubicBezTo>
                  <a:pt x="13616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0" y="190690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Freeform 10"/>
          <p:cNvSpPr/>
          <p:nvPr/>
        </p:nvSpPr>
        <p:spPr>
          <a:xfrm>
            <a:off x="781050" y="2019300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7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6 w 514350"/>
              <a:gd name="connsiteY4" fmla="*/ 158758 h 514350"/>
              <a:gd name="connsiteX5" fmla="*/ 30367 w 514350"/>
              <a:gd name="connsiteY5" fmla="*/ 135943 h 514350"/>
              <a:gd name="connsiteX6" fmla="*/ 43342 w 514350"/>
              <a:gd name="connsiteY6" fmla="*/ 114296 h 514350"/>
              <a:gd name="connsiteX7" fmla="*/ 58376 w 514350"/>
              <a:gd name="connsiteY7" fmla="*/ 94025 h 514350"/>
              <a:gd name="connsiteX8" fmla="*/ 75325 w 514350"/>
              <a:gd name="connsiteY8" fmla="*/ 75325 h 514350"/>
              <a:gd name="connsiteX9" fmla="*/ 94025 w 514350"/>
              <a:gd name="connsiteY9" fmla="*/ 58376 h 514350"/>
              <a:gd name="connsiteX10" fmla="*/ 114296 w 514350"/>
              <a:gd name="connsiteY10" fmla="*/ 43342 h 514350"/>
              <a:gd name="connsiteX11" fmla="*/ 135943 w 514350"/>
              <a:gd name="connsiteY11" fmla="*/ 30367 h 514350"/>
              <a:gd name="connsiteX12" fmla="*/ 158758 w 514350"/>
              <a:gd name="connsiteY12" fmla="*/ 19576 h 514350"/>
              <a:gd name="connsiteX13" fmla="*/ 182521 w 514350"/>
              <a:gd name="connsiteY13" fmla="*/ 11074 h 514350"/>
              <a:gd name="connsiteX14" fmla="*/ 207003 w 514350"/>
              <a:gd name="connsiteY14" fmla="*/ 4941 h 514350"/>
              <a:gd name="connsiteX15" fmla="*/ 231967 w 514350"/>
              <a:gd name="connsiteY15" fmla="*/ 1238 h 514350"/>
              <a:gd name="connsiteX16" fmla="*/ 257175 w 514350"/>
              <a:gd name="connsiteY16" fmla="*/ 0 h 514350"/>
              <a:gd name="connsiteX17" fmla="*/ 282383 w 514350"/>
              <a:gd name="connsiteY17" fmla="*/ 1238 h 514350"/>
              <a:gd name="connsiteX18" fmla="*/ 307347 w 514350"/>
              <a:gd name="connsiteY18" fmla="*/ 4941 h 514350"/>
              <a:gd name="connsiteX19" fmla="*/ 331829 w 514350"/>
              <a:gd name="connsiteY19" fmla="*/ 11074 h 514350"/>
              <a:gd name="connsiteX20" fmla="*/ 355591 w 514350"/>
              <a:gd name="connsiteY20" fmla="*/ 19576 h 514350"/>
              <a:gd name="connsiteX21" fmla="*/ 378406 w 514350"/>
              <a:gd name="connsiteY21" fmla="*/ 30367 h 514350"/>
              <a:gd name="connsiteX22" fmla="*/ 400054 w 514350"/>
              <a:gd name="connsiteY22" fmla="*/ 43342 h 514350"/>
              <a:gd name="connsiteX23" fmla="*/ 420325 w 514350"/>
              <a:gd name="connsiteY23" fmla="*/ 58376 h 514350"/>
              <a:gd name="connsiteX24" fmla="*/ 439025 w 514350"/>
              <a:gd name="connsiteY24" fmla="*/ 75325 h 514350"/>
              <a:gd name="connsiteX25" fmla="*/ 455974 w 514350"/>
              <a:gd name="connsiteY25" fmla="*/ 94025 h 514350"/>
              <a:gd name="connsiteX26" fmla="*/ 471008 w 514350"/>
              <a:gd name="connsiteY26" fmla="*/ 114296 h 514350"/>
              <a:gd name="connsiteX27" fmla="*/ 483983 w 514350"/>
              <a:gd name="connsiteY27" fmla="*/ 135943 h 514350"/>
              <a:gd name="connsiteX28" fmla="*/ 494774 w 514350"/>
              <a:gd name="connsiteY28" fmla="*/ 158758 h 514350"/>
              <a:gd name="connsiteX29" fmla="*/ 503276 w 514350"/>
              <a:gd name="connsiteY29" fmla="*/ 182521 h 514350"/>
              <a:gd name="connsiteX30" fmla="*/ 509408 w 514350"/>
              <a:gd name="connsiteY30" fmla="*/ 207002 h 514350"/>
              <a:gd name="connsiteX31" fmla="*/ 513111 w 514350"/>
              <a:gd name="connsiteY31" fmla="*/ 231967 h 514350"/>
              <a:gd name="connsiteX32" fmla="*/ 514350 w 514350"/>
              <a:gd name="connsiteY32" fmla="*/ 257175 h 514350"/>
              <a:gd name="connsiteX33" fmla="*/ 513111 w 514350"/>
              <a:gd name="connsiteY33" fmla="*/ 282383 h 514350"/>
              <a:gd name="connsiteX34" fmla="*/ 509408 w 514350"/>
              <a:gd name="connsiteY34" fmla="*/ 307347 h 514350"/>
              <a:gd name="connsiteX35" fmla="*/ 503276 w 514350"/>
              <a:gd name="connsiteY35" fmla="*/ 331829 h 514350"/>
              <a:gd name="connsiteX36" fmla="*/ 494774 w 514350"/>
              <a:gd name="connsiteY36" fmla="*/ 355591 h 514350"/>
              <a:gd name="connsiteX37" fmla="*/ 483983 w 514350"/>
              <a:gd name="connsiteY37" fmla="*/ 378406 h 514350"/>
              <a:gd name="connsiteX38" fmla="*/ 471008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4 w 514350"/>
              <a:gd name="connsiteY42" fmla="*/ 471008 h 514350"/>
              <a:gd name="connsiteX43" fmla="*/ 378406 w 514350"/>
              <a:gd name="connsiteY43" fmla="*/ 483983 h 514350"/>
              <a:gd name="connsiteX44" fmla="*/ 355591 w 514350"/>
              <a:gd name="connsiteY44" fmla="*/ 494773 h 514350"/>
              <a:gd name="connsiteX45" fmla="*/ 331829 w 514350"/>
              <a:gd name="connsiteY45" fmla="*/ 503276 h 514350"/>
              <a:gd name="connsiteX46" fmla="*/ 307347 w 514350"/>
              <a:gd name="connsiteY46" fmla="*/ 509408 h 514350"/>
              <a:gd name="connsiteX47" fmla="*/ 282383 w 514350"/>
              <a:gd name="connsiteY47" fmla="*/ 513112 h 514350"/>
              <a:gd name="connsiteX48" fmla="*/ 257175 w 514350"/>
              <a:gd name="connsiteY48" fmla="*/ 514350 h 514350"/>
              <a:gd name="connsiteX49" fmla="*/ 231967 w 514350"/>
              <a:gd name="connsiteY49" fmla="*/ 513112 h 514350"/>
              <a:gd name="connsiteX50" fmla="*/ 207003 w 514350"/>
              <a:gd name="connsiteY50" fmla="*/ 509408 h 514350"/>
              <a:gd name="connsiteX51" fmla="*/ 182521 w 514350"/>
              <a:gd name="connsiteY51" fmla="*/ 503276 h 514350"/>
              <a:gd name="connsiteX52" fmla="*/ 158758 w 514350"/>
              <a:gd name="connsiteY52" fmla="*/ 494773 h 514350"/>
              <a:gd name="connsiteX53" fmla="*/ 135943 w 514350"/>
              <a:gd name="connsiteY53" fmla="*/ 483983 h 514350"/>
              <a:gd name="connsiteX54" fmla="*/ 114296 w 514350"/>
              <a:gd name="connsiteY54" fmla="*/ 471008 h 514350"/>
              <a:gd name="connsiteX55" fmla="*/ 94025 w 514350"/>
              <a:gd name="connsiteY55" fmla="*/ 455974 h 514350"/>
              <a:gd name="connsiteX56" fmla="*/ 75325 w 514350"/>
              <a:gd name="connsiteY56" fmla="*/ 439025 h 514350"/>
              <a:gd name="connsiteX57" fmla="*/ 58376 w 514350"/>
              <a:gd name="connsiteY57" fmla="*/ 420325 h 514350"/>
              <a:gd name="connsiteX58" fmla="*/ 43342 w 514350"/>
              <a:gd name="connsiteY58" fmla="*/ 400053 h 514350"/>
              <a:gd name="connsiteX59" fmla="*/ 30367 w 514350"/>
              <a:gd name="connsiteY59" fmla="*/ 378406 h 514350"/>
              <a:gd name="connsiteX60" fmla="*/ 19576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7"/>
                </a:cubicBezTo>
                <a:cubicBezTo>
                  <a:pt x="2064" y="223585"/>
                  <a:pt x="3298" y="215263"/>
                  <a:pt x="4941" y="207002"/>
                </a:cubicBezTo>
                <a:cubicBezTo>
                  <a:pt x="6585" y="198742"/>
                  <a:pt x="8629" y="190581"/>
                  <a:pt x="11074" y="182521"/>
                </a:cubicBezTo>
                <a:cubicBezTo>
                  <a:pt x="13519" y="174461"/>
                  <a:pt x="16353" y="166540"/>
                  <a:pt x="19576" y="158758"/>
                </a:cubicBezTo>
                <a:cubicBezTo>
                  <a:pt x="22799" y="150976"/>
                  <a:pt x="26396" y="143371"/>
                  <a:pt x="30367" y="135943"/>
                </a:cubicBezTo>
                <a:cubicBezTo>
                  <a:pt x="34337" y="128515"/>
                  <a:pt x="38662" y="121299"/>
                  <a:pt x="43342" y="114296"/>
                </a:cubicBezTo>
                <a:cubicBezTo>
                  <a:pt x="48021" y="107293"/>
                  <a:pt x="53033" y="100536"/>
                  <a:pt x="58376" y="94025"/>
                </a:cubicBezTo>
                <a:cubicBezTo>
                  <a:pt x="63719" y="87514"/>
                  <a:pt x="69369" y="81281"/>
                  <a:pt x="75325" y="75325"/>
                </a:cubicBezTo>
                <a:cubicBezTo>
                  <a:pt x="81281" y="69369"/>
                  <a:pt x="87514" y="63719"/>
                  <a:pt x="94025" y="58376"/>
                </a:cubicBezTo>
                <a:cubicBezTo>
                  <a:pt x="100536" y="53033"/>
                  <a:pt x="107293" y="48021"/>
                  <a:pt x="114296" y="43342"/>
                </a:cubicBezTo>
                <a:cubicBezTo>
                  <a:pt x="121300" y="38662"/>
                  <a:pt x="128515" y="34337"/>
                  <a:pt x="135943" y="30367"/>
                </a:cubicBezTo>
                <a:cubicBezTo>
                  <a:pt x="143372" y="26396"/>
                  <a:pt x="150977" y="22800"/>
                  <a:pt x="158758" y="19576"/>
                </a:cubicBezTo>
                <a:cubicBezTo>
                  <a:pt x="166540" y="16353"/>
                  <a:pt x="174461" y="13519"/>
                  <a:pt x="182521" y="11074"/>
                </a:cubicBezTo>
                <a:cubicBezTo>
                  <a:pt x="190581" y="8629"/>
                  <a:pt x="198742" y="6585"/>
                  <a:pt x="207003" y="4941"/>
                </a:cubicBezTo>
                <a:cubicBezTo>
                  <a:pt x="215264" y="3298"/>
                  <a:pt x="223585" y="2064"/>
                  <a:pt x="231967" y="1238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0" y="413"/>
                  <a:pt x="282383" y="1238"/>
                </a:cubicBezTo>
                <a:cubicBezTo>
                  <a:pt x="290765" y="2064"/>
                  <a:pt x="299086" y="3298"/>
                  <a:pt x="307347" y="4941"/>
                </a:cubicBezTo>
                <a:cubicBezTo>
                  <a:pt x="315608" y="6585"/>
                  <a:pt x="323769" y="8629"/>
                  <a:pt x="331829" y="11074"/>
                </a:cubicBezTo>
                <a:cubicBezTo>
                  <a:pt x="339889" y="13519"/>
                  <a:pt x="347810" y="16353"/>
                  <a:pt x="355591" y="19576"/>
                </a:cubicBezTo>
                <a:cubicBezTo>
                  <a:pt x="363373" y="22800"/>
                  <a:pt x="370978" y="26396"/>
                  <a:pt x="378406" y="30367"/>
                </a:cubicBezTo>
                <a:cubicBezTo>
                  <a:pt x="385835" y="34337"/>
                  <a:pt x="393050" y="38662"/>
                  <a:pt x="400054" y="43342"/>
                </a:cubicBezTo>
                <a:cubicBezTo>
                  <a:pt x="407057" y="48021"/>
                  <a:pt x="413814" y="53033"/>
                  <a:pt x="420325" y="58376"/>
                </a:cubicBezTo>
                <a:cubicBezTo>
                  <a:pt x="426836" y="63719"/>
                  <a:pt x="433069" y="69369"/>
                  <a:pt x="439025" y="75325"/>
                </a:cubicBezTo>
                <a:cubicBezTo>
                  <a:pt x="444981" y="81281"/>
                  <a:pt x="450631" y="87514"/>
                  <a:pt x="455974" y="94025"/>
                </a:cubicBezTo>
                <a:cubicBezTo>
                  <a:pt x="461317" y="100536"/>
                  <a:pt x="466328" y="107293"/>
                  <a:pt x="471008" y="114296"/>
                </a:cubicBezTo>
                <a:cubicBezTo>
                  <a:pt x="475687" y="121299"/>
                  <a:pt x="480013" y="128515"/>
                  <a:pt x="483983" y="135943"/>
                </a:cubicBezTo>
                <a:cubicBezTo>
                  <a:pt x="487953" y="143372"/>
                  <a:pt x="491550" y="150976"/>
                  <a:pt x="494774" y="158758"/>
                </a:cubicBezTo>
                <a:cubicBezTo>
                  <a:pt x="497997" y="166540"/>
                  <a:pt x="500831" y="174461"/>
                  <a:pt x="503276" y="182521"/>
                </a:cubicBezTo>
                <a:cubicBezTo>
                  <a:pt x="505721" y="190581"/>
                  <a:pt x="507765" y="198742"/>
                  <a:pt x="509408" y="207002"/>
                </a:cubicBezTo>
                <a:cubicBezTo>
                  <a:pt x="511052" y="215263"/>
                  <a:pt x="512286" y="223585"/>
                  <a:pt x="513111" y="231967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1"/>
                  <a:pt x="513111" y="282383"/>
                </a:cubicBezTo>
                <a:cubicBezTo>
                  <a:pt x="512286" y="290765"/>
                  <a:pt x="511052" y="299086"/>
                  <a:pt x="509408" y="307347"/>
                </a:cubicBezTo>
                <a:cubicBezTo>
                  <a:pt x="507765" y="315608"/>
                  <a:pt x="505721" y="323769"/>
                  <a:pt x="503276" y="331829"/>
                </a:cubicBezTo>
                <a:cubicBezTo>
                  <a:pt x="500831" y="339889"/>
                  <a:pt x="497997" y="347810"/>
                  <a:pt x="494774" y="355591"/>
                </a:cubicBezTo>
                <a:cubicBezTo>
                  <a:pt x="491550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8" y="400053"/>
                </a:cubicBezTo>
                <a:cubicBezTo>
                  <a:pt x="466329" y="407057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7"/>
                  <a:pt x="407057" y="466329"/>
                  <a:pt x="400054" y="471008"/>
                </a:cubicBezTo>
                <a:cubicBezTo>
                  <a:pt x="393050" y="475687"/>
                  <a:pt x="385835" y="480012"/>
                  <a:pt x="378406" y="483983"/>
                </a:cubicBezTo>
                <a:cubicBezTo>
                  <a:pt x="370978" y="487953"/>
                  <a:pt x="363373" y="491550"/>
                  <a:pt x="355591" y="494773"/>
                </a:cubicBezTo>
                <a:cubicBezTo>
                  <a:pt x="347810" y="497997"/>
                  <a:pt x="339889" y="500831"/>
                  <a:pt x="331829" y="503276"/>
                </a:cubicBezTo>
                <a:cubicBezTo>
                  <a:pt x="323769" y="505721"/>
                  <a:pt x="315608" y="507765"/>
                  <a:pt x="307347" y="509408"/>
                </a:cubicBezTo>
                <a:cubicBezTo>
                  <a:pt x="299086" y="511052"/>
                  <a:pt x="290765" y="512286"/>
                  <a:pt x="282383" y="513112"/>
                </a:cubicBezTo>
                <a:cubicBezTo>
                  <a:pt x="274000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7" y="513112"/>
                </a:cubicBezTo>
                <a:cubicBezTo>
                  <a:pt x="223585" y="512286"/>
                  <a:pt x="215264" y="511052"/>
                  <a:pt x="207003" y="509408"/>
                </a:cubicBezTo>
                <a:cubicBezTo>
                  <a:pt x="198742" y="507765"/>
                  <a:pt x="190581" y="505721"/>
                  <a:pt x="182521" y="503276"/>
                </a:cubicBezTo>
                <a:cubicBezTo>
                  <a:pt x="174461" y="500831"/>
                  <a:pt x="166540" y="497997"/>
                  <a:pt x="158758" y="494773"/>
                </a:cubicBezTo>
                <a:cubicBezTo>
                  <a:pt x="150977" y="491550"/>
                  <a:pt x="143372" y="487953"/>
                  <a:pt x="135943" y="483983"/>
                </a:cubicBezTo>
                <a:cubicBezTo>
                  <a:pt x="128515" y="480012"/>
                  <a:pt x="121300" y="475687"/>
                  <a:pt x="114296" y="471008"/>
                </a:cubicBezTo>
                <a:cubicBezTo>
                  <a:pt x="107293" y="466329"/>
                  <a:pt x="100536" y="461317"/>
                  <a:pt x="94025" y="455974"/>
                </a:cubicBezTo>
                <a:cubicBezTo>
                  <a:pt x="87514" y="450631"/>
                  <a:pt x="81281" y="444981"/>
                  <a:pt x="75325" y="439025"/>
                </a:cubicBezTo>
                <a:cubicBezTo>
                  <a:pt x="69369" y="433069"/>
                  <a:pt x="63719" y="426836"/>
                  <a:pt x="58376" y="420325"/>
                </a:cubicBezTo>
                <a:cubicBezTo>
                  <a:pt x="53033" y="413814"/>
                  <a:pt x="48021" y="407057"/>
                  <a:pt x="43342" y="400053"/>
                </a:cubicBezTo>
                <a:cubicBezTo>
                  <a:pt x="38662" y="393050"/>
                  <a:pt x="34337" y="385834"/>
                  <a:pt x="30367" y="378406"/>
                </a:cubicBezTo>
                <a:cubicBezTo>
                  <a:pt x="26396" y="370978"/>
                  <a:pt x="22799" y="363373"/>
                  <a:pt x="19576" y="355591"/>
                </a:cubicBezTo>
                <a:cubicBezTo>
                  <a:pt x="16353" y="347810"/>
                  <a:pt x="13519" y="339889"/>
                  <a:pt x="11074" y="331829"/>
                </a:cubicBezTo>
                <a:cubicBezTo>
                  <a:pt x="8629" y="323769"/>
                  <a:pt x="6585" y="315608"/>
                  <a:pt x="4941" y="307347"/>
                </a:cubicBezTo>
                <a:cubicBezTo>
                  <a:pt x="3298" y="299086"/>
                  <a:pt x="2064" y="290765"/>
                  <a:pt x="1238" y="282383"/>
                </a:cubicBezTo>
                <a:cubicBezTo>
                  <a:pt x="413" y="274001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Freeform 11"/>
          <p:cNvSpPr/>
          <p:nvPr/>
        </p:nvSpPr>
        <p:spPr>
          <a:xfrm>
            <a:off x="951239" y="2355034"/>
            <a:ext cx="28477" cy="38520"/>
          </a:xfrm>
          <a:custGeom>
            <a:avLst/>
            <a:gdLst>
              <a:gd name="connsiteX0" fmla="*/ 28477 w 28477"/>
              <a:gd name="connsiteY0" fmla="*/ 38520 h 38520"/>
              <a:gd name="connsiteX1" fmla="*/ 18265 w 28477"/>
              <a:gd name="connsiteY1" fmla="*/ 36641 h 38520"/>
              <a:gd name="connsiteX2" fmla="*/ 10023 w 28477"/>
              <a:gd name="connsiteY2" fmla="*/ 31703 h 38520"/>
              <a:gd name="connsiteX3" fmla="*/ 3985 w 28477"/>
              <a:gd name="connsiteY3" fmla="*/ 24379 h 38520"/>
              <a:gd name="connsiteX4" fmla="*/ 762 w 28477"/>
              <a:gd name="connsiteY4" fmla="*/ 15872 h 38520"/>
              <a:gd name="connsiteX5" fmla="*/ 0 w 28477"/>
              <a:gd name="connsiteY5" fmla="*/ 0 h 38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8477" h="38520">
                <a:moveTo>
                  <a:pt x="28477" y="38520"/>
                </a:moveTo>
                <a:cubicBezTo>
                  <a:pt x="24926" y="38323"/>
                  <a:pt x="21452" y="37676"/>
                  <a:pt x="18265" y="36641"/>
                </a:cubicBezTo>
                <a:cubicBezTo>
                  <a:pt x="15680" y="35509"/>
                  <a:pt x="12391" y="33537"/>
                  <a:pt x="10023" y="31703"/>
                </a:cubicBezTo>
                <a:cubicBezTo>
                  <a:pt x="7989" y="29779"/>
                  <a:pt x="5624" y="26935"/>
                  <a:pt x="3985" y="24379"/>
                </a:cubicBezTo>
                <a:cubicBezTo>
                  <a:pt x="2545" y="21506"/>
                  <a:pt x="1585" y="18883"/>
                  <a:pt x="762" y="15872"/>
                </a:cubicBezTo>
                <a:cubicBezTo>
                  <a:pt x="288" y="12303"/>
                  <a:pt x="34" y="7012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Freeform 12"/>
          <p:cNvSpPr/>
          <p:nvPr/>
        </p:nvSpPr>
        <p:spPr>
          <a:xfrm>
            <a:off x="951109" y="2162451"/>
            <a:ext cx="25475" cy="39295"/>
          </a:xfrm>
          <a:custGeom>
            <a:avLst/>
            <a:gdLst>
              <a:gd name="connsiteX0" fmla="*/ 25475 w 25475"/>
              <a:gd name="connsiteY0" fmla="*/ 0 h 39295"/>
              <a:gd name="connsiteX1" fmla="*/ 15347 w 25475"/>
              <a:gd name="connsiteY1" fmla="*/ 2570 h 39295"/>
              <a:gd name="connsiteX2" fmla="*/ 7897 w 25475"/>
              <a:gd name="connsiteY2" fmla="*/ 7833 h 39295"/>
              <a:gd name="connsiteX3" fmla="*/ 2558 w 25475"/>
              <a:gd name="connsiteY3" fmla="*/ 15428 h 39295"/>
              <a:gd name="connsiteX4" fmla="*/ 162 w 25475"/>
              <a:gd name="connsiteY4" fmla="*/ 23878 h 39295"/>
              <a:gd name="connsiteX5" fmla="*/ 985 w 25475"/>
              <a:gd name="connsiteY5" fmla="*/ 39295 h 392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5475" h="39295">
                <a:moveTo>
                  <a:pt x="25475" y="0"/>
                </a:moveTo>
                <a:cubicBezTo>
                  <a:pt x="22110" y="342"/>
                  <a:pt x="18862" y="1178"/>
                  <a:pt x="15347" y="2570"/>
                </a:cubicBezTo>
                <a:cubicBezTo>
                  <a:pt x="13093" y="3779"/>
                  <a:pt x="10222" y="5782"/>
                  <a:pt x="7897" y="7833"/>
                </a:cubicBezTo>
                <a:cubicBezTo>
                  <a:pt x="5786" y="10220"/>
                  <a:pt x="3896" y="12953"/>
                  <a:pt x="2558" y="15428"/>
                </a:cubicBezTo>
                <a:cubicBezTo>
                  <a:pt x="1477" y="18105"/>
                  <a:pt x="763" y="20575"/>
                  <a:pt x="162" y="23878"/>
                </a:cubicBezTo>
                <a:cubicBezTo>
                  <a:pt x="0" y="27396"/>
                  <a:pt x="161" y="31555"/>
                  <a:pt x="985" y="39295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3" name="Freeform 13"/>
          <p:cNvSpPr/>
          <p:nvPr/>
        </p:nvSpPr>
        <p:spPr>
          <a:xfrm>
            <a:off x="978934" y="2216438"/>
            <a:ext cx="148967" cy="231"/>
          </a:xfrm>
          <a:custGeom>
            <a:avLst/>
            <a:gdLst>
              <a:gd name="connsiteX0" fmla="*/ 148967 w 148967"/>
              <a:gd name="connsiteY0" fmla="*/ 231 h 231"/>
              <a:gd name="connsiteX1" fmla="*/ 0 w 148967"/>
              <a:gd name="connsiteY1" fmla="*/ 0 h 2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967" h="231">
                <a:moveTo>
                  <a:pt x="148967" y="23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4" name="Freeform 14"/>
          <p:cNvSpPr/>
          <p:nvPr/>
        </p:nvSpPr>
        <p:spPr>
          <a:xfrm>
            <a:off x="1127901" y="2216669"/>
            <a:ext cx="162" cy="176933"/>
          </a:xfrm>
          <a:custGeom>
            <a:avLst/>
            <a:gdLst>
              <a:gd name="connsiteX0" fmla="*/ 162 w 162"/>
              <a:gd name="connsiteY0" fmla="*/ 176933 h 176933"/>
              <a:gd name="connsiteX1" fmla="*/ 0 w 162"/>
              <a:gd name="connsiteY1" fmla="*/ 0 h 1769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" h="176933">
                <a:moveTo>
                  <a:pt x="162" y="176933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5" name="Freeform 15"/>
          <p:cNvSpPr/>
          <p:nvPr/>
        </p:nvSpPr>
        <p:spPr>
          <a:xfrm>
            <a:off x="979716" y="2393554"/>
            <a:ext cx="148348" cy="49"/>
          </a:xfrm>
          <a:custGeom>
            <a:avLst/>
            <a:gdLst>
              <a:gd name="connsiteX0" fmla="*/ 148348 w 148348"/>
              <a:gd name="connsiteY0" fmla="*/ 49 h 49"/>
              <a:gd name="connsiteX1" fmla="*/ 0 w 148348"/>
              <a:gd name="connsiteY1" fmla="*/ 0 h 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8348" h="49">
                <a:moveTo>
                  <a:pt x="148348" y="49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Freeform 16"/>
          <p:cNvSpPr/>
          <p:nvPr/>
        </p:nvSpPr>
        <p:spPr>
          <a:xfrm>
            <a:off x="976584" y="2162283"/>
            <a:ext cx="140830" cy="168"/>
          </a:xfrm>
          <a:custGeom>
            <a:avLst/>
            <a:gdLst>
              <a:gd name="connsiteX0" fmla="*/ 140830 w 140830"/>
              <a:gd name="connsiteY0" fmla="*/ 0 h 168"/>
              <a:gd name="connsiteX1" fmla="*/ 0 w 140830"/>
              <a:gd name="connsiteY1" fmla="*/ 168 h 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830" h="168">
                <a:moveTo>
                  <a:pt x="140830" y="0"/>
                </a:moveTo>
                <a:lnTo>
                  <a:pt x="0" y="168"/>
                </a:ln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Freeform 17"/>
          <p:cNvSpPr/>
          <p:nvPr/>
        </p:nvSpPr>
        <p:spPr>
          <a:xfrm>
            <a:off x="1106831" y="2162175"/>
            <a:ext cx="10462" cy="54115"/>
          </a:xfrm>
          <a:custGeom>
            <a:avLst/>
            <a:gdLst>
              <a:gd name="connsiteX0" fmla="*/ 10462 w 10462"/>
              <a:gd name="connsiteY0" fmla="*/ 0 h 54115"/>
              <a:gd name="connsiteX1" fmla="*/ 2782 w 10462"/>
              <a:gd name="connsiteY1" fmla="*/ 12540 h 54115"/>
              <a:gd name="connsiteX2" fmla="*/ 35 w 10462"/>
              <a:gd name="connsiteY2" fmla="*/ 26985 h 54115"/>
              <a:gd name="connsiteX3" fmla="*/ 2576 w 10462"/>
              <a:gd name="connsiteY3" fmla="*/ 41468 h 54115"/>
              <a:gd name="connsiteX4" fmla="*/ 10077 w 10462"/>
              <a:gd name="connsiteY4" fmla="*/ 54115 h 54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462" h="54115">
                <a:moveTo>
                  <a:pt x="10462" y="0"/>
                </a:moveTo>
                <a:cubicBezTo>
                  <a:pt x="7138" y="3712"/>
                  <a:pt x="4578" y="7892"/>
                  <a:pt x="2782" y="12540"/>
                </a:cubicBezTo>
                <a:cubicBezTo>
                  <a:pt x="987" y="17187"/>
                  <a:pt x="71" y="22002"/>
                  <a:pt x="35" y="26985"/>
                </a:cubicBezTo>
                <a:cubicBezTo>
                  <a:pt x="0" y="31967"/>
                  <a:pt x="847" y="36795"/>
                  <a:pt x="2576" y="41468"/>
                </a:cubicBezTo>
                <a:cubicBezTo>
                  <a:pt x="4306" y="46141"/>
                  <a:pt x="6806" y="50357"/>
                  <a:pt x="10077" y="54115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Freeform 18"/>
          <p:cNvSpPr/>
          <p:nvPr/>
        </p:nvSpPr>
        <p:spPr>
          <a:xfrm>
            <a:off x="952440" y="2201528"/>
            <a:ext cx="26492" cy="15028"/>
          </a:xfrm>
          <a:custGeom>
            <a:avLst/>
            <a:gdLst>
              <a:gd name="connsiteX0" fmla="*/ 26492 w 26492"/>
              <a:gd name="connsiteY0" fmla="*/ 15028 h 15028"/>
              <a:gd name="connsiteX1" fmla="*/ 11349 w 26492"/>
              <a:gd name="connsiteY1" fmla="*/ 10858 h 15028"/>
              <a:gd name="connsiteX2" fmla="*/ 0 w 26492"/>
              <a:gd name="connsiteY2" fmla="*/ 0 h 15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492" h="15028">
                <a:moveTo>
                  <a:pt x="26492" y="15028"/>
                </a:moveTo>
                <a:cubicBezTo>
                  <a:pt x="21093" y="14912"/>
                  <a:pt x="16046" y="13522"/>
                  <a:pt x="11349" y="10858"/>
                </a:cubicBezTo>
                <a:cubicBezTo>
                  <a:pt x="6652" y="8194"/>
                  <a:pt x="2869" y="4575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6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TextBox 19"/>
          <p:cNvSpPr txBox="1"/>
          <p:nvPr/>
        </p:nvSpPr>
        <p:spPr>
          <a:xfrm>
            <a:off x="781050" y="2744986"/>
            <a:ext cx="131105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cadêm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cas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1050" y="3131343"/>
            <a:ext cx="4219280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L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eitura, 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rita, cálculo e comp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ensão de conteúdos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scolares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om estratégias ada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pt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adas.</a:t>
            </a:r>
          </a:p>
        </p:txBody>
      </p:sp>
      <p:sp>
        <p:nvSpPr>
          <p:cNvPr id="21" name="Freeform 21"/>
          <p:cNvSpPr/>
          <p:nvPr/>
        </p:nvSpPr>
        <p:spPr>
          <a:xfrm>
            <a:off x="5805486" y="1843087"/>
            <a:ext cx="5019675" cy="1962150"/>
          </a:xfrm>
          <a:custGeom>
            <a:avLst/>
            <a:gdLst>
              <a:gd name="connsiteX0" fmla="*/ 1 w 5019675"/>
              <a:gd name="connsiteY0" fmla="*/ 1906905 h 1962150"/>
              <a:gd name="connsiteX1" fmla="*/ 1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2 w 5019675"/>
              <a:gd name="connsiteY6" fmla="*/ 9310 h 1962150"/>
              <a:gd name="connsiteX7" fmla="*/ 34103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7 w 5019675"/>
              <a:gd name="connsiteY11" fmla="*/ 1061 h 1962150"/>
              <a:gd name="connsiteX12" fmla="*/ 4985570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3 w 5019675"/>
              <a:gd name="connsiteY15" fmla="*/ 24552 h 1962150"/>
              <a:gd name="connsiteX16" fmla="*/ 5015469 w 5019675"/>
              <a:gd name="connsiteY16" fmla="*/ 34104 h 1962150"/>
              <a:gd name="connsiteX17" fmla="*/ 5018613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3 w 5019675"/>
              <a:gd name="connsiteY20" fmla="*/ 1917682 h 1962150"/>
              <a:gd name="connsiteX21" fmla="*/ 5015469 w 5019675"/>
              <a:gd name="connsiteY21" fmla="*/ 1928046 h 1962150"/>
              <a:gd name="connsiteX22" fmla="*/ 5010363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3 w 5019675"/>
              <a:gd name="connsiteY30" fmla="*/ 1957944 h 1962150"/>
              <a:gd name="connsiteX31" fmla="*/ 24552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1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1" y="1906905"/>
                </a:moveTo>
                <a:lnTo>
                  <a:pt x="1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6"/>
                  <a:pt x="16181" y="16181"/>
                </a:cubicBezTo>
                <a:cubicBezTo>
                  <a:pt x="18745" y="13616"/>
                  <a:pt x="21536" y="11325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5"/>
                  <a:pt x="5000928" y="13616"/>
                  <a:pt x="5003493" y="16181"/>
                </a:cubicBezTo>
                <a:cubicBezTo>
                  <a:pt x="5006058" y="18746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4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3" y="1917682"/>
                </a:cubicBezTo>
                <a:cubicBezTo>
                  <a:pt x="5017904" y="1921240"/>
                  <a:pt x="5016857" y="1924695"/>
                  <a:pt x="5015469" y="1928046"/>
                </a:cubicBezTo>
                <a:cubicBezTo>
                  <a:pt x="5014079" y="1931397"/>
                  <a:pt x="5012378" y="1934581"/>
                  <a:pt x="5010363" y="1937597"/>
                </a:cubicBezTo>
                <a:cubicBezTo>
                  <a:pt x="5008348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1" y="1952839"/>
                </a:cubicBezTo>
                <a:cubicBezTo>
                  <a:pt x="4992106" y="1954855"/>
                  <a:pt x="4988922" y="1956556"/>
                  <a:pt x="4985570" y="1957944"/>
                </a:cubicBezTo>
                <a:cubicBezTo>
                  <a:pt x="4982220" y="1959332"/>
                  <a:pt x="4978765" y="1960380"/>
                  <a:pt x="4975207" y="1961088"/>
                </a:cubicBezTo>
                <a:cubicBezTo>
                  <a:pt x="4971649" y="1961796"/>
                  <a:pt x="4968056" y="1962149"/>
                  <a:pt x="4964430" y="1962150"/>
                </a:cubicBezTo>
                <a:lnTo>
                  <a:pt x="55245" y="1962150"/>
                </a:lnTo>
                <a:cubicBezTo>
                  <a:pt x="51617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3" y="1957944"/>
                </a:cubicBezTo>
                <a:cubicBezTo>
                  <a:pt x="30752" y="1956556"/>
                  <a:pt x="27568" y="1954854"/>
                  <a:pt x="24552" y="1952839"/>
                </a:cubicBezTo>
                <a:cubicBezTo>
                  <a:pt x="21536" y="1950823"/>
                  <a:pt x="18745" y="1948534"/>
                  <a:pt x="16181" y="1945969"/>
                </a:cubicBezTo>
                <a:cubicBezTo>
                  <a:pt x="13615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1" y="1906905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Freeform 22"/>
          <p:cNvSpPr/>
          <p:nvPr/>
        </p:nvSpPr>
        <p:spPr>
          <a:xfrm>
            <a:off x="5805486" y="1843087"/>
            <a:ext cx="5019675" cy="1962150"/>
          </a:xfrm>
          <a:custGeom>
            <a:avLst/>
            <a:gdLst>
              <a:gd name="connsiteX0" fmla="*/ 1 w 5019675"/>
              <a:gd name="connsiteY0" fmla="*/ 1906905 h 1962150"/>
              <a:gd name="connsiteX1" fmla="*/ 1 w 5019675"/>
              <a:gd name="connsiteY1" fmla="*/ 55245 h 1962150"/>
              <a:gd name="connsiteX2" fmla="*/ 1062 w 5019675"/>
              <a:gd name="connsiteY2" fmla="*/ 44467 h 1962150"/>
              <a:gd name="connsiteX3" fmla="*/ 4205 w 5019675"/>
              <a:gd name="connsiteY3" fmla="*/ 34104 h 1962150"/>
              <a:gd name="connsiteX4" fmla="*/ 9310 w 5019675"/>
              <a:gd name="connsiteY4" fmla="*/ 24552 h 1962150"/>
              <a:gd name="connsiteX5" fmla="*/ 16181 w 5019675"/>
              <a:gd name="connsiteY5" fmla="*/ 16181 h 1962150"/>
              <a:gd name="connsiteX6" fmla="*/ 24552 w 5019675"/>
              <a:gd name="connsiteY6" fmla="*/ 9310 h 1962150"/>
              <a:gd name="connsiteX7" fmla="*/ 34103 w 5019675"/>
              <a:gd name="connsiteY7" fmla="*/ 4205 h 1962150"/>
              <a:gd name="connsiteX8" fmla="*/ 44467 w 5019675"/>
              <a:gd name="connsiteY8" fmla="*/ 1061 h 1962150"/>
              <a:gd name="connsiteX9" fmla="*/ 55245 w 5019675"/>
              <a:gd name="connsiteY9" fmla="*/ 0 h 1962150"/>
              <a:gd name="connsiteX10" fmla="*/ 4964430 w 5019675"/>
              <a:gd name="connsiteY10" fmla="*/ 0 h 1962150"/>
              <a:gd name="connsiteX11" fmla="*/ 4975207 w 5019675"/>
              <a:gd name="connsiteY11" fmla="*/ 1061 h 1962150"/>
              <a:gd name="connsiteX12" fmla="*/ 4985570 w 5019675"/>
              <a:gd name="connsiteY12" fmla="*/ 4205 h 1962150"/>
              <a:gd name="connsiteX13" fmla="*/ 4995121 w 5019675"/>
              <a:gd name="connsiteY13" fmla="*/ 9310 h 1962150"/>
              <a:gd name="connsiteX14" fmla="*/ 5003493 w 5019675"/>
              <a:gd name="connsiteY14" fmla="*/ 16181 h 1962150"/>
              <a:gd name="connsiteX15" fmla="*/ 5010363 w 5019675"/>
              <a:gd name="connsiteY15" fmla="*/ 24552 h 1962150"/>
              <a:gd name="connsiteX16" fmla="*/ 5015469 w 5019675"/>
              <a:gd name="connsiteY16" fmla="*/ 34104 h 1962150"/>
              <a:gd name="connsiteX17" fmla="*/ 5018613 w 5019675"/>
              <a:gd name="connsiteY17" fmla="*/ 44467 h 1962150"/>
              <a:gd name="connsiteX18" fmla="*/ 5019675 w 5019675"/>
              <a:gd name="connsiteY18" fmla="*/ 55245 h 1962150"/>
              <a:gd name="connsiteX19" fmla="*/ 5019675 w 5019675"/>
              <a:gd name="connsiteY19" fmla="*/ 1906905 h 1962150"/>
              <a:gd name="connsiteX20" fmla="*/ 5018613 w 5019675"/>
              <a:gd name="connsiteY20" fmla="*/ 1917682 h 1962150"/>
              <a:gd name="connsiteX21" fmla="*/ 5015469 w 5019675"/>
              <a:gd name="connsiteY21" fmla="*/ 1928046 h 1962150"/>
              <a:gd name="connsiteX22" fmla="*/ 5010363 w 5019675"/>
              <a:gd name="connsiteY22" fmla="*/ 1937597 h 1962150"/>
              <a:gd name="connsiteX23" fmla="*/ 5003493 w 5019675"/>
              <a:gd name="connsiteY23" fmla="*/ 1945969 h 1962150"/>
              <a:gd name="connsiteX24" fmla="*/ 4995121 w 5019675"/>
              <a:gd name="connsiteY24" fmla="*/ 1952839 h 1962150"/>
              <a:gd name="connsiteX25" fmla="*/ 4985570 w 5019675"/>
              <a:gd name="connsiteY25" fmla="*/ 1957944 h 1962150"/>
              <a:gd name="connsiteX26" fmla="*/ 4975207 w 5019675"/>
              <a:gd name="connsiteY26" fmla="*/ 1961088 h 1962150"/>
              <a:gd name="connsiteX27" fmla="*/ 4964430 w 5019675"/>
              <a:gd name="connsiteY27" fmla="*/ 1962150 h 1962150"/>
              <a:gd name="connsiteX28" fmla="*/ 55245 w 5019675"/>
              <a:gd name="connsiteY28" fmla="*/ 1962150 h 1962150"/>
              <a:gd name="connsiteX29" fmla="*/ 44467 w 5019675"/>
              <a:gd name="connsiteY29" fmla="*/ 1961088 h 1962150"/>
              <a:gd name="connsiteX30" fmla="*/ 34103 w 5019675"/>
              <a:gd name="connsiteY30" fmla="*/ 1957944 h 1962150"/>
              <a:gd name="connsiteX31" fmla="*/ 24552 w 5019675"/>
              <a:gd name="connsiteY31" fmla="*/ 1952839 h 1962150"/>
              <a:gd name="connsiteX32" fmla="*/ 16181 w 5019675"/>
              <a:gd name="connsiteY32" fmla="*/ 1945969 h 1962150"/>
              <a:gd name="connsiteX33" fmla="*/ 9310 w 5019675"/>
              <a:gd name="connsiteY33" fmla="*/ 1937597 h 1962150"/>
              <a:gd name="connsiteX34" fmla="*/ 4205 w 5019675"/>
              <a:gd name="connsiteY34" fmla="*/ 1928046 h 1962150"/>
              <a:gd name="connsiteX35" fmla="*/ 1062 w 5019675"/>
              <a:gd name="connsiteY35" fmla="*/ 1917682 h 1962150"/>
              <a:gd name="connsiteX36" fmla="*/ 1 w 5019675"/>
              <a:gd name="connsiteY36" fmla="*/ 1906905 h 1962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62150">
                <a:moveTo>
                  <a:pt x="1" y="1906905"/>
                </a:moveTo>
                <a:lnTo>
                  <a:pt x="1" y="55245"/>
                </a:lnTo>
                <a:cubicBezTo>
                  <a:pt x="0" y="51618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4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6"/>
                  <a:pt x="16181" y="16181"/>
                </a:cubicBezTo>
                <a:cubicBezTo>
                  <a:pt x="18745" y="13616"/>
                  <a:pt x="21536" y="11325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5"/>
                  <a:pt x="5000928" y="13616"/>
                  <a:pt x="5003493" y="16181"/>
                </a:cubicBezTo>
                <a:cubicBezTo>
                  <a:pt x="5006058" y="18746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4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8"/>
                  <a:pt x="5019675" y="55245"/>
                </a:cubicBezTo>
                <a:lnTo>
                  <a:pt x="5019675" y="1906905"/>
                </a:lnTo>
                <a:cubicBezTo>
                  <a:pt x="5019674" y="1910532"/>
                  <a:pt x="5019320" y="1914125"/>
                  <a:pt x="5018613" y="1917682"/>
                </a:cubicBezTo>
                <a:cubicBezTo>
                  <a:pt x="5017904" y="1921240"/>
                  <a:pt x="5016857" y="1924695"/>
                  <a:pt x="5015469" y="1928046"/>
                </a:cubicBezTo>
                <a:cubicBezTo>
                  <a:pt x="5014079" y="1931397"/>
                  <a:pt x="5012378" y="1934581"/>
                  <a:pt x="5010363" y="1937597"/>
                </a:cubicBezTo>
                <a:cubicBezTo>
                  <a:pt x="5008348" y="1940613"/>
                  <a:pt x="5006058" y="1943404"/>
                  <a:pt x="5003493" y="1945969"/>
                </a:cubicBezTo>
                <a:cubicBezTo>
                  <a:pt x="5000928" y="1948534"/>
                  <a:pt x="4998138" y="1950824"/>
                  <a:pt x="4995121" y="1952839"/>
                </a:cubicBezTo>
                <a:cubicBezTo>
                  <a:pt x="4992106" y="1954855"/>
                  <a:pt x="4988922" y="1956556"/>
                  <a:pt x="4985570" y="1957944"/>
                </a:cubicBezTo>
                <a:cubicBezTo>
                  <a:pt x="4982220" y="1959332"/>
                  <a:pt x="4978765" y="1960380"/>
                  <a:pt x="4975207" y="1961088"/>
                </a:cubicBezTo>
                <a:cubicBezTo>
                  <a:pt x="4971649" y="1961796"/>
                  <a:pt x="4968056" y="1962149"/>
                  <a:pt x="4964430" y="1962150"/>
                </a:cubicBezTo>
                <a:lnTo>
                  <a:pt x="55245" y="1962150"/>
                </a:lnTo>
                <a:cubicBezTo>
                  <a:pt x="51617" y="1962149"/>
                  <a:pt x="48025" y="1961796"/>
                  <a:pt x="44467" y="1961088"/>
                </a:cubicBezTo>
                <a:cubicBezTo>
                  <a:pt x="40909" y="1960380"/>
                  <a:pt x="37455" y="1959332"/>
                  <a:pt x="34103" y="1957944"/>
                </a:cubicBezTo>
                <a:cubicBezTo>
                  <a:pt x="30752" y="1956556"/>
                  <a:pt x="27568" y="1954854"/>
                  <a:pt x="24552" y="1952839"/>
                </a:cubicBezTo>
                <a:cubicBezTo>
                  <a:pt x="21536" y="1950823"/>
                  <a:pt x="18745" y="1948534"/>
                  <a:pt x="16181" y="1945969"/>
                </a:cubicBezTo>
                <a:cubicBezTo>
                  <a:pt x="13615" y="1943404"/>
                  <a:pt x="11326" y="1940614"/>
                  <a:pt x="9310" y="1937597"/>
                </a:cubicBezTo>
                <a:cubicBezTo>
                  <a:pt x="7295" y="1934581"/>
                  <a:pt x="5593" y="1931397"/>
                  <a:pt x="4205" y="1928046"/>
                </a:cubicBezTo>
                <a:cubicBezTo>
                  <a:pt x="2817" y="1924695"/>
                  <a:pt x="1769" y="1921240"/>
                  <a:pt x="1062" y="1917682"/>
                </a:cubicBezTo>
                <a:cubicBezTo>
                  <a:pt x="354" y="1914124"/>
                  <a:pt x="0" y="1910532"/>
                  <a:pt x="1" y="190690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Freeform 23"/>
          <p:cNvSpPr/>
          <p:nvPr/>
        </p:nvSpPr>
        <p:spPr>
          <a:xfrm>
            <a:off x="5981700" y="2019300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7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5 w 514350"/>
              <a:gd name="connsiteY4" fmla="*/ 158758 h 514350"/>
              <a:gd name="connsiteX5" fmla="*/ 30366 w 514350"/>
              <a:gd name="connsiteY5" fmla="*/ 135943 h 514350"/>
              <a:gd name="connsiteX6" fmla="*/ 43340 w 514350"/>
              <a:gd name="connsiteY6" fmla="*/ 114296 h 514350"/>
              <a:gd name="connsiteX7" fmla="*/ 58375 w 514350"/>
              <a:gd name="connsiteY7" fmla="*/ 94025 h 514350"/>
              <a:gd name="connsiteX8" fmla="*/ 75324 w 514350"/>
              <a:gd name="connsiteY8" fmla="*/ 75325 h 514350"/>
              <a:gd name="connsiteX9" fmla="*/ 94024 w 514350"/>
              <a:gd name="connsiteY9" fmla="*/ 58376 h 514350"/>
              <a:gd name="connsiteX10" fmla="*/ 114295 w 514350"/>
              <a:gd name="connsiteY10" fmla="*/ 43342 h 514350"/>
              <a:gd name="connsiteX11" fmla="*/ 135943 w 514350"/>
              <a:gd name="connsiteY11" fmla="*/ 30367 h 514350"/>
              <a:gd name="connsiteX12" fmla="*/ 158757 w 514350"/>
              <a:gd name="connsiteY12" fmla="*/ 19576 h 514350"/>
              <a:gd name="connsiteX13" fmla="*/ 182520 w 514350"/>
              <a:gd name="connsiteY13" fmla="*/ 11074 h 514350"/>
              <a:gd name="connsiteX14" fmla="*/ 207002 w 514350"/>
              <a:gd name="connsiteY14" fmla="*/ 4941 h 514350"/>
              <a:gd name="connsiteX15" fmla="*/ 231968 w 514350"/>
              <a:gd name="connsiteY15" fmla="*/ 1238 h 514350"/>
              <a:gd name="connsiteX16" fmla="*/ 257175 w 514350"/>
              <a:gd name="connsiteY16" fmla="*/ 0 h 514350"/>
              <a:gd name="connsiteX17" fmla="*/ 282382 w 514350"/>
              <a:gd name="connsiteY17" fmla="*/ 1238 h 514350"/>
              <a:gd name="connsiteX18" fmla="*/ 307346 w 514350"/>
              <a:gd name="connsiteY18" fmla="*/ 4941 h 514350"/>
              <a:gd name="connsiteX19" fmla="*/ 331828 w 514350"/>
              <a:gd name="connsiteY19" fmla="*/ 11074 h 514350"/>
              <a:gd name="connsiteX20" fmla="*/ 355590 w 514350"/>
              <a:gd name="connsiteY20" fmla="*/ 19576 h 514350"/>
              <a:gd name="connsiteX21" fmla="*/ 378405 w 514350"/>
              <a:gd name="connsiteY21" fmla="*/ 30367 h 514350"/>
              <a:gd name="connsiteX22" fmla="*/ 400053 w 514350"/>
              <a:gd name="connsiteY22" fmla="*/ 43342 h 514350"/>
              <a:gd name="connsiteX23" fmla="*/ 420325 w 514350"/>
              <a:gd name="connsiteY23" fmla="*/ 58376 h 514350"/>
              <a:gd name="connsiteX24" fmla="*/ 439025 w 514350"/>
              <a:gd name="connsiteY24" fmla="*/ 75325 h 514350"/>
              <a:gd name="connsiteX25" fmla="*/ 455974 w 514350"/>
              <a:gd name="connsiteY25" fmla="*/ 94025 h 514350"/>
              <a:gd name="connsiteX26" fmla="*/ 471007 w 514350"/>
              <a:gd name="connsiteY26" fmla="*/ 114296 h 514350"/>
              <a:gd name="connsiteX27" fmla="*/ 483982 w 514350"/>
              <a:gd name="connsiteY27" fmla="*/ 135943 h 514350"/>
              <a:gd name="connsiteX28" fmla="*/ 494773 w 514350"/>
              <a:gd name="connsiteY28" fmla="*/ 158758 h 514350"/>
              <a:gd name="connsiteX29" fmla="*/ 503275 w 514350"/>
              <a:gd name="connsiteY29" fmla="*/ 182521 h 514350"/>
              <a:gd name="connsiteX30" fmla="*/ 509408 w 514350"/>
              <a:gd name="connsiteY30" fmla="*/ 207002 h 514350"/>
              <a:gd name="connsiteX31" fmla="*/ 513112 w 514350"/>
              <a:gd name="connsiteY31" fmla="*/ 231967 h 514350"/>
              <a:gd name="connsiteX32" fmla="*/ 514350 w 514350"/>
              <a:gd name="connsiteY32" fmla="*/ 257175 h 514350"/>
              <a:gd name="connsiteX33" fmla="*/ 513112 w 514350"/>
              <a:gd name="connsiteY33" fmla="*/ 282383 h 514350"/>
              <a:gd name="connsiteX34" fmla="*/ 509408 w 514350"/>
              <a:gd name="connsiteY34" fmla="*/ 307347 h 514350"/>
              <a:gd name="connsiteX35" fmla="*/ 503275 w 514350"/>
              <a:gd name="connsiteY35" fmla="*/ 331829 h 514350"/>
              <a:gd name="connsiteX36" fmla="*/ 494773 w 514350"/>
              <a:gd name="connsiteY36" fmla="*/ 355591 h 514350"/>
              <a:gd name="connsiteX37" fmla="*/ 483983 w 514350"/>
              <a:gd name="connsiteY37" fmla="*/ 378406 h 514350"/>
              <a:gd name="connsiteX38" fmla="*/ 471007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3 w 514350"/>
              <a:gd name="connsiteY42" fmla="*/ 471008 h 514350"/>
              <a:gd name="connsiteX43" fmla="*/ 378405 w 514350"/>
              <a:gd name="connsiteY43" fmla="*/ 483983 h 514350"/>
              <a:gd name="connsiteX44" fmla="*/ 355590 w 514350"/>
              <a:gd name="connsiteY44" fmla="*/ 494773 h 514350"/>
              <a:gd name="connsiteX45" fmla="*/ 331828 w 514350"/>
              <a:gd name="connsiteY45" fmla="*/ 503276 h 514350"/>
              <a:gd name="connsiteX46" fmla="*/ 307346 w 514350"/>
              <a:gd name="connsiteY46" fmla="*/ 509408 h 514350"/>
              <a:gd name="connsiteX47" fmla="*/ 282382 w 514350"/>
              <a:gd name="connsiteY47" fmla="*/ 513112 h 514350"/>
              <a:gd name="connsiteX48" fmla="*/ 257175 w 514350"/>
              <a:gd name="connsiteY48" fmla="*/ 514350 h 514350"/>
              <a:gd name="connsiteX49" fmla="*/ 231968 w 514350"/>
              <a:gd name="connsiteY49" fmla="*/ 513112 h 514350"/>
              <a:gd name="connsiteX50" fmla="*/ 207002 w 514350"/>
              <a:gd name="connsiteY50" fmla="*/ 509408 h 514350"/>
              <a:gd name="connsiteX51" fmla="*/ 182520 w 514350"/>
              <a:gd name="connsiteY51" fmla="*/ 503276 h 514350"/>
              <a:gd name="connsiteX52" fmla="*/ 158757 w 514350"/>
              <a:gd name="connsiteY52" fmla="*/ 494773 h 514350"/>
              <a:gd name="connsiteX53" fmla="*/ 135943 w 514350"/>
              <a:gd name="connsiteY53" fmla="*/ 483983 h 514350"/>
              <a:gd name="connsiteX54" fmla="*/ 114295 w 514350"/>
              <a:gd name="connsiteY54" fmla="*/ 471008 h 514350"/>
              <a:gd name="connsiteX55" fmla="*/ 94024 w 514350"/>
              <a:gd name="connsiteY55" fmla="*/ 455974 h 514350"/>
              <a:gd name="connsiteX56" fmla="*/ 75324 w 514350"/>
              <a:gd name="connsiteY56" fmla="*/ 439025 h 514350"/>
              <a:gd name="connsiteX57" fmla="*/ 58376 w 514350"/>
              <a:gd name="connsiteY57" fmla="*/ 420325 h 514350"/>
              <a:gd name="connsiteX58" fmla="*/ 43341 w 514350"/>
              <a:gd name="connsiteY58" fmla="*/ 400053 h 514350"/>
              <a:gd name="connsiteX59" fmla="*/ 30366 w 514350"/>
              <a:gd name="connsiteY59" fmla="*/ 378406 h 514350"/>
              <a:gd name="connsiteX60" fmla="*/ 19575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7"/>
                </a:cubicBezTo>
                <a:cubicBezTo>
                  <a:pt x="2063" y="223585"/>
                  <a:pt x="3297" y="215263"/>
                  <a:pt x="4941" y="207002"/>
                </a:cubicBezTo>
                <a:cubicBezTo>
                  <a:pt x="6584" y="198742"/>
                  <a:pt x="8629" y="190581"/>
                  <a:pt x="11074" y="182521"/>
                </a:cubicBezTo>
                <a:cubicBezTo>
                  <a:pt x="13518" y="174461"/>
                  <a:pt x="16352" y="166540"/>
                  <a:pt x="19575" y="158758"/>
                </a:cubicBezTo>
                <a:cubicBezTo>
                  <a:pt x="22799" y="150976"/>
                  <a:pt x="26395" y="143371"/>
                  <a:pt x="30366" y="135943"/>
                </a:cubicBezTo>
                <a:cubicBezTo>
                  <a:pt x="34336" y="128515"/>
                  <a:pt x="38661" y="121299"/>
                  <a:pt x="43340" y="114296"/>
                </a:cubicBezTo>
                <a:cubicBezTo>
                  <a:pt x="48020" y="107293"/>
                  <a:pt x="53032" y="100536"/>
                  <a:pt x="58375" y="94025"/>
                </a:cubicBezTo>
                <a:cubicBezTo>
                  <a:pt x="63718" y="87514"/>
                  <a:pt x="69368" y="81281"/>
                  <a:pt x="75324" y="75325"/>
                </a:cubicBezTo>
                <a:cubicBezTo>
                  <a:pt x="81280" y="69369"/>
                  <a:pt x="87513" y="63719"/>
                  <a:pt x="94024" y="58376"/>
                </a:cubicBezTo>
                <a:cubicBezTo>
                  <a:pt x="100535" y="53033"/>
                  <a:pt x="107292" y="48021"/>
                  <a:pt x="114295" y="43342"/>
                </a:cubicBezTo>
                <a:cubicBezTo>
                  <a:pt x="121298" y="38662"/>
                  <a:pt x="128515" y="34337"/>
                  <a:pt x="135943" y="30367"/>
                </a:cubicBezTo>
                <a:cubicBezTo>
                  <a:pt x="143371" y="26396"/>
                  <a:pt x="150976" y="22800"/>
                  <a:pt x="158757" y="19576"/>
                </a:cubicBezTo>
                <a:cubicBezTo>
                  <a:pt x="166539" y="16353"/>
                  <a:pt x="174460" y="13519"/>
                  <a:pt x="182520" y="11074"/>
                </a:cubicBezTo>
                <a:cubicBezTo>
                  <a:pt x="190581" y="8629"/>
                  <a:pt x="198741" y="6585"/>
                  <a:pt x="207002" y="4941"/>
                </a:cubicBezTo>
                <a:cubicBezTo>
                  <a:pt x="215264" y="3298"/>
                  <a:pt x="223585" y="2064"/>
                  <a:pt x="231968" y="1238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1" y="413"/>
                  <a:pt x="282382" y="1238"/>
                </a:cubicBezTo>
                <a:cubicBezTo>
                  <a:pt x="290765" y="2064"/>
                  <a:pt x="299086" y="3298"/>
                  <a:pt x="307346" y="4941"/>
                </a:cubicBezTo>
                <a:cubicBezTo>
                  <a:pt x="315607" y="6585"/>
                  <a:pt x="323768" y="8629"/>
                  <a:pt x="331828" y="11074"/>
                </a:cubicBezTo>
                <a:cubicBezTo>
                  <a:pt x="339889" y="13519"/>
                  <a:pt x="347809" y="16353"/>
                  <a:pt x="355590" y="19576"/>
                </a:cubicBezTo>
                <a:cubicBezTo>
                  <a:pt x="363372" y="22800"/>
                  <a:pt x="370977" y="26396"/>
                  <a:pt x="378405" y="30367"/>
                </a:cubicBezTo>
                <a:cubicBezTo>
                  <a:pt x="385835" y="34337"/>
                  <a:pt x="393050" y="38662"/>
                  <a:pt x="400053" y="43342"/>
                </a:cubicBezTo>
                <a:cubicBezTo>
                  <a:pt x="407057" y="48021"/>
                  <a:pt x="413814" y="53033"/>
                  <a:pt x="420325" y="58376"/>
                </a:cubicBezTo>
                <a:cubicBezTo>
                  <a:pt x="426836" y="63719"/>
                  <a:pt x="433069" y="69369"/>
                  <a:pt x="439025" y="75325"/>
                </a:cubicBezTo>
                <a:cubicBezTo>
                  <a:pt x="444981" y="81281"/>
                  <a:pt x="450631" y="87514"/>
                  <a:pt x="455974" y="94025"/>
                </a:cubicBezTo>
                <a:cubicBezTo>
                  <a:pt x="461317" y="100536"/>
                  <a:pt x="466328" y="107293"/>
                  <a:pt x="471007" y="114296"/>
                </a:cubicBezTo>
                <a:cubicBezTo>
                  <a:pt x="475687" y="121299"/>
                  <a:pt x="480013" y="128515"/>
                  <a:pt x="483982" y="135943"/>
                </a:cubicBezTo>
                <a:cubicBezTo>
                  <a:pt x="487953" y="143372"/>
                  <a:pt x="491549" y="150976"/>
                  <a:pt x="494773" y="158758"/>
                </a:cubicBezTo>
                <a:cubicBezTo>
                  <a:pt x="497996" y="166540"/>
                  <a:pt x="500830" y="174461"/>
                  <a:pt x="503275" y="182521"/>
                </a:cubicBezTo>
                <a:cubicBezTo>
                  <a:pt x="505720" y="190581"/>
                  <a:pt x="507764" y="198742"/>
                  <a:pt x="509408" y="207002"/>
                </a:cubicBezTo>
                <a:cubicBezTo>
                  <a:pt x="511051" y="215263"/>
                  <a:pt x="512285" y="223585"/>
                  <a:pt x="513112" y="231967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1"/>
                  <a:pt x="513112" y="282383"/>
                </a:cubicBezTo>
                <a:cubicBezTo>
                  <a:pt x="512285" y="290765"/>
                  <a:pt x="511051" y="299086"/>
                  <a:pt x="509408" y="307347"/>
                </a:cubicBezTo>
                <a:cubicBezTo>
                  <a:pt x="507764" y="315608"/>
                  <a:pt x="505720" y="323769"/>
                  <a:pt x="503275" y="331829"/>
                </a:cubicBezTo>
                <a:cubicBezTo>
                  <a:pt x="500830" y="339889"/>
                  <a:pt x="497996" y="347810"/>
                  <a:pt x="494773" y="355591"/>
                </a:cubicBezTo>
                <a:cubicBezTo>
                  <a:pt x="491549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7" y="400053"/>
                </a:cubicBezTo>
                <a:cubicBezTo>
                  <a:pt x="466328" y="407057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7"/>
                  <a:pt x="407057" y="466329"/>
                  <a:pt x="400053" y="471008"/>
                </a:cubicBezTo>
                <a:cubicBezTo>
                  <a:pt x="393050" y="475687"/>
                  <a:pt x="385835" y="480012"/>
                  <a:pt x="378405" y="483983"/>
                </a:cubicBezTo>
                <a:cubicBezTo>
                  <a:pt x="370977" y="487953"/>
                  <a:pt x="363372" y="491550"/>
                  <a:pt x="355590" y="494773"/>
                </a:cubicBezTo>
                <a:cubicBezTo>
                  <a:pt x="347809" y="497997"/>
                  <a:pt x="339889" y="500831"/>
                  <a:pt x="331828" y="503276"/>
                </a:cubicBezTo>
                <a:cubicBezTo>
                  <a:pt x="323768" y="505721"/>
                  <a:pt x="315607" y="507765"/>
                  <a:pt x="307346" y="509408"/>
                </a:cubicBezTo>
                <a:cubicBezTo>
                  <a:pt x="299086" y="511052"/>
                  <a:pt x="290765" y="512286"/>
                  <a:pt x="282382" y="513112"/>
                </a:cubicBezTo>
                <a:cubicBezTo>
                  <a:pt x="274001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8" y="513112"/>
                </a:cubicBezTo>
                <a:cubicBezTo>
                  <a:pt x="223585" y="512286"/>
                  <a:pt x="215264" y="511052"/>
                  <a:pt x="207002" y="509408"/>
                </a:cubicBezTo>
                <a:cubicBezTo>
                  <a:pt x="198741" y="507765"/>
                  <a:pt x="190581" y="505721"/>
                  <a:pt x="182520" y="503276"/>
                </a:cubicBezTo>
                <a:cubicBezTo>
                  <a:pt x="174460" y="500831"/>
                  <a:pt x="166539" y="497997"/>
                  <a:pt x="158757" y="494773"/>
                </a:cubicBezTo>
                <a:cubicBezTo>
                  <a:pt x="150976" y="491550"/>
                  <a:pt x="143371" y="487953"/>
                  <a:pt x="135943" y="483983"/>
                </a:cubicBezTo>
                <a:cubicBezTo>
                  <a:pt x="128515" y="480012"/>
                  <a:pt x="121298" y="475687"/>
                  <a:pt x="114295" y="471008"/>
                </a:cubicBezTo>
                <a:cubicBezTo>
                  <a:pt x="107292" y="466329"/>
                  <a:pt x="100535" y="461317"/>
                  <a:pt x="94024" y="455974"/>
                </a:cubicBezTo>
                <a:cubicBezTo>
                  <a:pt x="87513" y="450631"/>
                  <a:pt x="81280" y="444981"/>
                  <a:pt x="75324" y="439025"/>
                </a:cubicBezTo>
                <a:cubicBezTo>
                  <a:pt x="69368" y="433069"/>
                  <a:pt x="63719" y="426836"/>
                  <a:pt x="58376" y="420325"/>
                </a:cubicBezTo>
                <a:cubicBezTo>
                  <a:pt x="53032" y="413814"/>
                  <a:pt x="48020" y="407057"/>
                  <a:pt x="43341" y="400053"/>
                </a:cubicBezTo>
                <a:cubicBezTo>
                  <a:pt x="38662" y="393050"/>
                  <a:pt x="34337" y="385834"/>
                  <a:pt x="30366" y="378406"/>
                </a:cubicBezTo>
                <a:cubicBezTo>
                  <a:pt x="26395" y="370978"/>
                  <a:pt x="22799" y="363373"/>
                  <a:pt x="19575" y="355591"/>
                </a:cubicBezTo>
                <a:cubicBezTo>
                  <a:pt x="16352" y="347810"/>
                  <a:pt x="13518" y="339889"/>
                  <a:pt x="11074" y="331829"/>
                </a:cubicBezTo>
                <a:cubicBezTo>
                  <a:pt x="8629" y="323769"/>
                  <a:pt x="6584" y="315608"/>
                  <a:pt x="4941" y="307347"/>
                </a:cubicBezTo>
                <a:cubicBezTo>
                  <a:pt x="3297" y="299086"/>
                  <a:pt x="2063" y="290765"/>
                  <a:pt x="1238" y="282383"/>
                </a:cubicBezTo>
                <a:cubicBezTo>
                  <a:pt x="413" y="274001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Freeform 24"/>
          <p:cNvSpPr/>
          <p:nvPr/>
        </p:nvSpPr>
        <p:spPr>
          <a:xfrm>
            <a:off x="6290954" y="2205490"/>
            <a:ext cx="33620" cy="18771"/>
          </a:xfrm>
          <a:custGeom>
            <a:avLst/>
            <a:gdLst>
              <a:gd name="connsiteX0" fmla="*/ 33620 w 33620"/>
              <a:gd name="connsiteY0" fmla="*/ 18315 h 18771"/>
              <a:gd name="connsiteX1" fmla="*/ 22618 w 33620"/>
              <a:gd name="connsiteY1" fmla="*/ 17335 h 18771"/>
              <a:gd name="connsiteX2" fmla="*/ 0 w 33620"/>
              <a:gd name="connsiteY2" fmla="*/ 0 h 187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620" h="18771">
                <a:moveTo>
                  <a:pt x="33620" y="18315"/>
                </a:moveTo>
                <a:cubicBezTo>
                  <a:pt x="26996" y="18771"/>
                  <a:pt x="25229" y="18374"/>
                  <a:pt x="22618" y="17335"/>
                </a:cubicBezTo>
                <a:cubicBezTo>
                  <a:pt x="20074" y="15819"/>
                  <a:pt x="17573" y="14013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Freeform 25"/>
          <p:cNvSpPr/>
          <p:nvPr/>
        </p:nvSpPr>
        <p:spPr>
          <a:xfrm>
            <a:off x="6160181" y="2205910"/>
            <a:ext cx="71255" cy="28721"/>
          </a:xfrm>
          <a:custGeom>
            <a:avLst/>
            <a:gdLst>
              <a:gd name="connsiteX0" fmla="*/ 71255 w 71255"/>
              <a:gd name="connsiteY0" fmla="*/ 0 h 28721"/>
              <a:gd name="connsiteX1" fmla="*/ 47120 w 71255"/>
              <a:gd name="connsiteY1" fmla="*/ 999 h 28721"/>
              <a:gd name="connsiteX2" fmla="*/ 24405 w 71255"/>
              <a:gd name="connsiteY2" fmla="*/ 12756 h 28721"/>
              <a:gd name="connsiteX3" fmla="*/ 0 w 71255"/>
              <a:gd name="connsiteY3" fmla="*/ 28721 h 287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1255" h="28721">
                <a:moveTo>
                  <a:pt x="71255" y="0"/>
                </a:moveTo>
                <a:cubicBezTo>
                  <a:pt x="58305" y="44"/>
                  <a:pt x="51345" y="318"/>
                  <a:pt x="47120" y="999"/>
                </a:cubicBezTo>
                <a:cubicBezTo>
                  <a:pt x="42402" y="2556"/>
                  <a:pt x="35921" y="5788"/>
                  <a:pt x="24405" y="12756"/>
                </a:cubicBezTo>
                <a:cubicBezTo>
                  <a:pt x="16366" y="17850"/>
                  <a:pt x="8231" y="23172"/>
                  <a:pt x="0" y="28721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Freeform 26"/>
          <p:cNvSpPr/>
          <p:nvPr/>
        </p:nvSpPr>
        <p:spPr>
          <a:xfrm>
            <a:off x="6294928" y="2287866"/>
            <a:ext cx="13776" cy="22486"/>
          </a:xfrm>
          <a:custGeom>
            <a:avLst/>
            <a:gdLst>
              <a:gd name="connsiteX0" fmla="*/ 13776 w 13776"/>
              <a:gd name="connsiteY0" fmla="*/ 22486 h 22486"/>
              <a:gd name="connsiteX1" fmla="*/ 11457 w 13776"/>
              <a:gd name="connsiteY1" fmla="*/ 13745 h 22486"/>
              <a:gd name="connsiteX2" fmla="*/ 0 w 13776"/>
              <a:gd name="connsiteY2" fmla="*/ 0 h 22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776" h="22486">
                <a:moveTo>
                  <a:pt x="13776" y="22486"/>
                </a:moveTo>
                <a:cubicBezTo>
                  <a:pt x="13066" y="17718"/>
                  <a:pt x="12452" y="15735"/>
                  <a:pt x="11457" y="13745"/>
                </a:cubicBezTo>
                <a:cubicBezTo>
                  <a:pt x="9289" y="10882"/>
                  <a:pt x="5469" y="6300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Freeform 27"/>
          <p:cNvSpPr/>
          <p:nvPr/>
        </p:nvSpPr>
        <p:spPr>
          <a:xfrm>
            <a:off x="6207846" y="2345368"/>
            <a:ext cx="31934" cy="15157"/>
          </a:xfrm>
          <a:custGeom>
            <a:avLst/>
            <a:gdLst>
              <a:gd name="connsiteX0" fmla="*/ 31934 w 31934"/>
              <a:gd name="connsiteY0" fmla="*/ 0 h 15157"/>
              <a:gd name="connsiteX1" fmla="*/ 27370 w 31934"/>
              <a:gd name="connsiteY1" fmla="*/ 10662 h 15157"/>
              <a:gd name="connsiteX2" fmla="*/ 21177 w 31934"/>
              <a:gd name="connsiteY2" fmla="*/ 14639 h 15157"/>
              <a:gd name="connsiteX3" fmla="*/ 13657 w 31934"/>
              <a:gd name="connsiteY3" fmla="*/ 14671 h 15157"/>
              <a:gd name="connsiteX4" fmla="*/ 6221 w 31934"/>
              <a:gd name="connsiteY4" fmla="*/ 10045 h 15157"/>
              <a:gd name="connsiteX5" fmla="*/ 0 w 31934"/>
              <a:gd name="connsiteY5" fmla="*/ 4045 h 151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1934" h="15157">
                <a:moveTo>
                  <a:pt x="31934" y="0"/>
                </a:moveTo>
                <a:cubicBezTo>
                  <a:pt x="29790" y="6821"/>
                  <a:pt x="29147" y="8180"/>
                  <a:pt x="27370" y="10662"/>
                </a:cubicBezTo>
                <a:cubicBezTo>
                  <a:pt x="25024" y="12742"/>
                  <a:pt x="23732" y="13550"/>
                  <a:pt x="21177" y="14639"/>
                </a:cubicBezTo>
                <a:cubicBezTo>
                  <a:pt x="18665" y="15143"/>
                  <a:pt x="16178" y="15157"/>
                  <a:pt x="13657" y="14671"/>
                </a:cubicBezTo>
                <a:cubicBezTo>
                  <a:pt x="12394" y="14234"/>
                  <a:pt x="9901" y="12941"/>
                  <a:pt x="6221" y="10045"/>
                </a:cubicBezTo>
                <a:lnTo>
                  <a:pt x="0" y="4045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Freeform 28"/>
          <p:cNvSpPr/>
          <p:nvPr/>
        </p:nvSpPr>
        <p:spPr>
          <a:xfrm>
            <a:off x="6187800" y="2232523"/>
            <a:ext cx="26329" cy="35786"/>
          </a:xfrm>
          <a:custGeom>
            <a:avLst/>
            <a:gdLst>
              <a:gd name="connsiteX0" fmla="*/ 26329 w 26329"/>
              <a:gd name="connsiteY0" fmla="*/ 30161 h 35786"/>
              <a:gd name="connsiteX1" fmla="*/ 16330 w 26329"/>
              <a:gd name="connsiteY1" fmla="*/ 35607 h 35786"/>
              <a:gd name="connsiteX2" fmla="*/ 10329 w 26329"/>
              <a:gd name="connsiteY2" fmla="*/ 35139 h 35786"/>
              <a:gd name="connsiteX3" fmla="*/ 5355 w 26329"/>
              <a:gd name="connsiteY3" fmla="*/ 32241 h 35786"/>
              <a:gd name="connsiteX4" fmla="*/ 1209 w 26329"/>
              <a:gd name="connsiteY4" fmla="*/ 26503 h 35786"/>
              <a:gd name="connsiteX5" fmla="*/ 368 w 26329"/>
              <a:gd name="connsiteY5" fmla="*/ 17806 h 35786"/>
              <a:gd name="connsiteX6" fmla="*/ 4963 w 26329"/>
              <a:gd name="connsiteY6" fmla="*/ 9730 h 35786"/>
              <a:gd name="connsiteX7" fmla="*/ 14920 w 26329"/>
              <a:gd name="connsiteY7" fmla="*/ 0 h 35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6329" h="35786">
                <a:moveTo>
                  <a:pt x="26329" y="30161"/>
                </a:moveTo>
                <a:cubicBezTo>
                  <a:pt x="22060" y="33423"/>
                  <a:pt x="19708" y="34653"/>
                  <a:pt x="16330" y="35607"/>
                </a:cubicBezTo>
                <a:cubicBezTo>
                  <a:pt x="14129" y="35786"/>
                  <a:pt x="12254" y="35633"/>
                  <a:pt x="10329" y="35139"/>
                </a:cubicBezTo>
                <a:cubicBezTo>
                  <a:pt x="8773" y="34501"/>
                  <a:pt x="7061" y="33530"/>
                  <a:pt x="5355" y="32241"/>
                </a:cubicBezTo>
                <a:cubicBezTo>
                  <a:pt x="3958" y="30885"/>
                  <a:pt x="2713" y="29275"/>
                  <a:pt x="1209" y="26503"/>
                </a:cubicBezTo>
                <a:cubicBezTo>
                  <a:pt x="261" y="23435"/>
                  <a:pt x="0" y="20756"/>
                  <a:pt x="368" y="17806"/>
                </a:cubicBezTo>
                <a:cubicBezTo>
                  <a:pt x="1606" y="14472"/>
                  <a:pt x="3206" y="11852"/>
                  <a:pt x="4963" y="9730"/>
                </a:cubicBezTo>
                <a:lnTo>
                  <a:pt x="1492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Freeform 29"/>
          <p:cNvSpPr/>
          <p:nvPr/>
        </p:nvSpPr>
        <p:spPr>
          <a:xfrm>
            <a:off x="6355890" y="2223850"/>
            <a:ext cx="112" cy="98414"/>
          </a:xfrm>
          <a:custGeom>
            <a:avLst/>
            <a:gdLst>
              <a:gd name="connsiteX0" fmla="*/ 112 w 112"/>
              <a:gd name="connsiteY0" fmla="*/ 98414 h 98414"/>
              <a:gd name="connsiteX1" fmla="*/ 0 w 112"/>
              <a:gd name="connsiteY1" fmla="*/ 0 h 984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" h="98414">
                <a:moveTo>
                  <a:pt x="112" y="98414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Freeform 30"/>
          <p:cNvSpPr/>
          <p:nvPr/>
        </p:nvSpPr>
        <p:spPr>
          <a:xfrm>
            <a:off x="6321150" y="2322236"/>
            <a:ext cx="34853" cy="28"/>
          </a:xfrm>
          <a:custGeom>
            <a:avLst/>
            <a:gdLst>
              <a:gd name="connsiteX0" fmla="*/ 34853 w 34853"/>
              <a:gd name="connsiteY0" fmla="*/ 28 h 28"/>
              <a:gd name="connsiteX1" fmla="*/ 0 w 34853"/>
              <a:gd name="connsiteY1" fmla="*/ 0 h 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853" h="28">
                <a:moveTo>
                  <a:pt x="34853" y="2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Freeform 31"/>
          <p:cNvSpPr/>
          <p:nvPr/>
        </p:nvSpPr>
        <p:spPr>
          <a:xfrm>
            <a:off x="6321080" y="2308584"/>
            <a:ext cx="71" cy="13651"/>
          </a:xfrm>
          <a:custGeom>
            <a:avLst/>
            <a:gdLst>
              <a:gd name="connsiteX0" fmla="*/ 71 w 71"/>
              <a:gd name="connsiteY0" fmla="*/ 13651 h 13651"/>
              <a:gd name="connsiteX1" fmla="*/ 0 w 71"/>
              <a:gd name="connsiteY1" fmla="*/ 0 h 136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" h="13651">
                <a:moveTo>
                  <a:pt x="71" y="1365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Freeform 32"/>
          <p:cNvSpPr/>
          <p:nvPr/>
        </p:nvSpPr>
        <p:spPr>
          <a:xfrm>
            <a:off x="6321080" y="2224044"/>
            <a:ext cx="20" cy="84540"/>
          </a:xfrm>
          <a:custGeom>
            <a:avLst/>
            <a:gdLst>
              <a:gd name="connsiteX0" fmla="*/ 0 w 20"/>
              <a:gd name="connsiteY0" fmla="*/ 84540 h 84540"/>
              <a:gd name="connsiteX1" fmla="*/ 20 w 20"/>
              <a:gd name="connsiteY1" fmla="*/ 0 h 84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" h="84540">
                <a:moveTo>
                  <a:pt x="0" y="84540"/>
                </a:moveTo>
                <a:lnTo>
                  <a:pt x="2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Freeform 33"/>
          <p:cNvSpPr/>
          <p:nvPr/>
        </p:nvSpPr>
        <p:spPr>
          <a:xfrm>
            <a:off x="6124634" y="2223622"/>
            <a:ext cx="35464" cy="90"/>
          </a:xfrm>
          <a:custGeom>
            <a:avLst/>
            <a:gdLst>
              <a:gd name="connsiteX0" fmla="*/ 35464 w 35464"/>
              <a:gd name="connsiteY0" fmla="*/ 0 h 90"/>
              <a:gd name="connsiteX1" fmla="*/ 0 w 35464"/>
              <a:gd name="connsiteY1" fmla="*/ 90 h 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64" h="90">
                <a:moveTo>
                  <a:pt x="35464" y="0"/>
                </a:moveTo>
                <a:lnTo>
                  <a:pt x="0" y="9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Freeform 34"/>
          <p:cNvSpPr/>
          <p:nvPr/>
        </p:nvSpPr>
        <p:spPr>
          <a:xfrm>
            <a:off x="6160064" y="2223622"/>
            <a:ext cx="33" cy="98321"/>
          </a:xfrm>
          <a:custGeom>
            <a:avLst/>
            <a:gdLst>
              <a:gd name="connsiteX0" fmla="*/ 0 w 33"/>
              <a:gd name="connsiteY0" fmla="*/ 98321 h 98321"/>
              <a:gd name="connsiteX1" fmla="*/ 33 w 33"/>
              <a:gd name="connsiteY1" fmla="*/ 0 h 98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" h="98321">
                <a:moveTo>
                  <a:pt x="0" y="98321"/>
                </a:moveTo>
                <a:lnTo>
                  <a:pt x="33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Freeform 35"/>
          <p:cNvSpPr/>
          <p:nvPr/>
        </p:nvSpPr>
        <p:spPr>
          <a:xfrm>
            <a:off x="6124575" y="2321723"/>
            <a:ext cx="35489" cy="220"/>
          </a:xfrm>
          <a:custGeom>
            <a:avLst/>
            <a:gdLst>
              <a:gd name="connsiteX0" fmla="*/ 35489 w 35489"/>
              <a:gd name="connsiteY0" fmla="*/ 220 h 220"/>
              <a:gd name="connsiteX1" fmla="*/ 0 w 35489"/>
              <a:gd name="connsiteY1" fmla="*/ 0 h 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489" h="220">
                <a:moveTo>
                  <a:pt x="35489" y="220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Freeform 36"/>
          <p:cNvSpPr/>
          <p:nvPr/>
        </p:nvSpPr>
        <p:spPr>
          <a:xfrm>
            <a:off x="6124575" y="2223713"/>
            <a:ext cx="59" cy="98010"/>
          </a:xfrm>
          <a:custGeom>
            <a:avLst/>
            <a:gdLst>
              <a:gd name="connsiteX0" fmla="*/ 59 w 59"/>
              <a:gd name="connsiteY0" fmla="*/ 0 h 98010"/>
              <a:gd name="connsiteX1" fmla="*/ 0 w 59"/>
              <a:gd name="connsiteY1" fmla="*/ 98010 h 980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" h="98010">
                <a:moveTo>
                  <a:pt x="59" y="0"/>
                </a:moveTo>
                <a:lnTo>
                  <a:pt x="0" y="9801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Freeform 37"/>
          <p:cNvSpPr/>
          <p:nvPr/>
        </p:nvSpPr>
        <p:spPr>
          <a:xfrm>
            <a:off x="6214129" y="2234950"/>
            <a:ext cx="34120" cy="27734"/>
          </a:xfrm>
          <a:custGeom>
            <a:avLst/>
            <a:gdLst>
              <a:gd name="connsiteX0" fmla="*/ 34120 w 34120"/>
              <a:gd name="connsiteY0" fmla="*/ 0 h 27734"/>
              <a:gd name="connsiteX1" fmla="*/ 0 w 34120"/>
              <a:gd name="connsiteY1" fmla="*/ 27734 h 277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120" h="27734">
                <a:moveTo>
                  <a:pt x="34120" y="0"/>
                </a:moveTo>
                <a:lnTo>
                  <a:pt x="0" y="27734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Freeform 38"/>
          <p:cNvSpPr/>
          <p:nvPr/>
        </p:nvSpPr>
        <p:spPr>
          <a:xfrm>
            <a:off x="6289472" y="2310337"/>
            <a:ext cx="19084" cy="13105"/>
          </a:xfrm>
          <a:custGeom>
            <a:avLst/>
            <a:gdLst>
              <a:gd name="connsiteX0" fmla="*/ 19084 w 19084"/>
              <a:gd name="connsiteY0" fmla="*/ 0 h 13105"/>
              <a:gd name="connsiteX1" fmla="*/ 17027 w 19084"/>
              <a:gd name="connsiteY1" fmla="*/ 6117 h 13105"/>
              <a:gd name="connsiteX2" fmla="*/ 12497 w 19084"/>
              <a:gd name="connsiteY2" fmla="*/ 10713 h 13105"/>
              <a:gd name="connsiteX3" fmla="*/ 6411 w 19084"/>
              <a:gd name="connsiteY3" fmla="*/ 12858 h 13105"/>
              <a:gd name="connsiteX4" fmla="*/ 0 w 19084"/>
              <a:gd name="connsiteY4" fmla="*/ 12118 h 131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084" h="13105">
                <a:moveTo>
                  <a:pt x="19084" y="0"/>
                </a:moveTo>
                <a:cubicBezTo>
                  <a:pt x="18869" y="2197"/>
                  <a:pt x="18183" y="4236"/>
                  <a:pt x="17027" y="6117"/>
                </a:cubicBezTo>
                <a:cubicBezTo>
                  <a:pt x="15871" y="7998"/>
                  <a:pt x="14361" y="9530"/>
                  <a:pt x="12497" y="10713"/>
                </a:cubicBezTo>
                <a:cubicBezTo>
                  <a:pt x="10633" y="11897"/>
                  <a:pt x="8605" y="12612"/>
                  <a:pt x="6411" y="12858"/>
                </a:cubicBezTo>
                <a:cubicBezTo>
                  <a:pt x="4217" y="13105"/>
                  <a:pt x="2080" y="12858"/>
                  <a:pt x="0" y="12118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Freeform 39"/>
          <p:cNvSpPr/>
          <p:nvPr/>
        </p:nvSpPr>
        <p:spPr>
          <a:xfrm>
            <a:off x="6255422" y="2284126"/>
            <a:ext cx="33350" cy="37987"/>
          </a:xfrm>
          <a:custGeom>
            <a:avLst/>
            <a:gdLst>
              <a:gd name="connsiteX0" fmla="*/ 0 w 33350"/>
              <a:gd name="connsiteY0" fmla="*/ 0 h 37987"/>
              <a:gd name="connsiteX1" fmla="*/ 33350 w 33350"/>
              <a:gd name="connsiteY1" fmla="*/ 37987 h 379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350" h="37987">
                <a:moveTo>
                  <a:pt x="0" y="0"/>
                </a:moveTo>
                <a:lnTo>
                  <a:pt x="33350" y="37987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Freeform 40"/>
          <p:cNvSpPr/>
          <p:nvPr/>
        </p:nvSpPr>
        <p:spPr>
          <a:xfrm>
            <a:off x="6268357" y="2322867"/>
            <a:ext cx="20683" cy="16580"/>
          </a:xfrm>
          <a:custGeom>
            <a:avLst/>
            <a:gdLst>
              <a:gd name="connsiteX0" fmla="*/ 20093 w 20683"/>
              <a:gd name="connsiteY0" fmla="*/ 0 h 16580"/>
              <a:gd name="connsiteX1" fmla="*/ 14218 w 20683"/>
              <a:gd name="connsiteY1" fmla="*/ 13002 h 16580"/>
              <a:gd name="connsiteX2" fmla="*/ 0 w 20683"/>
              <a:gd name="connsiteY2" fmla="*/ 14188 h 165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83" h="16580">
                <a:moveTo>
                  <a:pt x="20093" y="0"/>
                </a:moveTo>
                <a:cubicBezTo>
                  <a:pt x="20683" y="5486"/>
                  <a:pt x="18725" y="9819"/>
                  <a:pt x="14218" y="13002"/>
                </a:cubicBezTo>
                <a:cubicBezTo>
                  <a:pt x="9711" y="16184"/>
                  <a:pt x="4972" y="16580"/>
                  <a:pt x="0" y="14188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Freeform 41"/>
          <p:cNvSpPr/>
          <p:nvPr/>
        </p:nvSpPr>
        <p:spPr>
          <a:xfrm>
            <a:off x="6235940" y="2302252"/>
            <a:ext cx="30169" cy="32821"/>
          </a:xfrm>
          <a:custGeom>
            <a:avLst/>
            <a:gdLst>
              <a:gd name="connsiteX0" fmla="*/ 0 w 30169"/>
              <a:gd name="connsiteY0" fmla="*/ 0 h 32821"/>
              <a:gd name="connsiteX1" fmla="*/ 30169 w 30169"/>
              <a:gd name="connsiteY1" fmla="*/ 32821 h 328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169" h="32821">
                <a:moveTo>
                  <a:pt x="0" y="0"/>
                </a:moveTo>
                <a:lnTo>
                  <a:pt x="30169" y="32821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Freeform 42"/>
          <p:cNvSpPr/>
          <p:nvPr/>
        </p:nvSpPr>
        <p:spPr>
          <a:xfrm>
            <a:off x="6241445" y="2336900"/>
            <a:ext cx="24321" cy="14964"/>
          </a:xfrm>
          <a:custGeom>
            <a:avLst/>
            <a:gdLst>
              <a:gd name="connsiteX0" fmla="*/ 24032 w 24321"/>
              <a:gd name="connsiteY0" fmla="*/ 0 h 14964"/>
              <a:gd name="connsiteX1" fmla="*/ 22101 w 24321"/>
              <a:gd name="connsiteY1" fmla="*/ 8312 h 14964"/>
              <a:gd name="connsiteX2" fmla="*/ 15535 w 24321"/>
              <a:gd name="connsiteY2" fmla="*/ 13762 h 14964"/>
              <a:gd name="connsiteX3" fmla="*/ 7010 w 24321"/>
              <a:gd name="connsiteY3" fmla="*/ 14130 h 14964"/>
              <a:gd name="connsiteX4" fmla="*/ 0 w 24321"/>
              <a:gd name="connsiteY4" fmla="*/ 9265 h 14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21" h="14964">
                <a:moveTo>
                  <a:pt x="24032" y="0"/>
                </a:moveTo>
                <a:cubicBezTo>
                  <a:pt x="24321" y="2987"/>
                  <a:pt x="23678" y="5758"/>
                  <a:pt x="22101" y="8312"/>
                </a:cubicBezTo>
                <a:cubicBezTo>
                  <a:pt x="20525" y="10866"/>
                  <a:pt x="18336" y="12683"/>
                  <a:pt x="15535" y="13762"/>
                </a:cubicBezTo>
                <a:cubicBezTo>
                  <a:pt x="12735" y="14842"/>
                  <a:pt x="9894" y="14964"/>
                  <a:pt x="7010" y="14130"/>
                </a:cubicBezTo>
                <a:cubicBezTo>
                  <a:pt x="4128" y="13295"/>
                  <a:pt x="1791" y="11674"/>
                  <a:pt x="0" y="9265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3" name="Freeform 43"/>
          <p:cNvSpPr/>
          <p:nvPr/>
        </p:nvSpPr>
        <p:spPr>
          <a:xfrm>
            <a:off x="6215343" y="2319015"/>
            <a:ext cx="24571" cy="25908"/>
          </a:xfrm>
          <a:custGeom>
            <a:avLst/>
            <a:gdLst>
              <a:gd name="connsiteX0" fmla="*/ 0 w 24571"/>
              <a:gd name="connsiteY0" fmla="*/ 0 h 25908"/>
              <a:gd name="connsiteX1" fmla="*/ 24571 w 24571"/>
              <a:gd name="connsiteY1" fmla="*/ 25908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571" h="25908">
                <a:moveTo>
                  <a:pt x="0" y="0"/>
                </a:moveTo>
                <a:lnTo>
                  <a:pt x="24571" y="25908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4" name="Freeform 44"/>
          <p:cNvSpPr/>
          <p:nvPr/>
        </p:nvSpPr>
        <p:spPr>
          <a:xfrm>
            <a:off x="6324574" y="2223805"/>
            <a:ext cx="31317" cy="45"/>
          </a:xfrm>
          <a:custGeom>
            <a:avLst/>
            <a:gdLst>
              <a:gd name="connsiteX0" fmla="*/ 31317 w 31317"/>
              <a:gd name="connsiteY0" fmla="*/ 45 h 45"/>
              <a:gd name="connsiteX1" fmla="*/ 0 w 31317"/>
              <a:gd name="connsiteY1" fmla="*/ 0 h 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317" h="45">
                <a:moveTo>
                  <a:pt x="31317" y="4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5" name="Freeform 45"/>
          <p:cNvSpPr/>
          <p:nvPr/>
        </p:nvSpPr>
        <p:spPr>
          <a:xfrm>
            <a:off x="6308704" y="2310352"/>
            <a:ext cx="12370" cy="75"/>
          </a:xfrm>
          <a:custGeom>
            <a:avLst/>
            <a:gdLst>
              <a:gd name="connsiteX0" fmla="*/ 12370 w 12370"/>
              <a:gd name="connsiteY0" fmla="*/ 75 h 75"/>
              <a:gd name="connsiteX1" fmla="*/ 0 w 12370"/>
              <a:gd name="connsiteY1" fmla="*/ 0 h 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370" h="75">
                <a:moveTo>
                  <a:pt x="12370" y="7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" name="Freeform 46"/>
          <p:cNvSpPr/>
          <p:nvPr/>
        </p:nvSpPr>
        <p:spPr>
          <a:xfrm>
            <a:off x="6232049" y="2195330"/>
            <a:ext cx="58946" cy="10720"/>
          </a:xfrm>
          <a:custGeom>
            <a:avLst/>
            <a:gdLst>
              <a:gd name="connsiteX0" fmla="*/ 58946 w 58946"/>
              <a:gd name="connsiteY0" fmla="*/ 10107 h 10720"/>
              <a:gd name="connsiteX1" fmla="*/ 45013 w 58946"/>
              <a:gd name="connsiteY1" fmla="*/ 2558 h 10720"/>
              <a:gd name="connsiteX2" fmla="*/ 29365 w 58946"/>
              <a:gd name="connsiteY2" fmla="*/ 56 h 10720"/>
              <a:gd name="connsiteX3" fmla="*/ 13773 w 58946"/>
              <a:gd name="connsiteY3" fmla="*/ 2883 h 10720"/>
              <a:gd name="connsiteX4" fmla="*/ 0 w 58946"/>
              <a:gd name="connsiteY4" fmla="*/ 10720 h 10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946" h="10720">
                <a:moveTo>
                  <a:pt x="58946" y="10107"/>
                </a:moveTo>
                <a:cubicBezTo>
                  <a:pt x="54731" y="6799"/>
                  <a:pt x="50087" y="4282"/>
                  <a:pt x="45013" y="2558"/>
                </a:cubicBezTo>
                <a:cubicBezTo>
                  <a:pt x="39939" y="834"/>
                  <a:pt x="34723" y="0"/>
                  <a:pt x="29365" y="56"/>
                </a:cubicBezTo>
                <a:cubicBezTo>
                  <a:pt x="24007" y="111"/>
                  <a:pt x="18810" y="1054"/>
                  <a:pt x="13773" y="2883"/>
                </a:cubicBezTo>
                <a:cubicBezTo>
                  <a:pt x="8736" y="4712"/>
                  <a:pt x="4145" y="7325"/>
                  <a:pt x="0" y="10720"/>
                </a:cubicBez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Freeform 47"/>
          <p:cNvSpPr/>
          <p:nvPr/>
        </p:nvSpPr>
        <p:spPr>
          <a:xfrm>
            <a:off x="6202720" y="2207195"/>
            <a:ext cx="27295" cy="25328"/>
          </a:xfrm>
          <a:custGeom>
            <a:avLst/>
            <a:gdLst>
              <a:gd name="connsiteX0" fmla="*/ 0 w 27295"/>
              <a:gd name="connsiteY0" fmla="*/ 25328 h 25328"/>
              <a:gd name="connsiteX1" fmla="*/ 27295 w 27295"/>
              <a:gd name="connsiteY1" fmla="*/ 0 h 25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295" h="25328">
                <a:moveTo>
                  <a:pt x="0" y="25328"/>
                </a:moveTo>
                <a:lnTo>
                  <a:pt x="27295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8" name="Freeform 48"/>
          <p:cNvSpPr/>
          <p:nvPr/>
        </p:nvSpPr>
        <p:spPr>
          <a:xfrm>
            <a:off x="6248249" y="2234950"/>
            <a:ext cx="46679" cy="52916"/>
          </a:xfrm>
          <a:custGeom>
            <a:avLst/>
            <a:gdLst>
              <a:gd name="connsiteX0" fmla="*/ 46679 w 46679"/>
              <a:gd name="connsiteY0" fmla="*/ 52916 h 52916"/>
              <a:gd name="connsiteX1" fmla="*/ 0 w 46679"/>
              <a:gd name="connsiteY1" fmla="*/ 0 h 52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679" h="52916">
                <a:moveTo>
                  <a:pt x="46679" y="52916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9" name="Freeform 49"/>
          <p:cNvSpPr/>
          <p:nvPr/>
        </p:nvSpPr>
        <p:spPr>
          <a:xfrm>
            <a:off x="6160207" y="2302318"/>
            <a:ext cx="47639" cy="47095"/>
          </a:xfrm>
          <a:custGeom>
            <a:avLst/>
            <a:gdLst>
              <a:gd name="connsiteX0" fmla="*/ 47639 w 47639"/>
              <a:gd name="connsiteY0" fmla="*/ 47095 h 47095"/>
              <a:gd name="connsiteX1" fmla="*/ 0 w 47639"/>
              <a:gd name="connsiteY1" fmla="*/ 0 h 47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639" h="47095">
                <a:moveTo>
                  <a:pt x="47639" y="47095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62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0" name="TextBox 50"/>
          <p:cNvSpPr txBox="1"/>
          <p:nvPr/>
        </p:nvSpPr>
        <p:spPr>
          <a:xfrm>
            <a:off x="5981700" y="2744986"/>
            <a:ext cx="825294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Soc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981700" y="3131343"/>
            <a:ext cx="4788631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Intera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ç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ão com colegas, comunicação, resolução de conflitos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 par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tic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ipação em grupo.</a:t>
            </a:r>
          </a:p>
        </p:txBody>
      </p:sp>
      <p:sp>
        <p:nvSpPr>
          <p:cNvPr id="52" name="Freeform 52"/>
          <p:cNvSpPr/>
          <p:nvPr/>
        </p:nvSpPr>
        <p:spPr>
          <a:xfrm>
            <a:off x="604837" y="3986212"/>
            <a:ext cx="5019675" cy="1952625"/>
          </a:xfrm>
          <a:custGeom>
            <a:avLst/>
            <a:gdLst>
              <a:gd name="connsiteX0" fmla="*/ 0 w 5019675"/>
              <a:gd name="connsiteY0" fmla="*/ 1897380 h 1952625"/>
              <a:gd name="connsiteX1" fmla="*/ 0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3 w 5019675"/>
              <a:gd name="connsiteY6" fmla="*/ 9310 h 1952625"/>
              <a:gd name="connsiteX7" fmla="*/ 34104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8 w 5019675"/>
              <a:gd name="connsiteY11" fmla="*/ 1061 h 1952625"/>
              <a:gd name="connsiteX12" fmla="*/ 4985571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4 w 5019675"/>
              <a:gd name="connsiteY15" fmla="*/ 24552 h 1952625"/>
              <a:gd name="connsiteX16" fmla="*/ 5015468 w 5019675"/>
              <a:gd name="connsiteY16" fmla="*/ 34103 h 1952625"/>
              <a:gd name="connsiteX17" fmla="*/ 5018612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2 w 5019675"/>
              <a:gd name="connsiteY20" fmla="*/ 1908158 h 1952625"/>
              <a:gd name="connsiteX21" fmla="*/ 5015468 w 5019675"/>
              <a:gd name="connsiteY21" fmla="*/ 1918521 h 1952625"/>
              <a:gd name="connsiteX22" fmla="*/ 5010364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4 w 5019675"/>
              <a:gd name="connsiteY30" fmla="*/ 1948419 h 1952625"/>
              <a:gd name="connsiteX31" fmla="*/ 24553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0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0" y="1897380"/>
                </a:moveTo>
                <a:lnTo>
                  <a:pt x="0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5"/>
                  <a:pt x="16181" y="16181"/>
                </a:cubicBezTo>
                <a:cubicBezTo>
                  <a:pt x="18746" y="13616"/>
                  <a:pt x="21536" y="11326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6"/>
                  <a:pt x="5000928" y="13616"/>
                  <a:pt x="5003494" y="16181"/>
                </a:cubicBezTo>
                <a:cubicBezTo>
                  <a:pt x="5006058" y="18745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3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2" y="1908158"/>
                </a:cubicBezTo>
                <a:cubicBezTo>
                  <a:pt x="5017905" y="1911715"/>
                  <a:pt x="5016857" y="1915170"/>
                  <a:pt x="5015468" y="1918521"/>
                </a:cubicBezTo>
                <a:cubicBezTo>
                  <a:pt x="5014081" y="1921873"/>
                  <a:pt x="5012379" y="1925056"/>
                  <a:pt x="5010364" y="1928072"/>
                </a:cubicBezTo>
                <a:cubicBezTo>
                  <a:pt x="5008349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2" y="1943314"/>
                </a:cubicBezTo>
                <a:cubicBezTo>
                  <a:pt x="4992105" y="1945329"/>
                  <a:pt x="4988922" y="1947030"/>
                  <a:pt x="4985570" y="1948419"/>
                </a:cubicBezTo>
                <a:cubicBezTo>
                  <a:pt x="4982219" y="1949807"/>
                  <a:pt x="4978764" y="1950855"/>
                  <a:pt x="4975207" y="1951563"/>
                </a:cubicBezTo>
                <a:cubicBezTo>
                  <a:pt x="4971650" y="1952271"/>
                  <a:pt x="4968057" y="1952624"/>
                  <a:pt x="4964430" y="1952625"/>
                </a:cubicBezTo>
                <a:lnTo>
                  <a:pt x="55245" y="1952625"/>
                </a:lnTo>
                <a:cubicBezTo>
                  <a:pt x="51618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4" y="1948419"/>
                </a:cubicBezTo>
                <a:cubicBezTo>
                  <a:pt x="30752" y="1947030"/>
                  <a:pt x="27569" y="1945329"/>
                  <a:pt x="24553" y="1943314"/>
                </a:cubicBezTo>
                <a:cubicBezTo>
                  <a:pt x="21536" y="1941299"/>
                  <a:pt x="18746" y="1939009"/>
                  <a:pt x="16181" y="1936444"/>
                </a:cubicBezTo>
                <a:cubicBezTo>
                  <a:pt x="13616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0" y="189738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3" name="Freeform 53"/>
          <p:cNvSpPr/>
          <p:nvPr/>
        </p:nvSpPr>
        <p:spPr>
          <a:xfrm>
            <a:off x="604837" y="3986212"/>
            <a:ext cx="5019675" cy="1952625"/>
          </a:xfrm>
          <a:custGeom>
            <a:avLst/>
            <a:gdLst>
              <a:gd name="connsiteX0" fmla="*/ 0 w 5019675"/>
              <a:gd name="connsiteY0" fmla="*/ 1897380 h 1952625"/>
              <a:gd name="connsiteX1" fmla="*/ 0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3 w 5019675"/>
              <a:gd name="connsiteY6" fmla="*/ 9310 h 1952625"/>
              <a:gd name="connsiteX7" fmla="*/ 34104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8 w 5019675"/>
              <a:gd name="connsiteY11" fmla="*/ 1061 h 1952625"/>
              <a:gd name="connsiteX12" fmla="*/ 4985571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4 w 5019675"/>
              <a:gd name="connsiteY15" fmla="*/ 24552 h 1952625"/>
              <a:gd name="connsiteX16" fmla="*/ 5015468 w 5019675"/>
              <a:gd name="connsiteY16" fmla="*/ 34103 h 1952625"/>
              <a:gd name="connsiteX17" fmla="*/ 5018612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2 w 5019675"/>
              <a:gd name="connsiteY20" fmla="*/ 1908158 h 1952625"/>
              <a:gd name="connsiteX21" fmla="*/ 5015468 w 5019675"/>
              <a:gd name="connsiteY21" fmla="*/ 1918521 h 1952625"/>
              <a:gd name="connsiteX22" fmla="*/ 5010364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4 w 5019675"/>
              <a:gd name="connsiteY30" fmla="*/ 1948419 h 1952625"/>
              <a:gd name="connsiteX31" fmla="*/ 24553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0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0" y="1897380"/>
                </a:moveTo>
                <a:lnTo>
                  <a:pt x="0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6" y="18745"/>
                  <a:pt x="16181" y="16181"/>
                </a:cubicBezTo>
                <a:cubicBezTo>
                  <a:pt x="18746" y="13616"/>
                  <a:pt x="21536" y="11326"/>
                  <a:pt x="24553" y="9310"/>
                </a:cubicBezTo>
                <a:cubicBezTo>
                  <a:pt x="27569" y="7295"/>
                  <a:pt x="30752" y="5593"/>
                  <a:pt x="34104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8" y="0"/>
                  <a:pt x="55245" y="0"/>
                </a:cubicBezTo>
                <a:lnTo>
                  <a:pt x="4964430" y="0"/>
                </a:lnTo>
                <a:cubicBezTo>
                  <a:pt x="4968057" y="0"/>
                  <a:pt x="4971650" y="354"/>
                  <a:pt x="4975208" y="1061"/>
                </a:cubicBezTo>
                <a:cubicBezTo>
                  <a:pt x="4978765" y="1769"/>
                  <a:pt x="4982219" y="2817"/>
                  <a:pt x="4985571" y="4205"/>
                </a:cubicBezTo>
                <a:cubicBezTo>
                  <a:pt x="4988922" y="5593"/>
                  <a:pt x="4992105" y="7295"/>
                  <a:pt x="4995122" y="9310"/>
                </a:cubicBezTo>
                <a:cubicBezTo>
                  <a:pt x="4998138" y="11326"/>
                  <a:pt x="5000928" y="13616"/>
                  <a:pt x="5003494" y="16181"/>
                </a:cubicBezTo>
                <a:cubicBezTo>
                  <a:pt x="5006058" y="18745"/>
                  <a:pt x="5008349" y="21536"/>
                  <a:pt x="5010364" y="24552"/>
                </a:cubicBezTo>
                <a:cubicBezTo>
                  <a:pt x="5012379" y="27568"/>
                  <a:pt x="5014081" y="30752"/>
                  <a:pt x="5015468" y="34103"/>
                </a:cubicBezTo>
                <a:cubicBezTo>
                  <a:pt x="5016857" y="37455"/>
                  <a:pt x="5017905" y="40909"/>
                  <a:pt x="5018612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2" y="1908158"/>
                </a:cubicBezTo>
                <a:cubicBezTo>
                  <a:pt x="5017905" y="1911715"/>
                  <a:pt x="5016857" y="1915170"/>
                  <a:pt x="5015468" y="1918521"/>
                </a:cubicBezTo>
                <a:cubicBezTo>
                  <a:pt x="5014081" y="1921873"/>
                  <a:pt x="5012379" y="1925056"/>
                  <a:pt x="5010364" y="1928072"/>
                </a:cubicBezTo>
                <a:cubicBezTo>
                  <a:pt x="5008349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2" y="1943314"/>
                </a:cubicBezTo>
                <a:cubicBezTo>
                  <a:pt x="4992105" y="1945329"/>
                  <a:pt x="4988922" y="1947030"/>
                  <a:pt x="4985570" y="1948419"/>
                </a:cubicBezTo>
                <a:cubicBezTo>
                  <a:pt x="4982219" y="1949807"/>
                  <a:pt x="4978764" y="1950855"/>
                  <a:pt x="4975207" y="1951563"/>
                </a:cubicBezTo>
                <a:cubicBezTo>
                  <a:pt x="4971650" y="1952271"/>
                  <a:pt x="4968057" y="1952624"/>
                  <a:pt x="4964430" y="1952625"/>
                </a:cubicBezTo>
                <a:lnTo>
                  <a:pt x="55245" y="1952625"/>
                </a:lnTo>
                <a:cubicBezTo>
                  <a:pt x="51618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4" y="1948419"/>
                </a:cubicBezTo>
                <a:cubicBezTo>
                  <a:pt x="30752" y="1947030"/>
                  <a:pt x="27569" y="1945329"/>
                  <a:pt x="24553" y="1943314"/>
                </a:cubicBezTo>
                <a:cubicBezTo>
                  <a:pt x="21536" y="1941299"/>
                  <a:pt x="18746" y="1939009"/>
                  <a:pt x="16181" y="1936444"/>
                </a:cubicBezTo>
                <a:cubicBezTo>
                  <a:pt x="13616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0" y="189738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4" name="Freeform 54"/>
          <p:cNvSpPr/>
          <p:nvPr/>
        </p:nvSpPr>
        <p:spPr>
          <a:xfrm>
            <a:off x="781050" y="4162425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8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6 w 514350"/>
              <a:gd name="connsiteY4" fmla="*/ 158758 h 514350"/>
              <a:gd name="connsiteX5" fmla="*/ 30367 w 514350"/>
              <a:gd name="connsiteY5" fmla="*/ 135943 h 514350"/>
              <a:gd name="connsiteX6" fmla="*/ 43342 w 514350"/>
              <a:gd name="connsiteY6" fmla="*/ 114296 h 514350"/>
              <a:gd name="connsiteX7" fmla="*/ 58376 w 514350"/>
              <a:gd name="connsiteY7" fmla="*/ 94024 h 514350"/>
              <a:gd name="connsiteX8" fmla="*/ 75325 w 514350"/>
              <a:gd name="connsiteY8" fmla="*/ 75324 h 514350"/>
              <a:gd name="connsiteX9" fmla="*/ 94025 w 514350"/>
              <a:gd name="connsiteY9" fmla="*/ 58376 h 514350"/>
              <a:gd name="connsiteX10" fmla="*/ 114296 w 514350"/>
              <a:gd name="connsiteY10" fmla="*/ 43341 h 514350"/>
              <a:gd name="connsiteX11" fmla="*/ 135943 w 514350"/>
              <a:gd name="connsiteY11" fmla="*/ 30366 h 514350"/>
              <a:gd name="connsiteX12" fmla="*/ 158758 w 514350"/>
              <a:gd name="connsiteY12" fmla="*/ 19576 h 514350"/>
              <a:gd name="connsiteX13" fmla="*/ 182521 w 514350"/>
              <a:gd name="connsiteY13" fmla="*/ 11074 h 514350"/>
              <a:gd name="connsiteX14" fmla="*/ 207003 w 514350"/>
              <a:gd name="connsiteY14" fmla="*/ 4942 h 514350"/>
              <a:gd name="connsiteX15" fmla="*/ 231967 w 514350"/>
              <a:gd name="connsiteY15" fmla="*/ 1239 h 514350"/>
              <a:gd name="connsiteX16" fmla="*/ 257175 w 514350"/>
              <a:gd name="connsiteY16" fmla="*/ 0 h 514350"/>
              <a:gd name="connsiteX17" fmla="*/ 282383 w 514350"/>
              <a:gd name="connsiteY17" fmla="*/ 1239 h 514350"/>
              <a:gd name="connsiteX18" fmla="*/ 307347 w 514350"/>
              <a:gd name="connsiteY18" fmla="*/ 4941 h 514350"/>
              <a:gd name="connsiteX19" fmla="*/ 331829 w 514350"/>
              <a:gd name="connsiteY19" fmla="*/ 11074 h 514350"/>
              <a:gd name="connsiteX20" fmla="*/ 355591 w 514350"/>
              <a:gd name="connsiteY20" fmla="*/ 19576 h 514350"/>
              <a:gd name="connsiteX21" fmla="*/ 378406 w 514350"/>
              <a:gd name="connsiteY21" fmla="*/ 30367 h 514350"/>
              <a:gd name="connsiteX22" fmla="*/ 400054 w 514350"/>
              <a:gd name="connsiteY22" fmla="*/ 43341 h 514350"/>
              <a:gd name="connsiteX23" fmla="*/ 420325 w 514350"/>
              <a:gd name="connsiteY23" fmla="*/ 58376 h 514350"/>
              <a:gd name="connsiteX24" fmla="*/ 439025 w 514350"/>
              <a:gd name="connsiteY24" fmla="*/ 75324 h 514350"/>
              <a:gd name="connsiteX25" fmla="*/ 455974 w 514350"/>
              <a:gd name="connsiteY25" fmla="*/ 94024 h 514350"/>
              <a:gd name="connsiteX26" fmla="*/ 471008 w 514350"/>
              <a:gd name="connsiteY26" fmla="*/ 114295 h 514350"/>
              <a:gd name="connsiteX27" fmla="*/ 483983 w 514350"/>
              <a:gd name="connsiteY27" fmla="*/ 135943 h 514350"/>
              <a:gd name="connsiteX28" fmla="*/ 494774 w 514350"/>
              <a:gd name="connsiteY28" fmla="*/ 158758 h 514350"/>
              <a:gd name="connsiteX29" fmla="*/ 503276 w 514350"/>
              <a:gd name="connsiteY29" fmla="*/ 182521 h 514350"/>
              <a:gd name="connsiteX30" fmla="*/ 509408 w 514350"/>
              <a:gd name="connsiteY30" fmla="*/ 207002 h 514350"/>
              <a:gd name="connsiteX31" fmla="*/ 513111 w 514350"/>
              <a:gd name="connsiteY31" fmla="*/ 231968 h 514350"/>
              <a:gd name="connsiteX32" fmla="*/ 514350 w 514350"/>
              <a:gd name="connsiteY32" fmla="*/ 257175 h 514350"/>
              <a:gd name="connsiteX33" fmla="*/ 513111 w 514350"/>
              <a:gd name="connsiteY33" fmla="*/ 282383 h 514350"/>
              <a:gd name="connsiteX34" fmla="*/ 509408 w 514350"/>
              <a:gd name="connsiteY34" fmla="*/ 307347 h 514350"/>
              <a:gd name="connsiteX35" fmla="*/ 503276 w 514350"/>
              <a:gd name="connsiteY35" fmla="*/ 331829 h 514350"/>
              <a:gd name="connsiteX36" fmla="*/ 494774 w 514350"/>
              <a:gd name="connsiteY36" fmla="*/ 355591 h 514350"/>
              <a:gd name="connsiteX37" fmla="*/ 483983 w 514350"/>
              <a:gd name="connsiteY37" fmla="*/ 378406 h 514350"/>
              <a:gd name="connsiteX38" fmla="*/ 471008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4 w 514350"/>
              <a:gd name="connsiteY42" fmla="*/ 471008 h 514350"/>
              <a:gd name="connsiteX43" fmla="*/ 378406 w 514350"/>
              <a:gd name="connsiteY43" fmla="*/ 483983 h 514350"/>
              <a:gd name="connsiteX44" fmla="*/ 355591 w 514350"/>
              <a:gd name="connsiteY44" fmla="*/ 494773 h 514350"/>
              <a:gd name="connsiteX45" fmla="*/ 331829 w 514350"/>
              <a:gd name="connsiteY45" fmla="*/ 503276 h 514350"/>
              <a:gd name="connsiteX46" fmla="*/ 307347 w 514350"/>
              <a:gd name="connsiteY46" fmla="*/ 509408 h 514350"/>
              <a:gd name="connsiteX47" fmla="*/ 282383 w 514350"/>
              <a:gd name="connsiteY47" fmla="*/ 513112 h 514350"/>
              <a:gd name="connsiteX48" fmla="*/ 257175 w 514350"/>
              <a:gd name="connsiteY48" fmla="*/ 514350 h 514350"/>
              <a:gd name="connsiteX49" fmla="*/ 231967 w 514350"/>
              <a:gd name="connsiteY49" fmla="*/ 513112 h 514350"/>
              <a:gd name="connsiteX50" fmla="*/ 207003 w 514350"/>
              <a:gd name="connsiteY50" fmla="*/ 509408 h 514350"/>
              <a:gd name="connsiteX51" fmla="*/ 182521 w 514350"/>
              <a:gd name="connsiteY51" fmla="*/ 503276 h 514350"/>
              <a:gd name="connsiteX52" fmla="*/ 158758 w 514350"/>
              <a:gd name="connsiteY52" fmla="*/ 494773 h 514350"/>
              <a:gd name="connsiteX53" fmla="*/ 135943 w 514350"/>
              <a:gd name="connsiteY53" fmla="*/ 483983 h 514350"/>
              <a:gd name="connsiteX54" fmla="*/ 114296 w 514350"/>
              <a:gd name="connsiteY54" fmla="*/ 471008 h 514350"/>
              <a:gd name="connsiteX55" fmla="*/ 94025 w 514350"/>
              <a:gd name="connsiteY55" fmla="*/ 455974 h 514350"/>
              <a:gd name="connsiteX56" fmla="*/ 75325 w 514350"/>
              <a:gd name="connsiteY56" fmla="*/ 439025 h 514350"/>
              <a:gd name="connsiteX57" fmla="*/ 58376 w 514350"/>
              <a:gd name="connsiteY57" fmla="*/ 420325 h 514350"/>
              <a:gd name="connsiteX58" fmla="*/ 43342 w 514350"/>
              <a:gd name="connsiteY58" fmla="*/ 400053 h 514350"/>
              <a:gd name="connsiteX59" fmla="*/ 30367 w 514350"/>
              <a:gd name="connsiteY59" fmla="*/ 378406 h 514350"/>
              <a:gd name="connsiteX60" fmla="*/ 19576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8"/>
                </a:cubicBezTo>
                <a:cubicBezTo>
                  <a:pt x="2064" y="223585"/>
                  <a:pt x="3298" y="215263"/>
                  <a:pt x="4941" y="207002"/>
                </a:cubicBezTo>
                <a:cubicBezTo>
                  <a:pt x="6585" y="198741"/>
                  <a:pt x="8629" y="190581"/>
                  <a:pt x="11074" y="182521"/>
                </a:cubicBezTo>
                <a:cubicBezTo>
                  <a:pt x="13519" y="174461"/>
                  <a:pt x="16353" y="166540"/>
                  <a:pt x="19576" y="158758"/>
                </a:cubicBezTo>
                <a:cubicBezTo>
                  <a:pt x="22799" y="150976"/>
                  <a:pt x="26396" y="143371"/>
                  <a:pt x="30367" y="135943"/>
                </a:cubicBezTo>
                <a:cubicBezTo>
                  <a:pt x="34337" y="128515"/>
                  <a:pt x="38662" y="121299"/>
                  <a:pt x="43342" y="114296"/>
                </a:cubicBezTo>
                <a:cubicBezTo>
                  <a:pt x="48021" y="107293"/>
                  <a:pt x="53033" y="100535"/>
                  <a:pt x="58376" y="94024"/>
                </a:cubicBezTo>
                <a:cubicBezTo>
                  <a:pt x="63719" y="87514"/>
                  <a:pt x="69369" y="81280"/>
                  <a:pt x="75325" y="75324"/>
                </a:cubicBezTo>
                <a:cubicBezTo>
                  <a:pt x="81281" y="69369"/>
                  <a:pt x="87514" y="63719"/>
                  <a:pt x="94025" y="58376"/>
                </a:cubicBezTo>
                <a:cubicBezTo>
                  <a:pt x="100536" y="53032"/>
                  <a:pt x="107293" y="48021"/>
                  <a:pt x="114296" y="43341"/>
                </a:cubicBezTo>
                <a:cubicBezTo>
                  <a:pt x="121300" y="38662"/>
                  <a:pt x="128515" y="34337"/>
                  <a:pt x="135943" y="30366"/>
                </a:cubicBezTo>
                <a:cubicBezTo>
                  <a:pt x="143372" y="26396"/>
                  <a:pt x="150977" y="22799"/>
                  <a:pt x="158758" y="19576"/>
                </a:cubicBezTo>
                <a:cubicBezTo>
                  <a:pt x="166540" y="16353"/>
                  <a:pt x="174461" y="13519"/>
                  <a:pt x="182521" y="11074"/>
                </a:cubicBezTo>
                <a:cubicBezTo>
                  <a:pt x="190581" y="8629"/>
                  <a:pt x="198742" y="6585"/>
                  <a:pt x="207003" y="4942"/>
                </a:cubicBezTo>
                <a:cubicBezTo>
                  <a:pt x="215264" y="3299"/>
                  <a:pt x="223585" y="2065"/>
                  <a:pt x="231967" y="1239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0" y="413"/>
                  <a:pt x="282383" y="1239"/>
                </a:cubicBezTo>
                <a:cubicBezTo>
                  <a:pt x="290765" y="2064"/>
                  <a:pt x="299086" y="3298"/>
                  <a:pt x="307347" y="4941"/>
                </a:cubicBezTo>
                <a:cubicBezTo>
                  <a:pt x="315608" y="6584"/>
                  <a:pt x="323769" y="8629"/>
                  <a:pt x="331829" y="11074"/>
                </a:cubicBezTo>
                <a:cubicBezTo>
                  <a:pt x="339889" y="13519"/>
                  <a:pt x="347810" y="16353"/>
                  <a:pt x="355591" y="19576"/>
                </a:cubicBezTo>
                <a:cubicBezTo>
                  <a:pt x="363373" y="22799"/>
                  <a:pt x="370978" y="26396"/>
                  <a:pt x="378406" y="30367"/>
                </a:cubicBezTo>
                <a:cubicBezTo>
                  <a:pt x="385835" y="34337"/>
                  <a:pt x="393050" y="38662"/>
                  <a:pt x="400054" y="43341"/>
                </a:cubicBezTo>
                <a:cubicBezTo>
                  <a:pt x="407057" y="48021"/>
                  <a:pt x="413814" y="53032"/>
                  <a:pt x="420325" y="58376"/>
                </a:cubicBezTo>
                <a:cubicBezTo>
                  <a:pt x="426836" y="63719"/>
                  <a:pt x="433069" y="69369"/>
                  <a:pt x="439025" y="75324"/>
                </a:cubicBezTo>
                <a:cubicBezTo>
                  <a:pt x="444981" y="81280"/>
                  <a:pt x="450631" y="87514"/>
                  <a:pt x="455974" y="94024"/>
                </a:cubicBezTo>
                <a:cubicBezTo>
                  <a:pt x="461317" y="100535"/>
                  <a:pt x="466328" y="107292"/>
                  <a:pt x="471008" y="114295"/>
                </a:cubicBezTo>
                <a:cubicBezTo>
                  <a:pt x="475687" y="121299"/>
                  <a:pt x="480013" y="128515"/>
                  <a:pt x="483983" y="135943"/>
                </a:cubicBezTo>
                <a:cubicBezTo>
                  <a:pt x="487953" y="143371"/>
                  <a:pt x="491550" y="150976"/>
                  <a:pt x="494774" y="158758"/>
                </a:cubicBezTo>
                <a:cubicBezTo>
                  <a:pt x="497997" y="166539"/>
                  <a:pt x="500831" y="174461"/>
                  <a:pt x="503276" y="182521"/>
                </a:cubicBezTo>
                <a:cubicBezTo>
                  <a:pt x="505721" y="190581"/>
                  <a:pt x="507765" y="198741"/>
                  <a:pt x="509408" y="207002"/>
                </a:cubicBezTo>
                <a:cubicBezTo>
                  <a:pt x="511052" y="215263"/>
                  <a:pt x="512286" y="223585"/>
                  <a:pt x="513111" y="231968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0"/>
                  <a:pt x="513111" y="282383"/>
                </a:cubicBezTo>
                <a:cubicBezTo>
                  <a:pt x="512286" y="290765"/>
                  <a:pt x="511052" y="299086"/>
                  <a:pt x="509408" y="307347"/>
                </a:cubicBezTo>
                <a:cubicBezTo>
                  <a:pt x="507765" y="315608"/>
                  <a:pt x="505721" y="323769"/>
                  <a:pt x="503276" y="331829"/>
                </a:cubicBezTo>
                <a:cubicBezTo>
                  <a:pt x="500831" y="339889"/>
                  <a:pt x="497997" y="347810"/>
                  <a:pt x="494774" y="355591"/>
                </a:cubicBezTo>
                <a:cubicBezTo>
                  <a:pt x="491550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8" y="400053"/>
                </a:cubicBezTo>
                <a:cubicBezTo>
                  <a:pt x="466329" y="407056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8"/>
                  <a:pt x="407057" y="466329"/>
                  <a:pt x="400054" y="471008"/>
                </a:cubicBezTo>
                <a:cubicBezTo>
                  <a:pt x="393050" y="475688"/>
                  <a:pt x="385835" y="480013"/>
                  <a:pt x="378406" y="483983"/>
                </a:cubicBezTo>
                <a:cubicBezTo>
                  <a:pt x="370978" y="487954"/>
                  <a:pt x="363373" y="491550"/>
                  <a:pt x="355591" y="494773"/>
                </a:cubicBezTo>
                <a:cubicBezTo>
                  <a:pt x="347810" y="497997"/>
                  <a:pt x="339889" y="500831"/>
                  <a:pt x="331829" y="503276"/>
                </a:cubicBezTo>
                <a:cubicBezTo>
                  <a:pt x="323769" y="505721"/>
                  <a:pt x="315608" y="507765"/>
                  <a:pt x="307347" y="509408"/>
                </a:cubicBezTo>
                <a:cubicBezTo>
                  <a:pt x="299086" y="511051"/>
                  <a:pt x="290765" y="512286"/>
                  <a:pt x="282383" y="513112"/>
                </a:cubicBezTo>
                <a:cubicBezTo>
                  <a:pt x="274000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7" y="513112"/>
                </a:cubicBezTo>
                <a:cubicBezTo>
                  <a:pt x="223585" y="512286"/>
                  <a:pt x="215264" y="511051"/>
                  <a:pt x="207003" y="509408"/>
                </a:cubicBezTo>
                <a:cubicBezTo>
                  <a:pt x="198742" y="507765"/>
                  <a:pt x="190581" y="505721"/>
                  <a:pt x="182521" y="503276"/>
                </a:cubicBezTo>
                <a:cubicBezTo>
                  <a:pt x="174461" y="500831"/>
                  <a:pt x="166540" y="497997"/>
                  <a:pt x="158758" y="494773"/>
                </a:cubicBezTo>
                <a:cubicBezTo>
                  <a:pt x="150977" y="491550"/>
                  <a:pt x="143372" y="487954"/>
                  <a:pt x="135943" y="483983"/>
                </a:cubicBezTo>
                <a:cubicBezTo>
                  <a:pt x="128515" y="480012"/>
                  <a:pt x="121300" y="475687"/>
                  <a:pt x="114296" y="471008"/>
                </a:cubicBezTo>
                <a:cubicBezTo>
                  <a:pt x="107293" y="466329"/>
                  <a:pt x="100536" y="461317"/>
                  <a:pt x="94025" y="455974"/>
                </a:cubicBezTo>
                <a:cubicBezTo>
                  <a:pt x="87514" y="450631"/>
                  <a:pt x="81281" y="444981"/>
                  <a:pt x="75325" y="439025"/>
                </a:cubicBezTo>
                <a:cubicBezTo>
                  <a:pt x="69369" y="433069"/>
                  <a:pt x="63719" y="426836"/>
                  <a:pt x="58376" y="420325"/>
                </a:cubicBezTo>
                <a:cubicBezTo>
                  <a:pt x="53033" y="413814"/>
                  <a:pt x="48021" y="407057"/>
                  <a:pt x="43342" y="400053"/>
                </a:cubicBezTo>
                <a:cubicBezTo>
                  <a:pt x="38662" y="393050"/>
                  <a:pt x="34337" y="385835"/>
                  <a:pt x="30367" y="378406"/>
                </a:cubicBezTo>
                <a:cubicBezTo>
                  <a:pt x="26396" y="370978"/>
                  <a:pt x="22799" y="363373"/>
                  <a:pt x="19576" y="355591"/>
                </a:cubicBezTo>
                <a:cubicBezTo>
                  <a:pt x="16353" y="347810"/>
                  <a:pt x="13519" y="339889"/>
                  <a:pt x="11074" y="331829"/>
                </a:cubicBezTo>
                <a:cubicBezTo>
                  <a:pt x="8629" y="323769"/>
                  <a:pt x="6585" y="315608"/>
                  <a:pt x="4941" y="307347"/>
                </a:cubicBezTo>
                <a:cubicBezTo>
                  <a:pt x="3298" y="299086"/>
                  <a:pt x="2064" y="290765"/>
                  <a:pt x="1238" y="282383"/>
                </a:cubicBezTo>
                <a:cubicBezTo>
                  <a:pt x="413" y="274000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5" name="Freeform 55"/>
          <p:cNvSpPr/>
          <p:nvPr/>
        </p:nvSpPr>
        <p:spPr>
          <a:xfrm>
            <a:off x="966491" y="4300115"/>
            <a:ext cx="93583" cy="100049"/>
          </a:xfrm>
          <a:custGeom>
            <a:avLst/>
            <a:gdLst>
              <a:gd name="connsiteX0" fmla="*/ 85524 w 93583"/>
              <a:gd name="connsiteY0" fmla="*/ 77443 h 100049"/>
              <a:gd name="connsiteX1" fmla="*/ 75567 w 93583"/>
              <a:gd name="connsiteY1" fmla="*/ 88934 h 100049"/>
              <a:gd name="connsiteX2" fmla="*/ 62917 w 93583"/>
              <a:gd name="connsiteY2" fmla="*/ 96799 h 100049"/>
              <a:gd name="connsiteX3" fmla="*/ 49321 w 93583"/>
              <a:gd name="connsiteY3" fmla="*/ 100018 h 100049"/>
              <a:gd name="connsiteX4" fmla="*/ 35546 w 93583"/>
              <a:gd name="connsiteY4" fmla="*/ 98386 h 100049"/>
              <a:gd name="connsiteX5" fmla="*/ 22189 w 93583"/>
              <a:gd name="connsiteY5" fmla="*/ 92215 h 100049"/>
              <a:gd name="connsiteX6" fmla="*/ 11727 w 93583"/>
              <a:gd name="connsiteY6" fmla="*/ 82599 h 100049"/>
              <a:gd name="connsiteX7" fmla="*/ 4114 w 93583"/>
              <a:gd name="connsiteY7" fmla="*/ 69661 h 100049"/>
              <a:gd name="connsiteX8" fmla="*/ 360 w 93583"/>
              <a:gd name="connsiteY8" fmla="*/ 55030 h 100049"/>
              <a:gd name="connsiteX9" fmla="*/ 655 w 93583"/>
              <a:gd name="connsiteY9" fmla="*/ 39880 h 100049"/>
              <a:gd name="connsiteX10" fmla="*/ 5094 w 93583"/>
              <a:gd name="connsiteY10" fmla="*/ 25743 h 100049"/>
              <a:gd name="connsiteX11" fmla="*/ 13405 w 93583"/>
              <a:gd name="connsiteY11" fmla="*/ 13916 h 100049"/>
              <a:gd name="connsiteX12" fmla="*/ 24239 w 93583"/>
              <a:gd name="connsiteY12" fmla="*/ 5707 h 100049"/>
              <a:gd name="connsiteX13" fmla="*/ 36570 w 93583"/>
              <a:gd name="connsiteY13" fmla="*/ 1027 h 100049"/>
              <a:gd name="connsiteX14" fmla="*/ 49669 w 93583"/>
              <a:gd name="connsiteY14" fmla="*/ 75 h 100049"/>
              <a:gd name="connsiteX15" fmla="*/ 63915 w 93583"/>
              <a:gd name="connsiteY15" fmla="*/ 3285 h 100049"/>
              <a:gd name="connsiteX16" fmla="*/ 76262 w 93583"/>
              <a:gd name="connsiteY16" fmla="*/ 10438 h 100049"/>
              <a:gd name="connsiteX17" fmla="*/ 85135 w 93583"/>
              <a:gd name="connsiteY17" fmla="*/ 19996 h 100049"/>
              <a:gd name="connsiteX18" fmla="*/ 90923 w 93583"/>
              <a:gd name="connsiteY18" fmla="*/ 31948 h 100049"/>
              <a:gd name="connsiteX19" fmla="*/ 93530 w 93583"/>
              <a:gd name="connsiteY19" fmla="*/ 46134 h 100049"/>
              <a:gd name="connsiteX20" fmla="*/ 92458 w 93583"/>
              <a:gd name="connsiteY20" fmla="*/ 59768 h 100049"/>
              <a:gd name="connsiteX21" fmla="*/ 87787 w 93583"/>
              <a:gd name="connsiteY21" fmla="*/ 73345 h 100049"/>
              <a:gd name="connsiteX22" fmla="*/ 85524 w 93583"/>
              <a:gd name="connsiteY22" fmla="*/ 77443 h 100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</a:cxnLst>
            <a:rect l="l" t="t" r="r" b="b"/>
            <a:pathLst>
              <a:path w="93583" h="100049">
                <a:moveTo>
                  <a:pt x="85524" y="77443"/>
                </a:moveTo>
                <a:cubicBezTo>
                  <a:pt x="82690" y="81544"/>
                  <a:pt x="79418" y="85323"/>
                  <a:pt x="75567" y="88934"/>
                </a:cubicBezTo>
                <a:cubicBezTo>
                  <a:pt x="71381" y="92145"/>
                  <a:pt x="67038" y="94820"/>
                  <a:pt x="62917" y="96799"/>
                </a:cubicBezTo>
                <a:cubicBezTo>
                  <a:pt x="58349" y="98416"/>
                  <a:pt x="54056" y="99439"/>
                  <a:pt x="49321" y="100018"/>
                </a:cubicBezTo>
                <a:cubicBezTo>
                  <a:pt x="44987" y="100049"/>
                  <a:pt x="40255" y="99491"/>
                  <a:pt x="35546" y="98386"/>
                </a:cubicBezTo>
                <a:cubicBezTo>
                  <a:pt x="31171" y="96889"/>
                  <a:pt x="26502" y="94755"/>
                  <a:pt x="22189" y="92215"/>
                </a:cubicBezTo>
                <a:cubicBezTo>
                  <a:pt x="18493" y="89475"/>
                  <a:pt x="15120" y="86405"/>
                  <a:pt x="11727" y="82599"/>
                </a:cubicBezTo>
                <a:cubicBezTo>
                  <a:pt x="8564" y="78151"/>
                  <a:pt x="6142" y="73976"/>
                  <a:pt x="4114" y="69661"/>
                </a:cubicBezTo>
                <a:cubicBezTo>
                  <a:pt x="2355" y="64701"/>
                  <a:pt x="1167" y="60052"/>
                  <a:pt x="360" y="55030"/>
                </a:cubicBezTo>
                <a:cubicBezTo>
                  <a:pt x="0" y="49757"/>
                  <a:pt x="71" y="45088"/>
                  <a:pt x="655" y="39880"/>
                </a:cubicBezTo>
                <a:cubicBezTo>
                  <a:pt x="1622" y="35252"/>
                  <a:pt x="3006" y="30752"/>
                  <a:pt x="5094" y="25743"/>
                </a:cubicBezTo>
                <a:cubicBezTo>
                  <a:pt x="7773" y="20956"/>
                  <a:pt x="10474" y="17193"/>
                  <a:pt x="13405" y="13916"/>
                </a:cubicBezTo>
                <a:cubicBezTo>
                  <a:pt x="16555" y="11023"/>
                  <a:pt x="20176" y="8245"/>
                  <a:pt x="24239" y="5707"/>
                </a:cubicBezTo>
                <a:cubicBezTo>
                  <a:pt x="28671" y="3533"/>
                  <a:pt x="32617" y="2079"/>
                  <a:pt x="36570" y="1027"/>
                </a:cubicBezTo>
                <a:cubicBezTo>
                  <a:pt x="40774" y="401"/>
                  <a:pt x="46276" y="0"/>
                  <a:pt x="49669" y="75"/>
                </a:cubicBezTo>
                <a:cubicBezTo>
                  <a:pt x="54400" y="650"/>
                  <a:pt x="59452" y="1786"/>
                  <a:pt x="63915" y="3285"/>
                </a:cubicBezTo>
                <a:cubicBezTo>
                  <a:pt x="68109" y="5173"/>
                  <a:pt x="72419" y="7664"/>
                  <a:pt x="76262" y="10438"/>
                </a:cubicBezTo>
                <a:cubicBezTo>
                  <a:pt x="79566" y="13356"/>
                  <a:pt x="82483" y="16503"/>
                  <a:pt x="85135" y="19996"/>
                </a:cubicBezTo>
                <a:cubicBezTo>
                  <a:pt x="87264" y="23470"/>
                  <a:pt x="89268" y="27543"/>
                  <a:pt x="90923" y="31948"/>
                </a:cubicBezTo>
                <a:cubicBezTo>
                  <a:pt x="92217" y="36714"/>
                  <a:pt x="93065" y="41388"/>
                  <a:pt x="93530" y="46134"/>
                </a:cubicBezTo>
                <a:cubicBezTo>
                  <a:pt x="93583" y="50413"/>
                  <a:pt x="93206" y="55182"/>
                  <a:pt x="92458" y="59768"/>
                </a:cubicBezTo>
                <a:cubicBezTo>
                  <a:pt x="91337" y="64294"/>
                  <a:pt x="89861" y="68672"/>
                  <a:pt x="87787" y="73345"/>
                </a:cubicBezTo>
                <a:lnTo>
                  <a:pt x="85524" y="77443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6" name="Freeform 56"/>
          <p:cNvSpPr/>
          <p:nvPr/>
        </p:nvSpPr>
        <p:spPr>
          <a:xfrm>
            <a:off x="1114520" y="4379636"/>
            <a:ext cx="13157" cy="17244"/>
          </a:xfrm>
          <a:custGeom>
            <a:avLst/>
            <a:gdLst>
              <a:gd name="connsiteX0" fmla="*/ 13157 w 13157"/>
              <a:gd name="connsiteY0" fmla="*/ 17244 h 17244"/>
              <a:gd name="connsiteX1" fmla="*/ 2403 w 13157"/>
              <a:gd name="connsiteY1" fmla="*/ 11557 h 17244"/>
              <a:gd name="connsiteX2" fmla="*/ 0 w 13157"/>
              <a:gd name="connsiteY2" fmla="*/ 0 h 17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57" h="17244">
                <a:moveTo>
                  <a:pt x="13157" y="17244"/>
                </a:moveTo>
                <a:cubicBezTo>
                  <a:pt x="9501" y="15289"/>
                  <a:pt x="3553" y="12740"/>
                  <a:pt x="2403" y="11557"/>
                </a:cubicBezTo>
                <a:cubicBezTo>
                  <a:pt x="1964" y="10473"/>
                  <a:pt x="1163" y="6620"/>
                  <a:pt x="0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7" name="Freeform 57"/>
          <p:cNvSpPr/>
          <p:nvPr/>
        </p:nvSpPr>
        <p:spPr>
          <a:xfrm>
            <a:off x="1088476" y="4467505"/>
            <a:ext cx="27618" cy="8548"/>
          </a:xfrm>
          <a:custGeom>
            <a:avLst/>
            <a:gdLst>
              <a:gd name="connsiteX0" fmla="*/ 27618 w 27618"/>
              <a:gd name="connsiteY0" fmla="*/ 0 h 8548"/>
              <a:gd name="connsiteX1" fmla="*/ 15102 w 27618"/>
              <a:gd name="connsiteY1" fmla="*/ 1284 h 8548"/>
              <a:gd name="connsiteX2" fmla="*/ 7604 w 27618"/>
              <a:gd name="connsiteY2" fmla="*/ 700 h 8548"/>
              <a:gd name="connsiteX3" fmla="*/ 0 w 27618"/>
              <a:gd name="connsiteY3" fmla="*/ 8548 h 85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7618" h="8548">
                <a:moveTo>
                  <a:pt x="27618" y="0"/>
                </a:moveTo>
                <a:cubicBezTo>
                  <a:pt x="22309" y="1052"/>
                  <a:pt x="18486" y="1407"/>
                  <a:pt x="15102" y="1284"/>
                </a:cubicBezTo>
                <a:cubicBezTo>
                  <a:pt x="9401" y="436"/>
                  <a:pt x="8241" y="474"/>
                  <a:pt x="7604" y="700"/>
                </a:cubicBezTo>
                <a:cubicBezTo>
                  <a:pt x="6913" y="1224"/>
                  <a:pt x="4378" y="3840"/>
                  <a:pt x="0" y="8548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8" name="Freeform 58"/>
          <p:cNvSpPr/>
          <p:nvPr/>
        </p:nvSpPr>
        <p:spPr>
          <a:xfrm>
            <a:off x="1056184" y="4413210"/>
            <a:ext cx="14495" cy="14038"/>
          </a:xfrm>
          <a:custGeom>
            <a:avLst/>
            <a:gdLst>
              <a:gd name="connsiteX0" fmla="*/ 14495 w 14495"/>
              <a:gd name="connsiteY0" fmla="*/ 0 h 14038"/>
              <a:gd name="connsiteX1" fmla="*/ 10375 w 14495"/>
              <a:gd name="connsiteY1" fmla="*/ 10990 h 14038"/>
              <a:gd name="connsiteX2" fmla="*/ 0 w 14495"/>
              <a:gd name="connsiteY2" fmla="*/ 14038 h 140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95" h="14038">
                <a:moveTo>
                  <a:pt x="14495" y="0"/>
                </a:moveTo>
                <a:cubicBezTo>
                  <a:pt x="11598" y="9261"/>
                  <a:pt x="10958" y="10460"/>
                  <a:pt x="10375" y="10990"/>
                </a:cubicBezTo>
                <a:cubicBezTo>
                  <a:pt x="9469" y="11402"/>
                  <a:pt x="6011" y="12418"/>
                  <a:pt x="0" y="14038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9" name="Freeform 59"/>
          <p:cNvSpPr/>
          <p:nvPr/>
        </p:nvSpPr>
        <p:spPr>
          <a:xfrm>
            <a:off x="1084443" y="4379618"/>
            <a:ext cx="12153" cy="16920"/>
          </a:xfrm>
          <a:custGeom>
            <a:avLst/>
            <a:gdLst>
              <a:gd name="connsiteX0" fmla="*/ 0 w 12153"/>
              <a:gd name="connsiteY0" fmla="*/ 16920 h 16920"/>
              <a:gd name="connsiteX1" fmla="*/ 9087 w 12153"/>
              <a:gd name="connsiteY1" fmla="*/ 13050 h 16920"/>
              <a:gd name="connsiteX2" fmla="*/ 10982 w 12153"/>
              <a:gd name="connsiteY2" fmla="*/ 10158 h 16920"/>
              <a:gd name="connsiteX3" fmla="*/ 12153 w 12153"/>
              <a:gd name="connsiteY3" fmla="*/ 0 h 16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153" h="16920">
                <a:moveTo>
                  <a:pt x="0" y="16920"/>
                </a:moveTo>
                <a:cubicBezTo>
                  <a:pt x="971" y="16781"/>
                  <a:pt x="2510" y="16144"/>
                  <a:pt x="9087" y="13050"/>
                </a:cubicBezTo>
                <a:cubicBezTo>
                  <a:pt x="10121" y="12200"/>
                  <a:pt x="10556" y="11535"/>
                  <a:pt x="10982" y="10158"/>
                </a:cubicBezTo>
                <a:lnTo>
                  <a:pt x="12153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0" name="Freeform 60"/>
          <p:cNvSpPr/>
          <p:nvPr/>
        </p:nvSpPr>
        <p:spPr>
          <a:xfrm>
            <a:off x="924094" y="4416310"/>
            <a:ext cx="98587" cy="60873"/>
          </a:xfrm>
          <a:custGeom>
            <a:avLst/>
            <a:gdLst>
              <a:gd name="connsiteX0" fmla="*/ 98587 w 98587"/>
              <a:gd name="connsiteY0" fmla="*/ 16485 h 60873"/>
              <a:gd name="connsiteX1" fmla="*/ 89895 w 98587"/>
              <a:gd name="connsiteY1" fmla="*/ 20758 h 60873"/>
              <a:gd name="connsiteX2" fmla="*/ 83222 w 98587"/>
              <a:gd name="connsiteY2" fmla="*/ 18195 h 60873"/>
              <a:gd name="connsiteX3" fmla="*/ 60379 w 98587"/>
              <a:gd name="connsiteY3" fmla="*/ 812 h 60873"/>
              <a:gd name="connsiteX4" fmla="*/ 55600 w 98587"/>
              <a:gd name="connsiteY4" fmla="*/ 155 h 60873"/>
              <a:gd name="connsiteX5" fmla="*/ 36554 w 98587"/>
              <a:gd name="connsiteY5" fmla="*/ 6862 h 60873"/>
              <a:gd name="connsiteX6" fmla="*/ 23307 w 98587"/>
              <a:gd name="connsiteY6" fmla="*/ 14050 h 60873"/>
              <a:gd name="connsiteX7" fmla="*/ 12924 w 98587"/>
              <a:gd name="connsiteY7" fmla="*/ 22928 h 60873"/>
              <a:gd name="connsiteX8" fmla="*/ 6136 w 98587"/>
              <a:gd name="connsiteY8" fmla="*/ 32403 h 60873"/>
              <a:gd name="connsiteX9" fmla="*/ 1557 w 98587"/>
              <a:gd name="connsiteY9" fmla="*/ 43790 h 60873"/>
              <a:gd name="connsiteX10" fmla="*/ 0 w 98587"/>
              <a:gd name="connsiteY10" fmla="*/ 60873 h 60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8587" h="60873">
                <a:moveTo>
                  <a:pt x="98587" y="16485"/>
                </a:moveTo>
                <a:cubicBezTo>
                  <a:pt x="94756" y="19106"/>
                  <a:pt x="91845" y="20417"/>
                  <a:pt x="89895" y="20758"/>
                </a:cubicBezTo>
                <a:cubicBezTo>
                  <a:pt x="88935" y="20743"/>
                  <a:pt x="86051" y="19974"/>
                  <a:pt x="83222" y="18195"/>
                </a:cubicBezTo>
                <a:cubicBezTo>
                  <a:pt x="73732" y="10626"/>
                  <a:pt x="62200" y="2007"/>
                  <a:pt x="60379" y="812"/>
                </a:cubicBezTo>
                <a:cubicBezTo>
                  <a:pt x="58463" y="107"/>
                  <a:pt x="57501" y="0"/>
                  <a:pt x="55600" y="155"/>
                </a:cubicBezTo>
                <a:cubicBezTo>
                  <a:pt x="51826" y="1096"/>
                  <a:pt x="44233" y="3706"/>
                  <a:pt x="36554" y="6862"/>
                </a:cubicBezTo>
                <a:cubicBezTo>
                  <a:pt x="31857" y="9084"/>
                  <a:pt x="27052" y="11692"/>
                  <a:pt x="23307" y="14050"/>
                </a:cubicBezTo>
                <a:cubicBezTo>
                  <a:pt x="19462" y="16845"/>
                  <a:pt x="16659" y="19221"/>
                  <a:pt x="12924" y="22928"/>
                </a:cubicBezTo>
                <a:cubicBezTo>
                  <a:pt x="10551" y="25703"/>
                  <a:pt x="8446" y="28584"/>
                  <a:pt x="6136" y="32403"/>
                </a:cubicBezTo>
                <a:cubicBezTo>
                  <a:pt x="4255" y="36201"/>
                  <a:pt x="2722" y="39973"/>
                  <a:pt x="1557" y="43790"/>
                </a:cubicBezTo>
                <a:cubicBezTo>
                  <a:pt x="749" y="47564"/>
                  <a:pt x="160" y="52305"/>
                  <a:pt x="0" y="60873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1" name="Freeform 61"/>
          <p:cNvSpPr/>
          <p:nvPr/>
        </p:nvSpPr>
        <p:spPr>
          <a:xfrm>
            <a:off x="1087971" y="4489900"/>
            <a:ext cx="13003" cy="32485"/>
          </a:xfrm>
          <a:custGeom>
            <a:avLst/>
            <a:gdLst>
              <a:gd name="connsiteX0" fmla="*/ 0 w 13003"/>
              <a:gd name="connsiteY0" fmla="*/ 32485 h 32485"/>
              <a:gd name="connsiteX1" fmla="*/ 8879 w 13003"/>
              <a:gd name="connsiteY1" fmla="*/ 30061 h 32485"/>
              <a:gd name="connsiteX2" fmla="*/ 11966 w 13003"/>
              <a:gd name="connsiteY2" fmla="*/ 26214 h 32485"/>
              <a:gd name="connsiteX3" fmla="*/ 13003 w 13003"/>
              <a:gd name="connsiteY3" fmla="*/ 0 h 324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3" h="32485">
                <a:moveTo>
                  <a:pt x="0" y="32485"/>
                </a:moveTo>
                <a:cubicBezTo>
                  <a:pt x="3825" y="32222"/>
                  <a:pt x="6843" y="31304"/>
                  <a:pt x="8879" y="30061"/>
                </a:cubicBezTo>
                <a:cubicBezTo>
                  <a:pt x="9852" y="29211"/>
                  <a:pt x="11427" y="27244"/>
                  <a:pt x="11966" y="26214"/>
                </a:cubicBezTo>
                <a:cubicBezTo>
                  <a:pt x="12620" y="24206"/>
                  <a:pt x="12960" y="21284"/>
                  <a:pt x="13003" y="0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2" name="Freeform 62"/>
          <p:cNvSpPr/>
          <p:nvPr/>
        </p:nvSpPr>
        <p:spPr>
          <a:xfrm>
            <a:off x="1096597" y="4379618"/>
            <a:ext cx="17923" cy="17"/>
          </a:xfrm>
          <a:custGeom>
            <a:avLst/>
            <a:gdLst>
              <a:gd name="connsiteX0" fmla="*/ 17923 w 17923"/>
              <a:gd name="connsiteY0" fmla="*/ 17 h 17"/>
              <a:gd name="connsiteX1" fmla="*/ 0 w 17923"/>
              <a:gd name="connsiteY1" fmla="*/ 0 h 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923" h="17">
                <a:moveTo>
                  <a:pt x="17923" y="1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3" name="Freeform 63"/>
          <p:cNvSpPr/>
          <p:nvPr/>
        </p:nvSpPr>
        <p:spPr>
          <a:xfrm>
            <a:off x="1127676" y="4390742"/>
            <a:ext cx="9687" cy="6138"/>
          </a:xfrm>
          <a:custGeom>
            <a:avLst/>
            <a:gdLst>
              <a:gd name="connsiteX0" fmla="*/ 9687 w 9687"/>
              <a:gd name="connsiteY0" fmla="*/ 0 h 6138"/>
              <a:gd name="connsiteX1" fmla="*/ 0 w 9687"/>
              <a:gd name="connsiteY1" fmla="*/ 6138 h 61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87" h="6138">
                <a:moveTo>
                  <a:pt x="9687" y="0"/>
                </a:moveTo>
                <a:lnTo>
                  <a:pt x="0" y="6138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4" name="Freeform 64"/>
          <p:cNvSpPr/>
          <p:nvPr/>
        </p:nvSpPr>
        <p:spPr>
          <a:xfrm>
            <a:off x="1137363" y="4390742"/>
            <a:ext cx="11715" cy="13812"/>
          </a:xfrm>
          <a:custGeom>
            <a:avLst/>
            <a:gdLst>
              <a:gd name="connsiteX0" fmla="*/ 11715 w 11715"/>
              <a:gd name="connsiteY0" fmla="*/ 13812 h 13812"/>
              <a:gd name="connsiteX1" fmla="*/ 0 w 11715"/>
              <a:gd name="connsiteY1" fmla="*/ 0 h 13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715" h="13812">
                <a:moveTo>
                  <a:pt x="11715" y="1381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5" name="Freeform 65"/>
          <p:cNvSpPr/>
          <p:nvPr/>
        </p:nvSpPr>
        <p:spPr>
          <a:xfrm>
            <a:off x="1140951" y="4404554"/>
            <a:ext cx="8127" cy="8620"/>
          </a:xfrm>
          <a:custGeom>
            <a:avLst/>
            <a:gdLst>
              <a:gd name="connsiteX0" fmla="*/ 8127 w 8127"/>
              <a:gd name="connsiteY0" fmla="*/ 0 h 8620"/>
              <a:gd name="connsiteX1" fmla="*/ 0 w 8127"/>
              <a:gd name="connsiteY1" fmla="*/ 8620 h 8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27" h="8620">
                <a:moveTo>
                  <a:pt x="8127" y="0"/>
                </a:moveTo>
                <a:lnTo>
                  <a:pt x="0" y="862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6" name="Freeform 66"/>
          <p:cNvSpPr/>
          <p:nvPr/>
        </p:nvSpPr>
        <p:spPr>
          <a:xfrm>
            <a:off x="1140951" y="4413174"/>
            <a:ext cx="3206" cy="11227"/>
          </a:xfrm>
          <a:custGeom>
            <a:avLst/>
            <a:gdLst>
              <a:gd name="connsiteX0" fmla="*/ 3206 w 3206"/>
              <a:gd name="connsiteY0" fmla="*/ 11227 h 11227"/>
              <a:gd name="connsiteX1" fmla="*/ 0 w 3206"/>
              <a:gd name="connsiteY1" fmla="*/ 0 h 11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6" h="11227">
                <a:moveTo>
                  <a:pt x="3206" y="11227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7" name="Freeform 67"/>
          <p:cNvSpPr/>
          <p:nvPr/>
        </p:nvSpPr>
        <p:spPr>
          <a:xfrm>
            <a:off x="1144157" y="4424400"/>
            <a:ext cx="11196" cy="2888"/>
          </a:xfrm>
          <a:custGeom>
            <a:avLst/>
            <a:gdLst>
              <a:gd name="connsiteX0" fmla="*/ 11196 w 11196"/>
              <a:gd name="connsiteY0" fmla="*/ 2888 h 2888"/>
              <a:gd name="connsiteX1" fmla="*/ 0 w 11196"/>
              <a:gd name="connsiteY1" fmla="*/ 0 h 2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96" h="2888">
                <a:moveTo>
                  <a:pt x="11196" y="288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8" name="Freeform 68"/>
          <p:cNvSpPr/>
          <p:nvPr/>
        </p:nvSpPr>
        <p:spPr>
          <a:xfrm>
            <a:off x="1153317" y="4427288"/>
            <a:ext cx="2035" cy="17891"/>
          </a:xfrm>
          <a:custGeom>
            <a:avLst/>
            <a:gdLst>
              <a:gd name="connsiteX0" fmla="*/ 2035 w 2035"/>
              <a:gd name="connsiteY0" fmla="*/ 0 h 17891"/>
              <a:gd name="connsiteX1" fmla="*/ 0 w 2035"/>
              <a:gd name="connsiteY1" fmla="*/ 17891 h 17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35" h="17891">
                <a:moveTo>
                  <a:pt x="2035" y="0"/>
                </a:moveTo>
                <a:lnTo>
                  <a:pt x="0" y="17891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9" name="Freeform 69"/>
          <p:cNvSpPr/>
          <p:nvPr/>
        </p:nvSpPr>
        <p:spPr>
          <a:xfrm>
            <a:off x="1135104" y="4446405"/>
            <a:ext cx="6286" cy="9352"/>
          </a:xfrm>
          <a:custGeom>
            <a:avLst/>
            <a:gdLst>
              <a:gd name="connsiteX0" fmla="*/ 6286 w 6286"/>
              <a:gd name="connsiteY0" fmla="*/ 0 h 9352"/>
              <a:gd name="connsiteX1" fmla="*/ 0 w 6286"/>
              <a:gd name="connsiteY1" fmla="*/ 9352 h 9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6" h="9352">
                <a:moveTo>
                  <a:pt x="6286" y="0"/>
                </a:moveTo>
                <a:lnTo>
                  <a:pt x="0" y="9352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0" name="Freeform 70"/>
          <p:cNvSpPr/>
          <p:nvPr/>
        </p:nvSpPr>
        <p:spPr>
          <a:xfrm>
            <a:off x="1141390" y="4446016"/>
            <a:ext cx="505" cy="389"/>
          </a:xfrm>
          <a:custGeom>
            <a:avLst/>
            <a:gdLst>
              <a:gd name="connsiteX0" fmla="*/ 0 w 505"/>
              <a:gd name="connsiteY0" fmla="*/ 389 h 389"/>
              <a:gd name="connsiteX1" fmla="*/ 505 w 505"/>
              <a:gd name="connsiteY1" fmla="*/ 0 h 3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5" h="389">
                <a:moveTo>
                  <a:pt x="0" y="389"/>
                </a:moveTo>
                <a:lnTo>
                  <a:pt x="505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1" name="Freeform 71"/>
          <p:cNvSpPr/>
          <p:nvPr/>
        </p:nvSpPr>
        <p:spPr>
          <a:xfrm>
            <a:off x="1141895" y="4445179"/>
            <a:ext cx="11423" cy="837"/>
          </a:xfrm>
          <a:custGeom>
            <a:avLst/>
            <a:gdLst>
              <a:gd name="connsiteX0" fmla="*/ 0 w 11423"/>
              <a:gd name="connsiteY0" fmla="*/ 837 h 837"/>
              <a:gd name="connsiteX1" fmla="*/ 11423 w 11423"/>
              <a:gd name="connsiteY1" fmla="*/ 0 h 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23" h="837">
                <a:moveTo>
                  <a:pt x="0" y="837"/>
                </a:moveTo>
                <a:lnTo>
                  <a:pt x="11423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2" name="Freeform 72"/>
          <p:cNvSpPr/>
          <p:nvPr/>
        </p:nvSpPr>
        <p:spPr>
          <a:xfrm>
            <a:off x="1135104" y="4455757"/>
            <a:ext cx="4381" cy="10591"/>
          </a:xfrm>
          <a:custGeom>
            <a:avLst/>
            <a:gdLst>
              <a:gd name="connsiteX0" fmla="*/ 4381 w 4381"/>
              <a:gd name="connsiteY0" fmla="*/ 10591 h 10591"/>
              <a:gd name="connsiteX1" fmla="*/ 0 w 4381"/>
              <a:gd name="connsiteY1" fmla="*/ 0 h 10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81" h="10591">
                <a:moveTo>
                  <a:pt x="4381" y="1059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3" name="Freeform 73"/>
          <p:cNvSpPr/>
          <p:nvPr/>
        </p:nvSpPr>
        <p:spPr>
          <a:xfrm>
            <a:off x="1124572" y="4466348"/>
            <a:ext cx="14913" cy="9840"/>
          </a:xfrm>
          <a:custGeom>
            <a:avLst/>
            <a:gdLst>
              <a:gd name="connsiteX0" fmla="*/ 14913 w 14913"/>
              <a:gd name="connsiteY0" fmla="*/ 0 h 9840"/>
              <a:gd name="connsiteX1" fmla="*/ 0 w 14913"/>
              <a:gd name="connsiteY1" fmla="*/ 9840 h 9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13" h="9840">
                <a:moveTo>
                  <a:pt x="14913" y="0"/>
                </a:moveTo>
                <a:lnTo>
                  <a:pt x="0" y="984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4" name="Freeform 74"/>
          <p:cNvSpPr/>
          <p:nvPr/>
        </p:nvSpPr>
        <p:spPr>
          <a:xfrm>
            <a:off x="1116094" y="4467505"/>
            <a:ext cx="8478" cy="8684"/>
          </a:xfrm>
          <a:custGeom>
            <a:avLst/>
            <a:gdLst>
              <a:gd name="connsiteX0" fmla="*/ 8478 w 8478"/>
              <a:gd name="connsiteY0" fmla="*/ 8684 h 8684"/>
              <a:gd name="connsiteX1" fmla="*/ 0 w 8478"/>
              <a:gd name="connsiteY1" fmla="*/ 0 h 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78" h="8684">
                <a:moveTo>
                  <a:pt x="8478" y="8684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5" name="Freeform 75"/>
          <p:cNvSpPr/>
          <p:nvPr/>
        </p:nvSpPr>
        <p:spPr>
          <a:xfrm>
            <a:off x="1072125" y="4466315"/>
            <a:ext cx="16351" cy="9738"/>
          </a:xfrm>
          <a:custGeom>
            <a:avLst/>
            <a:gdLst>
              <a:gd name="connsiteX0" fmla="*/ 16351 w 16351"/>
              <a:gd name="connsiteY0" fmla="*/ 9738 h 9738"/>
              <a:gd name="connsiteX1" fmla="*/ 0 w 16351"/>
              <a:gd name="connsiteY1" fmla="*/ 0 h 97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351" h="9738">
                <a:moveTo>
                  <a:pt x="16351" y="9738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6" name="Freeform 76"/>
          <p:cNvSpPr/>
          <p:nvPr/>
        </p:nvSpPr>
        <p:spPr>
          <a:xfrm>
            <a:off x="1058279" y="4445168"/>
            <a:ext cx="11873" cy="912"/>
          </a:xfrm>
          <a:custGeom>
            <a:avLst/>
            <a:gdLst>
              <a:gd name="connsiteX0" fmla="*/ 11873 w 11873"/>
              <a:gd name="connsiteY0" fmla="*/ 912 h 912"/>
              <a:gd name="connsiteX1" fmla="*/ 0 w 11873"/>
              <a:gd name="connsiteY1" fmla="*/ 0 h 9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73" h="912">
                <a:moveTo>
                  <a:pt x="11873" y="91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7" name="Freeform 77"/>
          <p:cNvSpPr/>
          <p:nvPr/>
        </p:nvSpPr>
        <p:spPr>
          <a:xfrm>
            <a:off x="1070153" y="4446080"/>
            <a:ext cx="6008" cy="9165"/>
          </a:xfrm>
          <a:custGeom>
            <a:avLst/>
            <a:gdLst>
              <a:gd name="connsiteX0" fmla="*/ 0 w 6008"/>
              <a:gd name="connsiteY0" fmla="*/ 0 h 9165"/>
              <a:gd name="connsiteX1" fmla="*/ 6008 w 6008"/>
              <a:gd name="connsiteY1" fmla="*/ 9165 h 9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08" h="9165">
                <a:moveTo>
                  <a:pt x="0" y="0"/>
                </a:moveTo>
                <a:lnTo>
                  <a:pt x="6008" y="9165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8" name="Freeform 78"/>
          <p:cNvSpPr/>
          <p:nvPr/>
        </p:nvSpPr>
        <p:spPr>
          <a:xfrm>
            <a:off x="1072125" y="4455245"/>
            <a:ext cx="4035" cy="11069"/>
          </a:xfrm>
          <a:custGeom>
            <a:avLst/>
            <a:gdLst>
              <a:gd name="connsiteX0" fmla="*/ 4035 w 4035"/>
              <a:gd name="connsiteY0" fmla="*/ 0 h 11069"/>
              <a:gd name="connsiteX1" fmla="*/ 0 w 4035"/>
              <a:gd name="connsiteY1" fmla="*/ 11069 h 11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35" h="11069">
                <a:moveTo>
                  <a:pt x="4035" y="0"/>
                </a:moveTo>
                <a:lnTo>
                  <a:pt x="0" y="11069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9" name="Freeform 79"/>
          <p:cNvSpPr/>
          <p:nvPr/>
        </p:nvSpPr>
        <p:spPr>
          <a:xfrm>
            <a:off x="1056184" y="4427247"/>
            <a:ext cx="2095" cy="17921"/>
          </a:xfrm>
          <a:custGeom>
            <a:avLst/>
            <a:gdLst>
              <a:gd name="connsiteX0" fmla="*/ 2095 w 2095"/>
              <a:gd name="connsiteY0" fmla="*/ 17921 h 17921"/>
              <a:gd name="connsiteX1" fmla="*/ 0 w 2095"/>
              <a:gd name="connsiteY1" fmla="*/ 0 h 179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95" h="17921">
                <a:moveTo>
                  <a:pt x="2095" y="17921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0" name="Freeform 80"/>
          <p:cNvSpPr/>
          <p:nvPr/>
        </p:nvSpPr>
        <p:spPr>
          <a:xfrm>
            <a:off x="1062212" y="4404413"/>
            <a:ext cx="8467" cy="8796"/>
          </a:xfrm>
          <a:custGeom>
            <a:avLst/>
            <a:gdLst>
              <a:gd name="connsiteX0" fmla="*/ 8467 w 8467"/>
              <a:gd name="connsiteY0" fmla="*/ 8796 h 8796"/>
              <a:gd name="connsiteX1" fmla="*/ 0 w 8467"/>
              <a:gd name="connsiteY1" fmla="*/ 0 h 8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67" h="8796">
                <a:moveTo>
                  <a:pt x="8467" y="8796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1" name="Freeform 81"/>
          <p:cNvSpPr/>
          <p:nvPr/>
        </p:nvSpPr>
        <p:spPr>
          <a:xfrm>
            <a:off x="1062212" y="4390747"/>
            <a:ext cx="11412" cy="13667"/>
          </a:xfrm>
          <a:custGeom>
            <a:avLst/>
            <a:gdLst>
              <a:gd name="connsiteX0" fmla="*/ 11412 w 11412"/>
              <a:gd name="connsiteY0" fmla="*/ 0 h 13667"/>
              <a:gd name="connsiteX1" fmla="*/ 0 w 11412"/>
              <a:gd name="connsiteY1" fmla="*/ 13667 h 13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12" h="13667">
                <a:moveTo>
                  <a:pt x="11412" y="0"/>
                </a:moveTo>
                <a:lnTo>
                  <a:pt x="0" y="13667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2" name="Freeform 82"/>
          <p:cNvSpPr/>
          <p:nvPr/>
        </p:nvSpPr>
        <p:spPr>
          <a:xfrm>
            <a:off x="1073623" y="4390747"/>
            <a:ext cx="10820" cy="5792"/>
          </a:xfrm>
          <a:custGeom>
            <a:avLst/>
            <a:gdLst>
              <a:gd name="connsiteX0" fmla="*/ 10820 w 10820"/>
              <a:gd name="connsiteY0" fmla="*/ 5792 h 5792"/>
              <a:gd name="connsiteX1" fmla="*/ 0 w 10820"/>
              <a:gd name="connsiteY1" fmla="*/ 0 h 57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20" h="5792">
                <a:moveTo>
                  <a:pt x="10820" y="5792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3" name="Freeform 83"/>
          <p:cNvSpPr/>
          <p:nvPr/>
        </p:nvSpPr>
        <p:spPr>
          <a:xfrm>
            <a:off x="1022680" y="4415847"/>
            <a:ext cx="20210" cy="16947"/>
          </a:xfrm>
          <a:custGeom>
            <a:avLst/>
            <a:gdLst>
              <a:gd name="connsiteX0" fmla="*/ 20210 w 20210"/>
              <a:gd name="connsiteY0" fmla="*/ 0 h 16947"/>
              <a:gd name="connsiteX1" fmla="*/ 0 w 20210"/>
              <a:gd name="connsiteY1" fmla="*/ 16947 h 16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10" h="16947">
                <a:moveTo>
                  <a:pt x="20210" y="0"/>
                </a:moveTo>
                <a:lnTo>
                  <a:pt x="0" y="16947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4" name="Freeform 84"/>
          <p:cNvSpPr/>
          <p:nvPr/>
        </p:nvSpPr>
        <p:spPr>
          <a:xfrm>
            <a:off x="1086111" y="4410496"/>
            <a:ext cx="39718" cy="39718"/>
          </a:xfrm>
          <a:custGeom>
            <a:avLst/>
            <a:gdLst>
              <a:gd name="connsiteX0" fmla="*/ 39718 w 39718"/>
              <a:gd name="connsiteY0" fmla="*/ 19859 h 39718"/>
              <a:gd name="connsiteX1" fmla="*/ 38206 w 39718"/>
              <a:gd name="connsiteY1" fmla="*/ 27459 h 39718"/>
              <a:gd name="connsiteX2" fmla="*/ 33901 w 39718"/>
              <a:gd name="connsiteY2" fmla="*/ 33901 h 39718"/>
              <a:gd name="connsiteX3" fmla="*/ 27459 w 39718"/>
              <a:gd name="connsiteY3" fmla="*/ 38206 h 39718"/>
              <a:gd name="connsiteX4" fmla="*/ 19859 w 39718"/>
              <a:gd name="connsiteY4" fmla="*/ 39718 h 39718"/>
              <a:gd name="connsiteX5" fmla="*/ 12259 w 39718"/>
              <a:gd name="connsiteY5" fmla="*/ 38206 h 39718"/>
              <a:gd name="connsiteX6" fmla="*/ 5817 w 39718"/>
              <a:gd name="connsiteY6" fmla="*/ 33901 h 39718"/>
              <a:gd name="connsiteX7" fmla="*/ 1512 w 39718"/>
              <a:gd name="connsiteY7" fmla="*/ 27459 h 39718"/>
              <a:gd name="connsiteX8" fmla="*/ 0 w 39718"/>
              <a:gd name="connsiteY8" fmla="*/ 19859 h 39718"/>
              <a:gd name="connsiteX9" fmla="*/ 1512 w 39718"/>
              <a:gd name="connsiteY9" fmla="*/ 12259 h 39718"/>
              <a:gd name="connsiteX10" fmla="*/ 5817 w 39718"/>
              <a:gd name="connsiteY10" fmla="*/ 5817 h 39718"/>
              <a:gd name="connsiteX11" fmla="*/ 12259 w 39718"/>
              <a:gd name="connsiteY11" fmla="*/ 1512 h 39718"/>
              <a:gd name="connsiteX12" fmla="*/ 19859 w 39718"/>
              <a:gd name="connsiteY12" fmla="*/ 0 h 39718"/>
              <a:gd name="connsiteX13" fmla="*/ 27459 w 39718"/>
              <a:gd name="connsiteY13" fmla="*/ 1512 h 39718"/>
              <a:gd name="connsiteX14" fmla="*/ 33901 w 39718"/>
              <a:gd name="connsiteY14" fmla="*/ 5817 h 39718"/>
              <a:gd name="connsiteX15" fmla="*/ 38206 w 39718"/>
              <a:gd name="connsiteY15" fmla="*/ 12259 h 39718"/>
              <a:gd name="connsiteX16" fmla="*/ 39718 w 39718"/>
              <a:gd name="connsiteY16" fmla="*/ 19859 h 397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39718" h="39718">
                <a:moveTo>
                  <a:pt x="39718" y="19859"/>
                </a:moveTo>
                <a:cubicBezTo>
                  <a:pt x="39718" y="22492"/>
                  <a:pt x="39214" y="25026"/>
                  <a:pt x="38206" y="27459"/>
                </a:cubicBezTo>
                <a:cubicBezTo>
                  <a:pt x="37198" y="29892"/>
                  <a:pt x="35763" y="32039"/>
                  <a:pt x="33901" y="33901"/>
                </a:cubicBezTo>
                <a:cubicBezTo>
                  <a:pt x="32039" y="35763"/>
                  <a:pt x="29892" y="37199"/>
                  <a:pt x="27459" y="38206"/>
                </a:cubicBezTo>
                <a:cubicBezTo>
                  <a:pt x="25026" y="39214"/>
                  <a:pt x="22492" y="39718"/>
                  <a:pt x="19859" y="39718"/>
                </a:cubicBezTo>
                <a:cubicBezTo>
                  <a:pt x="17225" y="39718"/>
                  <a:pt x="14692" y="39214"/>
                  <a:pt x="12259" y="38206"/>
                </a:cubicBezTo>
                <a:cubicBezTo>
                  <a:pt x="9826" y="37199"/>
                  <a:pt x="7679" y="35763"/>
                  <a:pt x="5817" y="33901"/>
                </a:cubicBezTo>
                <a:cubicBezTo>
                  <a:pt x="3954" y="32039"/>
                  <a:pt x="2519" y="29892"/>
                  <a:pt x="1512" y="27459"/>
                </a:cubicBezTo>
                <a:cubicBezTo>
                  <a:pt x="504" y="25026"/>
                  <a:pt x="0" y="22492"/>
                  <a:pt x="0" y="19859"/>
                </a:cubicBezTo>
                <a:cubicBezTo>
                  <a:pt x="0" y="17225"/>
                  <a:pt x="504" y="14692"/>
                  <a:pt x="1512" y="12259"/>
                </a:cubicBezTo>
                <a:cubicBezTo>
                  <a:pt x="2519" y="9826"/>
                  <a:pt x="3954" y="7679"/>
                  <a:pt x="5817" y="5817"/>
                </a:cubicBezTo>
                <a:cubicBezTo>
                  <a:pt x="7679" y="3954"/>
                  <a:pt x="9826" y="2520"/>
                  <a:pt x="12259" y="1512"/>
                </a:cubicBezTo>
                <a:cubicBezTo>
                  <a:pt x="14692" y="504"/>
                  <a:pt x="17225" y="0"/>
                  <a:pt x="19859" y="0"/>
                </a:cubicBezTo>
                <a:cubicBezTo>
                  <a:pt x="22492" y="0"/>
                  <a:pt x="25026" y="504"/>
                  <a:pt x="27459" y="1512"/>
                </a:cubicBezTo>
                <a:cubicBezTo>
                  <a:pt x="29892" y="2520"/>
                  <a:pt x="32039" y="3954"/>
                  <a:pt x="33901" y="5817"/>
                </a:cubicBezTo>
                <a:cubicBezTo>
                  <a:pt x="35763" y="7679"/>
                  <a:pt x="37198" y="9826"/>
                  <a:pt x="38206" y="12259"/>
                </a:cubicBezTo>
                <a:cubicBezTo>
                  <a:pt x="39214" y="14692"/>
                  <a:pt x="39718" y="17225"/>
                  <a:pt x="39718" y="19859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5" name="Freeform 85"/>
          <p:cNvSpPr/>
          <p:nvPr/>
        </p:nvSpPr>
        <p:spPr>
          <a:xfrm>
            <a:off x="922406" y="4510530"/>
            <a:ext cx="17884" cy="13770"/>
          </a:xfrm>
          <a:custGeom>
            <a:avLst/>
            <a:gdLst>
              <a:gd name="connsiteX0" fmla="*/ 1686 w 17884"/>
              <a:gd name="connsiteY0" fmla="*/ 0 h 13770"/>
              <a:gd name="connsiteX1" fmla="*/ 17884 w 17884"/>
              <a:gd name="connsiteY1" fmla="*/ 11872 h 137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84" h="13770">
                <a:moveTo>
                  <a:pt x="1686" y="0"/>
                </a:moveTo>
                <a:cubicBezTo>
                  <a:pt x="0" y="8638"/>
                  <a:pt x="11480" y="13770"/>
                  <a:pt x="17884" y="11872"/>
                </a:cubicBez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6" name="Freeform 86"/>
          <p:cNvSpPr/>
          <p:nvPr/>
        </p:nvSpPr>
        <p:spPr>
          <a:xfrm>
            <a:off x="940290" y="4522385"/>
            <a:ext cx="147682" cy="17"/>
          </a:xfrm>
          <a:custGeom>
            <a:avLst/>
            <a:gdLst>
              <a:gd name="connsiteX0" fmla="*/ 0 w 147682"/>
              <a:gd name="connsiteY0" fmla="*/ 17 h 17"/>
              <a:gd name="connsiteX1" fmla="*/ 147682 w 147682"/>
              <a:gd name="connsiteY1" fmla="*/ 0 h 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682" h="17">
                <a:moveTo>
                  <a:pt x="0" y="17"/>
                </a:moveTo>
                <a:lnTo>
                  <a:pt x="147682" y="0"/>
                </a:lnTo>
              </a:path>
            </a:pathLst>
          </a:custGeom>
          <a:solidFill>
            <a:srgbClr val="000000">
              <a:alpha val="0"/>
            </a:srgbClr>
          </a:solidFill>
          <a:ln w="10243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87" name="TextBox 87"/>
          <p:cNvSpPr txBox="1"/>
          <p:nvPr/>
        </p:nvSpPr>
        <p:spPr>
          <a:xfrm>
            <a:off x="781050" y="4888111"/>
            <a:ext cx="1171355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F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uncio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na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781050" y="5274468"/>
            <a:ext cx="4750792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rganiza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çã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o, autonomia nas ro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tin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as escolares e habilidades 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 vida d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iár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ia.</a:t>
            </a:r>
          </a:p>
        </p:txBody>
      </p:sp>
      <p:sp>
        <p:nvSpPr>
          <p:cNvPr id="89" name="Freeform 89"/>
          <p:cNvSpPr/>
          <p:nvPr/>
        </p:nvSpPr>
        <p:spPr>
          <a:xfrm>
            <a:off x="5805486" y="3986212"/>
            <a:ext cx="5019675" cy="1952625"/>
          </a:xfrm>
          <a:custGeom>
            <a:avLst/>
            <a:gdLst>
              <a:gd name="connsiteX0" fmla="*/ 1 w 5019675"/>
              <a:gd name="connsiteY0" fmla="*/ 1897380 h 1952625"/>
              <a:gd name="connsiteX1" fmla="*/ 1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2 w 5019675"/>
              <a:gd name="connsiteY6" fmla="*/ 9310 h 1952625"/>
              <a:gd name="connsiteX7" fmla="*/ 34103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7 w 5019675"/>
              <a:gd name="connsiteY11" fmla="*/ 1061 h 1952625"/>
              <a:gd name="connsiteX12" fmla="*/ 4985570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3 w 5019675"/>
              <a:gd name="connsiteY15" fmla="*/ 24552 h 1952625"/>
              <a:gd name="connsiteX16" fmla="*/ 5015469 w 5019675"/>
              <a:gd name="connsiteY16" fmla="*/ 34103 h 1952625"/>
              <a:gd name="connsiteX17" fmla="*/ 5018613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3 w 5019675"/>
              <a:gd name="connsiteY20" fmla="*/ 1908158 h 1952625"/>
              <a:gd name="connsiteX21" fmla="*/ 5015469 w 5019675"/>
              <a:gd name="connsiteY21" fmla="*/ 1918521 h 1952625"/>
              <a:gd name="connsiteX22" fmla="*/ 5010363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3 w 5019675"/>
              <a:gd name="connsiteY30" fmla="*/ 1948419 h 1952625"/>
              <a:gd name="connsiteX31" fmla="*/ 24552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1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1" y="1897380"/>
                </a:moveTo>
                <a:lnTo>
                  <a:pt x="1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5"/>
                  <a:pt x="16181" y="16181"/>
                </a:cubicBezTo>
                <a:cubicBezTo>
                  <a:pt x="18745" y="13616"/>
                  <a:pt x="21536" y="11326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6"/>
                  <a:pt x="5000928" y="13616"/>
                  <a:pt x="5003493" y="16181"/>
                </a:cubicBezTo>
                <a:cubicBezTo>
                  <a:pt x="5006058" y="18745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3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3" y="1908158"/>
                </a:cubicBezTo>
                <a:cubicBezTo>
                  <a:pt x="5017904" y="1911715"/>
                  <a:pt x="5016857" y="1915170"/>
                  <a:pt x="5015469" y="1918521"/>
                </a:cubicBezTo>
                <a:cubicBezTo>
                  <a:pt x="5014079" y="1921873"/>
                  <a:pt x="5012378" y="1925056"/>
                  <a:pt x="5010363" y="1928072"/>
                </a:cubicBezTo>
                <a:cubicBezTo>
                  <a:pt x="5008348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1" y="1943314"/>
                </a:cubicBezTo>
                <a:cubicBezTo>
                  <a:pt x="4992106" y="1945329"/>
                  <a:pt x="4988922" y="1947030"/>
                  <a:pt x="4985570" y="1948419"/>
                </a:cubicBezTo>
                <a:cubicBezTo>
                  <a:pt x="4982220" y="1949807"/>
                  <a:pt x="4978765" y="1950855"/>
                  <a:pt x="4975207" y="1951563"/>
                </a:cubicBezTo>
                <a:cubicBezTo>
                  <a:pt x="4971649" y="1952271"/>
                  <a:pt x="4968056" y="1952624"/>
                  <a:pt x="4964430" y="1952625"/>
                </a:cubicBezTo>
                <a:lnTo>
                  <a:pt x="55245" y="1952625"/>
                </a:lnTo>
                <a:cubicBezTo>
                  <a:pt x="51617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3" y="1948419"/>
                </a:cubicBezTo>
                <a:cubicBezTo>
                  <a:pt x="30752" y="1947030"/>
                  <a:pt x="27568" y="1945329"/>
                  <a:pt x="24552" y="1943314"/>
                </a:cubicBezTo>
                <a:cubicBezTo>
                  <a:pt x="21536" y="1941299"/>
                  <a:pt x="18745" y="1939009"/>
                  <a:pt x="16181" y="1936444"/>
                </a:cubicBezTo>
                <a:cubicBezTo>
                  <a:pt x="13615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1" y="1897380"/>
                </a:cubicBezTo>
                <a:close/>
              </a:path>
            </a:pathLst>
          </a:custGeom>
          <a:solidFill>
            <a:srgbClr val="182567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0" name="Freeform 90"/>
          <p:cNvSpPr/>
          <p:nvPr/>
        </p:nvSpPr>
        <p:spPr>
          <a:xfrm>
            <a:off x="5805486" y="3986212"/>
            <a:ext cx="5019675" cy="1952625"/>
          </a:xfrm>
          <a:custGeom>
            <a:avLst/>
            <a:gdLst>
              <a:gd name="connsiteX0" fmla="*/ 1 w 5019675"/>
              <a:gd name="connsiteY0" fmla="*/ 1897380 h 1952625"/>
              <a:gd name="connsiteX1" fmla="*/ 1 w 5019675"/>
              <a:gd name="connsiteY1" fmla="*/ 55245 h 1952625"/>
              <a:gd name="connsiteX2" fmla="*/ 1062 w 5019675"/>
              <a:gd name="connsiteY2" fmla="*/ 44467 h 1952625"/>
              <a:gd name="connsiteX3" fmla="*/ 4205 w 5019675"/>
              <a:gd name="connsiteY3" fmla="*/ 34103 h 1952625"/>
              <a:gd name="connsiteX4" fmla="*/ 9310 w 5019675"/>
              <a:gd name="connsiteY4" fmla="*/ 24552 h 1952625"/>
              <a:gd name="connsiteX5" fmla="*/ 16181 w 5019675"/>
              <a:gd name="connsiteY5" fmla="*/ 16181 h 1952625"/>
              <a:gd name="connsiteX6" fmla="*/ 24552 w 5019675"/>
              <a:gd name="connsiteY6" fmla="*/ 9310 h 1952625"/>
              <a:gd name="connsiteX7" fmla="*/ 34103 w 5019675"/>
              <a:gd name="connsiteY7" fmla="*/ 4205 h 1952625"/>
              <a:gd name="connsiteX8" fmla="*/ 44467 w 5019675"/>
              <a:gd name="connsiteY8" fmla="*/ 1061 h 1952625"/>
              <a:gd name="connsiteX9" fmla="*/ 55245 w 5019675"/>
              <a:gd name="connsiteY9" fmla="*/ 0 h 1952625"/>
              <a:gd name="connsiteX10" fmla="*/ 4964430 w 5019675"/>
              <a:gd name="connsiteY10" fmla="*/ 0 h 1952625"/>
              <a:gd name="connsiteX11" fmla="*/ 4975207 w 5019675"/>
              <a:gd name="connsiteY11" fmla="*/ 1061 h 1952625"/>
              <a:gd name="connsiteX12" fmla="*/ 4985570 w 5019675"/>
              <a:gd name="connsiteY12" fmla="*/ 4205 h 1952625"/>
              <a:gd name="connsiteX13" fmla="*/ 4995121 w 5019675"/>
              <a:gd name="connsiteY13" fmla="*/ 9310 h 1952625"/>
              <a:gd name="connsiteX14" fmla="*/ 5003493 w 5019675"/>
              <a:gd name="connsiteY14" fmla="*/ 16181 h 1952625"/>
              <a:gd name="connsiteX15" fmla="*/ 5010363 w 5019675"/>
              <a:gd name="connsiteY15" fmla="*/ 24552 h 1952625"/>
              <a:gd name="connsiteX16" fmla="*/ 5015469 w 5019675"/>
              <a:gd name="connsiteY16" fmla="*/ 34103 h 1952625"/>
              <a:gd name="connsiteX17" fmla="*/ 5018613 w 5019675"/>
              <a:gd name="connsiteY17" fmla="*/ 44467 h 1952625"/>
              <a:gd name="connsiteX18" fmla="*/ 5019675 w 5019675"/>
              <a:gd name="connsiteY18" fmla="*/ 55245 h 1952625"/>
              <a:gd name="connsiteX19" fmla="*/ 5019675 w 5019675"/>
              <a:gd name="connsiteY19" fmla="*/ 1897380 h 1952625"/>
              <a:gd name="connsiteX20" fmla="*/ 5018613 w 5019675"/>
              <a:gd name="connsiteY20" fmla="*/ 1908158 h 1952625"/>
              <a:gd name="connsiteX21" fmla="*/ 5015469 w 5019675"/>
              <a:gd name="connsiteY21" fmla="*/ 1918521 h 1952625"/>
              <a:gd name="connsiteX22" fmla="*/ 5010363 w 5019675"/>
              <a:gd name="connsiteY22" fmla="*/ 1928072 h 1952625"/>
              <a:gd name="connsiteX23" fmla="*/ 5003493 w 5019675"/>
              <a:gd name="connsiteY23" fmla="*/ 1936444 h 1952625"/>
              <a:gd name="connsiteX24" fmla="*/ 4995121 w 5019675"/>
              <a:gd name="connsiteY24" fmla="*/ 1943314 h 1952625"/>
              <a:gd name="connsiteX25" fmla="*/ 4985570 w 5019675"/>
              <a:gd name="connsiteY25" fmla="*/ 1948419 h 1952625"/>
              <a:gd name="connsiteX26" fmla="*/ 4975207 w 5019675"/>
              <a:gd name="connsiteY26" fmla="*/ 1951563 h 1952625"/>
              <a:gd name="connsiteX27" fmla="*/ 4964430 w 5019675"/>
              <a:gd name="connsiteY27" fmla="*/ 1952625 h 1952625"/>
              <a:gd name="connsiteX28" fmla="*/ 55245 w 5019675"/>
              <a:gd name="connsiteY28" fmla="*/ 1952625 h 1952625"/>
              <a:gd name="connsiteX29" fmla="*/ 44467 w 5019675"/>
              <a:gd name="connsiteY29" fmla="*/ 1951563 h 1952625"/>
              <a:gd name="connsiteX30" fmla="*/ 34103 w 5019675"/>
              <a:gd name="connsiteY30" fmla="*/ 1948419 h 1952625"/>
              <a:gd name="connsiteX31" fmla="*/ 24552 w 5019675"/>
              <a:gd name="connsiteY31" fmla="*/ 1943314 h 1952625"/>
              <a:gd name="connsiteX32" fmla="*/ 16181 w 5019675"/>
              <a:gd name="connsiteY32" fmla="*/ 1936444 h 1952625"/>
              <a:gd name="connsiteX33" fmla="*/ 9310 w 5019675"/>
              <a:gd name="connsiteY33" fmla="*/ 1928072 h 1952625"/>
              <a:gd name="connsiteX34" fmla="*/ 4205 w 5019675"/>
              <a:gd name="connsiteY34" fmla="*/ 1918520 h 1952625"/>
              <a:gd name="connsiteX35" fmla="*/ 1062 w 5019675"/>
              <a:gd name="connsiteY35" fmla="*/ 1908157 h 1952625"/>
              <a:gd name="connsiteX36" fmla="*/ 1 w 5019675"/>
              <a:gd name="connsiteY36" fmla="*/ 1897380 h 1952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5019675" h="1952625">
                <a:moveTo>
                  <a:pt x="1" y="1897380"/>
                </a:moveTo>
                <a:lnTo>
                  <a:pt x="1" y="55245"/>
                </a:lnTo>
                <a:cubicBezTo>
                  <a:pt x="0" y="51617"/>
                  <a:pt x="354" y="48025"/>
                  <a:pt x="1062" y="44467"/>
                </a:cubicBezTo>
                <a:cubicBezTo>
                  <a:pt x="1769" y="40909"/>
                  <a:pt x="2817" y="37455"/>
                  <a:pt x="4205" y="34103"/>
                </a:cubicBezTo>
                <a:cubicBezTo>
                  <a:pt x="5593" y="30752"/>
                  <a:pt x="7295" y="27568"/>
                  <a:pt x="9310" y="24552"/>
                </a:cubicBezTo>
                <a:cubicBezTo>
                  <a:pt x="11326" y="21536"/>
                  <a:pt x="13615" y="18745"/>
                  <a:pt x="16181" y="16181"/>
                </a:cubicBezTo>
                <a:cubicBezTo>
                  <a:pt x="18745" y="13616"/>
                  <a:pt x="21536" y="11326"/>
                  <a:pt x="24552" y="9310"/>
                </a:cubicBezTo>
                <a:cubicBezTo>
                  <a:pt x="27568" y="7295"/>
                  <a:pt x="30752" y="5593"/>
                  <a:pt x="34103" y="4205"/>
                </a:cubicBezTo>
                <a:cubicBezTo>
                  <a:pt x="37455" y="2817"/>
                  <a:pt x="40909" y="1769"/>
                  <a:pt x="44467" y="1061"/>
                </a:cubicBezTo>
                <a:cubicBezTo>
                  <a:pt x="48025" y="354"/>
                  <a:pt x="51617" y="0"/>
                  <a:pt x="55245" y="0"/>
                </a:cubicBezTo>
                <a:lnTo>
                  <a:pt x="4964430" y="0"/>
                </a:lnTo>
                <a:cubicBezTo>
                  <a:pt x="4968056" y="0"/>
                  <a:pt x="4971649" y="354"/>
                  <a:pt x="4975207" y="1061"/>
                </a:cubicBezTo>
                <a:cubicBezTo>
                  <a:pt x="4978765" y="1769"/>
                  <a:pt x="4982220" y="2817"/>
                  <a:pt x="4985570" y="4205"/>
                </a:cubicBezTo>
                <a:cubicBezTo>
                  <a:pt x="4988922" y="5593"/>
                  <a:pt x="4992106" y="7295"/>
                  <a:pt x="4995121" y="9310"/>
                </a:cubicBezTo>
                <a:cubicBezTo>
                  <a:pt x="4998138" y="11326"/>
                  <a:pt x="5000928" y="13616"/>
                  <a:pt x="5003493" y="16181"/>
                </a:cubicBezTo>
                <a:cubicBezTo>
                  <a:pt x="5006058" y="18745"/>
                  <a:pt x="5008348" y="21536"/>
                  <a:pt x="5010363" y="24552"/>
                </a:cubicBezTo>
                <a:cubicBezTo>
                  <a:pt x="5012378" y="27568"/>
                  <a:pt x="5014079" y="30752"/>
                  <a:pt x="5015469" y="34103"/>
                </a:cubicBezTo>
                <a:cubicBezTo>
                  <a:pt x="5016857" y="37455"/>
                  <a:pt x="5017904" y="40909"/>
                  <a:pt x="5018613" y="44467"/>
                </a:cubicBezTo>
                <a:cubicBezTo>
                  <a:pt x="5019320" y="48025"/>
                  <a:pt x="5019674" y="51617"/>
                  <a:pt x="5019675" y="55245"/>
                </a:cubicBezTo>
                <a:lnTo>
                  <a:pt x="5019675" y="1897380"/>
                </a:lnTo>
                <a:cubicBezTo>
                  <a:pt x="5019674" y="1901007"/>
                  <a:pt x="5019320" y="1904600"/>
                  <a:pt x="5018613" y="1908158"/>
                </a:cubicBezTo>
                <a:cubicBezTo>
                  <a:pt x="5017904" y="1911715"/>
                  <a:pt x="5016857" y="1915170"/>
                  <a:pt x="5015469" y="1918521"/>
                </a:cubicBezTo>
                <a:cubicBezTo>
                  <a:pt x="5014079" y="1921873"/>
                  <a:pt x="5012378" y="1925056"/>
                  <a:pt x="5010363" y="1928072"/>
                </a:cubicBezTo>
                <a:cubicBezTo>
                  <a:pt x="5008348" y="1931088"/>
                  <a:pt x="5006058" y="1933878"/>
                  <a:pt x="5003493" y="1936444"/>
                </a:cubicBezTo>
                <a:cubicBezTo>
                  <a:pt x="5000928" y="1939009"/>
                  <a:pt x="4998138" y="1941299"/>
                  <a:pt x="4995121" y="1943314"/>
                </a:cubicBezTo>
                <a:cubicBezTo>
                  <a:pt x="4992106" y="1945329"/>
                  <a:pt x="4988922" y="1947030"/>
                  <a:pt x="4985570" y="1948419"/>
                </a:cubicBezTo>
                <a:cubicBezTo>
                  <a:pt x="4982220" y="1949807"/>
                  <a:pt x="4978765" y="1950855"/>
                  <a:pt x="4975207" y="1951563"/>
                </a:cubicBezTo>
                <a:cubicBezTo>
                  <a:pt x="4971649" y="1952271"/>
                  <a:pt x="4968056" y="1952624"/>
                  <a:pt x="4964430" y="1952625"/>
                </a:cubicBezTo>
                <a:lnTo>
                  <a:pt x="55245" y="1952625"/>
                </a:lnTo>
                <a:cubicBezTo>
                  <a:pt x="51617" y="1952624"/>
                  <a:pt x="48025" y="1952271"/>
                  <a:pt x="44467" y="1951563"/>
                </a:cubicBezTo>
                <a:cubicBezTo>
                  <a:pt x="40909" y="1950855"/>
                  <a:pt x="37455" y="1949807"/>
                  <a:pt x="34103" y="1948419"/>
                </a:cubicBezTo>
                <a:cubicBezTo>
                  <a:pt x="30752" y="1947030"/>
                  <a:pt x="27568" y="1945329"/>
                  <a:pt x="24552" y="1943314"/>
                </a:cubicBezTo>
                <a:cubicBezTo>
                  <a:pt x="21536" y="1941299"/>
                  <a:pt x="18745" y="1939009"/>
                  <a:pt x="16181" y="1936444"/>
                </a:cubicBezTo>
                <a:cubicBezTo>
                  <a:pt x="13615" y="1933878"/>
                  <a:pt x="11326" y="1931088"/>
                  <a:pt x="9310" y="1928072"/>
                </a:cubicBezTo>
                <a:cubicBezTo>
                  <a:pt x="7295" y="1925056"/>
                  <a:pt x="5593" y="1921872"/>
                  <a:pt x="4205" y="1918520"/>
                </a:cubicBezTo>
                <a:cubicBezTo>
                  <a:pt x="2817" y="1915169"/>
                  <a:pt x="1769" y="1911715"/>
                  <a:pt x="1062" y="1908157"/>
                </a:cubicBezTo>
                <a:cubicBezTo>
                  <a:pt x="354" y="1904600"/>
                  <a:pt x="0" y="1901007"/>
                  <a:pt x="1" y="189738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9525" cap="flat">
            <a:solidFill>
              <a:srgbClr val="313E80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1" name="Freeform 91"/>
          <p:cNvSpPr/>
          <p:nvPr/>
        </p:nvSpPr>
        <p:spPr>
          <a:xfrm>
            <a:off x="5981700" y="4162425"/>
            <a:ext cx="514350" cy="514350"/>
          </a:xfrm>
          <a:custGeom>
            <a:avLst/>
            <a:gdLst>
              <a:gd name="connsiteX0" fmla="*/ 0 w 514350"/>
              <a:gd name="connsiteY0" fmla="*/ 257175 h 514350"/>
              <a:gd name="connsiteX1" fmla="*/ 1238 w 514350"/>
              <a:gd name="connsiteY1" fmla="*/ 231968 h 514350"/>
              <a:gd name="connsiteX2" fmla="*/ 4941 w 514350"/>
              <a:gd name="connsiteY2" fmla="*/ 207002 h 514350"/>
              <a:gd name="connsiteX3" fmla="*/ 11074 w 514350"/>
              <a:gd name="connsiteY3" fmla="*/ 182521 h 514350"/>
              <a:gd name="connsiteX4" fmla="*/ 19575 w 514350"/>
              <a:gd name="connsiteY4" fmla="*/ 158758 h 514350"/>
              <a:gd name="connsiteX5" fmla="*/ 30366 w 514350"/>
              <a:gd name="connsiteY5" fmla="*/ 135943 h 514350"/>
              <a:gd name="connsiteX6" fmla="*/ 43340 w 514350"/>
              <a:gd name="connsiteY6" fmla="*/ 114296 h 514350"/>
              <a:gd name="connsiteX7" fmla="*/ 58375 w 514350"/>
              <a:gd name="connsiteY7" fmla="*/ 94024 h 514350"/>
              <a:gd name="connsiteX8" fmla="*/ 75324 w 514350"/>
              <a:gd name="connsiteY8" fmla="*/ 75324 h 514350"/>
              <a:gd name="connsiteX9" fmla="*/ 94024 w 514350"/>
              <a:gd name="connsiteY9" fmla="*/ 58376 h 514350"/>
              <a:gd name="connsiteX10" fmla="*/ 114295 w 514350"/>
              <a:gd name="connsiteY10" fmla="*/ 43341 h 514350"/>
              <a:gd name="connsiteX11" fmla="*/ 135943 w 514350"/>
              <a:gd name="connsiteY11" fmla="*/ 30366 h 514350"/>
              <a:gd name="connsiteX12" fmla="*/ 158757 w 514350"/>
              <a:gd name="connsiteY12" fmla="*/ 19576 h 514350"/>
              <a:gd name="connsiteX13" fmla="*/ 182520 w 514350"/>
              <a:gd name="connsiteY13" fmla="*/ 11074 h 514350"/>
              <a:gd name="connsiteX14" fmla="*/ 207002 w 514350"/>
              <a:gd name="connsiteY14" fmla="*/ 4942 h 514350"/>
              <a:gd name="connsiteX15" fmla="*/ 231968 w 514350"/>
              <a:gd name="connsiteY15" fmla="*/ 1239 h 514350"/>
              <a:gd name="connsiteX16" fmla="*/ 257175 w 514350"/>
              <a:gd name="connsiteY16" fmla="*/ 0 h 514350"/>
              <a:gd name="connsiteX17" fmla="*/ 282382 w 514350"/>
              <a:gd name="connsiteY17" fmla="*/ 1239 h 514350"/>
              <a:gd name="connsiteX18" fmla="*/ 307346 w 514350"/>
              <a:gd name="connsiteY18" fmla="*/ 4941 h 514350"/>
              <a:gd name="connsiteX19" fmla="*/ 331828 w 514350"/>
              <a:gd name="connsiteY19" fmla="*/ 11074 h 514350"/>
              <a:gd name="connsiteX20" fmla="*/ 355590 w 514350"/>
              <a:gd name="connsiteY20" fmla="*/ 19576 h 514350"/>
              <a:gd name="connsiteX21" fmla="*/ 378405 w 514350"/>
              <a:gd name="connsiteY21" fmla="*/ 30367 h 514350"/>
              <a:gd name="connsiteX22" fmla="*/ 400053 w 514350"/>
              <a:gd name="connsiteY22" fmla="*/ 43341 h 514350"/>
              <a:gd name="connsiteX23" fmla="*/ 420325 w 514350"/>
              <a:gd name="connsiteY23" fmla="*/ 58376 h 514350"/>
              <a:gd name="connsiteX24" fmla="*/ 439025 w 514350"/>
              <a:gd name="connsiteY24" fmla="*/ 75324 h 514350"/>
              <a:gd name="connsiteX25" fmla="*/ 455974 w 514350"/>
              <a:gd name="connsiteY25" fmla="*/ 94024 h 514350"/>
              <a:gd name="connsiteX26" fmla="*/ 471007 w 514350"/>
              <a:gd name="connsiteY26" fmla="*/ 114295 h 514350"/>
              <a:gd name="connsiteX27" fmla="*/ 483982 w 514350"/>
              <a:gd name="connsiteY27" fmla="*/ 135943 h 514350"/>
              <a:gd name="connsiteX28" fmla="*/ 494773 w 514350"/>
              <a:gd name="connsiteY28" fmla="*/ 158758 h 514350"/>
              <a:gd name="connsiteX29" fmla="*/ 503275 w 514350"/>
              <a:gd name="connsiteY29" fmla="*/ 182521 h 514350"/>
              <a:gd name="connsiteX30" fmla="*/ 509408 w 514350"/>
              <a:gd name="connsiteY30" fmla="*/ 207002 h 514350"/>
              <a:gd name="connsiteX31" fmla="*/ 513112 w 514350"/>
              <a:gd name="connsiteY31" fmla="*/ 231968 h 514350"/>
              <a:gd name="connsiteX32" fmla="*/ 514350 w 514350"/>
              <a:gd name="connsiteY32" fmla="*/ 257175 h 514350"/>
              <a:gd name="connsiteX33" fmla="*/ 513112 w 514350"/>
              <a:gd name="connsiteY33" fmla="*/ 282383 h 514350"/>
              <a:gd name="connsiteX34" fmla="*/ 509408 w 514350"/>
              <a:gd name="connsiteY34" fmla="*/ 307347 h 514350"/>
              <a:gd name="connsiteX35" fmla="*/ 503275 w 514350"/>
              <a:gd name="connsiteY35" fmla="*/ 331829 h 514350"/>
              <a:gd name="connsiteX36" fmla="*/ 494773 w 514350"/>
              <a:gd name="connsiteY36" fmla="*/ 355591 h 514350"/>
              <a:gd name="connsiteX37" fmla="*/ 483983 w 514350"/>
              <a:gd name="connsiteY37" fmla="*/ 378406 h 514350"/>
              <a:gd name="connsiteX38" fmla="*/ 471007 w 514350"/>
              <a:gd name="connsiteY38" fmla="*/ 400053 h 514350"/>
              <a:gd name="connsiteX39" fmla="*/ 455974 w 514350"/>
              <a:gd name="connsiteY39" fmla="*/ 420325 h 514350"/>
              <a:gd name="connsiteX40" fmla="*/ 439025 w 514350"/>
              <a:gd name="connsiteY40" fmla="*/ 439025 h 514350"/>
              <a:gd name="connsiteX41" fmla="*/ 420325 w 514350"/>
              <a:gd name="connsiteY41" fmla="*/ 455974 h 514350"/>
              <a:gd name="connsiteX42" fmla="*/ 400053 w 514350"/>
              <a:gd name="connsiteY42" fmla="*/ 471008 h 514350"/>
              <a:gd name="connsiteX43" fmla="*/ 378405 w 514350"/>
              <a:gd name="connsiteY43" fmla="*/ 483983 h 514350"/>
              <a:gd name="connsiteX44" fmla="*/ 355590 w 514350"/>
              <a:gd name="connsiteY44" fmla="*/ 494773 h 514350"/>
              <a:gd name="connsiteX45" fmla="*/ 331828 w 514350"/>
              <a:gd name="connsiteY45" fmla="*/ 503276 h 514350"/>
              <a:gd name="connsiteX46" fmla="*/ 307346 w 514350"/>
              <a:gd name="connsiteY46" fmla="*/ 509408 h 514350"/>
              <a:gd name="connsiteX47" fmla="*/ 282382 w 514350"/>
              <a:gd name="connsiteY47" fmla="*/ 513112 h 514350"/>
              <a:gd name="connsiteX48" fmla="*/ 257175 w 514350"/>
              <a:gd name="connsiteY48" fmla="*/ 514350 h 514350"/>
              <a:gd name="connsiteX49" fmla="*/ 231968 w 514350"/>
              <a:gd name="connsiteY49" fmla="*/ 513112 h 514350"/>
              <a:gd name="connsiteX50" fmla="*/ 207002 w 514350"/>
              <a:gd name="connsiteY50" fmla="*/ 509408 h 514350"/>
              <a:gd name="connsiteX51" fmla="*/ 182520 w 514350"/>
              <a:gd name="connsiteY51" fmla="*/ 503276 h 514350"/>
              <a:gd name="connsiteX52" fmla="*/ 158757 w 514350"/>
              <a:gd name="connsiteY52" fmla="*/ 494773 h 514350"/>
              <a:gd name="connsiteX53" fmla="*/ 135943 w 514350"/>
              <a:gd name="connsiteY53" fmla="*/ 483983 h 514350"/>
              <a:gd name="connsiteX54" fmla="*/ 114295 w 514350"/>
              <a:gd name="connsiteY54" fmla="*/ 471008 h 514350"/>
              <a:gd name="connsiteX55" fmla="*/ 94024 w 514350"/>
              <a:gd name="connsiteY55" fmla="*/ 455974 h 514350"/>
              <a:gd name="connsiteX56" fmla="*/ 75324 w 514350"/>
              <a:gd name="connsiteY56" fmla="*/ 439025 h 514350"/>
              <a:gd name="connsiteX57" fmla="*/ 58376 w 514350"/>
              <a:gd name="connsiteY57" fmla="*/ 420325 h 514350"/>
              <a:gd name="connsiteX58" fmla="*/ 43341 w 514350"/>
              <a:gd name="connsiteY58" fmla="*/ 400053 h 514350"/>
              <a:gd name="connsiteX59" fmla="*/ 30366 w 514350"/>
              <a:gd name="connsiteY59" fmla="*/ 378406 h 514350"/>
              <a:gd name="connsiteX60" fmla="*/ 19575 w 514350"/>
              <a:gd name="connsiteY60" fmla="*/ 355591 h 514350"/>
              <a:gd name="connsiteX61" fmla="*/ 11074 w 514350"/>
              <a:gd name="connsiteY61" fmla="*/ 331829 h 514350"/>
              <a:gd name="connsiteX62" fmla="*/ 4941 w 514350"/>
              <a:gd name="connsiteY62" fmla="*/ 307347 h 514350"/>
              <a:gd name="connsiteX63" fmla="*/ 1238 w 514350"/>
              <a:gd name="connsiteY63" fmla="*/ 282383 h 514350"/>
              <a:gd name="connsiteX64" fmla="*/ 0 w 514350"/>
              <a:gd name="connsiteY64" fmla="*/ 257175 h 5143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</a:cxnLst>
            <a:rect l="l" t="t" r="r" b="b"/>
            <a:pathLst>
              <a:path w="514350" h="514350">
                <a:moveTo>
                  <a:pt x="0" y="257175"/>
                </a:moveTo>
                <a:cubicBezTo>
                  <a:pt x="0" y="248752"/>
                  <a:pt x="413" y="240350"/>
                  <a:pt x="1238" y="231968"/>
                </a:cubicBezTo>
                <a:cubicBezTo>
                  <a:pt x="2063" y="223585"/>
                  <a:pt x="3297" y="215263"/>
                  <a:pt x="4941" y="207002"/>
                </a:cubicBezTo>
                <a:cubicBezTo>
                  <a:pt x="6584" y="198741"/>
                  <a:pt x="8629" y="190581"/>
                  <a:pt x="11074" y="182521"/>
                </a:cubicBezTo>
                <a:cubicBezTo>
                  <a:pt x="13518" y="174461"/>
                  <a:pt x="16352" y="166540"/>
                  <a:pt x="19575" y="158758"/>
                </a:cubicBezTo>
                <a:cubicBezTo>
                  <a:pt x="22799" y="150976"/>
                  <a:pt x="26395" y="143371"/>
                  <a:pt x="30366" y="135943"/>
                </a:cubicBezTo>
                <a:cubicBezTo>
                  <a:pt x="34336" y="128515"/>
                  <a:pt x="38661" y="121299"/>
                  <a:pt x="43340" y="114296"/>
                </a:cubicBezTo>
                <a:cubicBezTo>
                  <a:pt x="48020" y="107293"/>
                  <a:pt x="53032" y="100535"/>
                  <a:pt x="58375" y="94024"/>
                </a:cubicBezTo>
                <a:cubicBezTo>
                  <a:pt x="63718" y="87514"/>
                  <a:pt x="69368" y="81280"/>
                  <a:pt x="75324" y="75324"/>
                </a:cubicBezTo>
                <a:cubicBezTo>
                  <a:pt x="81280" y="69369"/>
                  <a:pt x="87513" y="63719"/>
                  <a:pt x="94024" y="58376"/>
                </a:cubicBezTo>
                <a:cubicBezTo>
                  <a:pt x="100535" y="53032"/>
                  <a:pt x="107292" y="48021"/>
                  <a:pt x="114295" y="43341"/>
                </a:cubicBezTo>
                <a:cubicBezTo>
                  <a:pt x="121298" y="38662"/>
                  <a:pt x="128515" y="34337"/>
                  <a:pt x="135943" y="30366"/>
                </a:cubicBezTo>
                <a:cubicBezTo>
                  <a:pt x="143371" y="26396"/>
                  <a:pt x="150976" y="22799"/>
                  <a:pt x="158757" y="19576"/>
                </a:cubicBezTo>
                <a:cubicBezTo>
                  <a:pt x="166539" y="16353"/>
                  <a:pt x="174460" y="13519"/>
                  <a:pt x="182520" y="11074"/>
                </a:cubicBezTo>
                <a:cubicBezTo>
                  <a:pt x="190581" y="8629"/>
                  <a:pt x="198741" y="6585"/>
                  <a:pt x="207002" y="4942"/>
                </a:cubicBezTo>
                <a:cubicBezTo>
                  <a:pt x="215264" y="3299"/>
                  <a:pt x="223585" y="2065"/>
                  <a:pt x="231968" y="1239"/>
                </a:cubicBezTo>
                <a:cubicBezTo>
                  <a:pt x="240350" y="413"/>
                  <a:pt x="248752" y="0"/>
                  <a:pt x="257175" y="0"/>
                </a:cubicBezTo>
                <a:cubicBezTo>
                  <a:pt x="265598" y="0"/>
                  <a:pt x="274001" y="413"/>
                  <a:pt x="282382" y="1239"/>
                </a:cubicBezTo>
                <a:cubicBezTo>
                  <a:pt x="290765" y="2064"/>
                  <a:pt x="299086" y="3298"/>
                  <a:pt x="307346" y="4941"/>
                </a:cubicBezTo>
                <a:cubicBezTo>
                  <a:pt x="315607" y="6584"/>
                  <a:pt x="323768" y="8629"/>
                  <a:pt x="331828" y="11074"/>
                </a:cubicBezTo>
                <a:cubicBezTo>
                  <a:pt x="339889" y="13519"/>
                  <a:pt x="347809" y="16353"/>
                  <a:pt x="355590" y="19576"/>
                </a:cubicBezTo>
                <a:cubicBezTo>
                  <a:pt x="363372" y="22799"/>
                  <a:pt x="370977" y="26396"/>
                  <a:pt x="378405" y="30367"/>
                </a:cubicBezTo>
                <a:cubicBezTo>
                  <a:pt x="385835" y="34337"/>
                  <a:pt x="393050" y="38662"/>
                  <a:pt x="400053" y="43341"/>
                </a:cubicBezTo>
                <a:cubicBezTo>
                  <a:pt x="407057" y="48021"/>
                  <a:pt x="413814" y="53032"/>
                  <a:pt x="420325" y="58376"/>
                </a:cubicBezTo>
                <a:cubicBezTo>
                  <a:pt x="426836" y="63719"/>
                  <a:pt x="433069" y="69369"/>
                  <a:pt x="439025" y="75324"/>
                </a:cubicBezTo>
                <a:cubicBezTo>
                  <a:pt x="444981" y="81280"/>
                  <a:pt x="450631" y="87514"/>
                  <a:pt x="455974" y="94024"/>
                </a:cubicBezTo>
                <a:cubicBezTo>
                  <a:pt x="461317" y="100535"/>
                  <a:pt x="466328" y="107292"/>
                  <a:pt x="471007" y="114295"/>
                </a:cubicBezTo>
                <a:cubicBezTo>
                  <a:pt x="475687" y="121299"/>
                  <a:pt x="480013" y="128515"/>
                  <a:pt x="483982" y="135943"/>
                </a:cubicBezTo>
                <a:cubicBezTo>
                  <a:pt x="487953" y="143371"/>
                  <a:pt x="491549" y="150976"/>
                  <a:pt x="494773" y="158758"/>
                </a:cubicBezTo>
                <a:cubicBezTo>
                  <a:pt x="497996" y="166539"/>
                  <a:pt x="500830" y="174461"/>
                  <a:pt x="503275" y="182521"/>
                </a:cubicBezTo>
                <a:cubicBezTo>
                  <a:pt x="505720" y="190581"/>
                  <a:pt x="507764" y="198741"/>
                  <a:pt x="509408" y="207002"/>
                </a:cubicBezTo>
                <a:cubicBezTo>
                  <a:pt x="511051" y="215263"/>
                  <a:pt x="512285" y="223585"/>
                  <a:pt x="513112" y="231968"/>
                </a:cubicBezTo>
                <a:cubicBezTo>
                  <a:pt x="513937" y="240350"/>
                  <a:pt x="514350" y="248752"/>
                  <a:pt x="514350" y="257175"/>
                </a:cubicBezTo>
                <a:cubicBezTo>
                  <a:pt x="514350" y="265598"/>
                  <a:pt x="513937" y="274000"/>
                  <a:pt x="513112" y="282383"/>
                </a:cubicBezTo>
                <a:cubicBezTo>
                  <a:pt x="512285" y="290765"/>
                  <a:pt x="511051" y="299086"/>
                  <a:pt x="509408" y="307347"/>
                </a:cubicBezTo>
                <a:cubicBezTo>
                  <a:pt x="507764" y="315608"/>
                  <a:pt x="505720" y="323769"/>
                  <a:pt x="503275" y="331829"/>
                </a:cubicBezTo>
                <a:cubicBezTo>
                  <a:pt x="500830" y="339889"/>
                  <a:pt x="497996" y="347810"/>
                  <a:pt x="494773" y="355591"/>
                </a:cubicBezTo>
                <a:cubicBezTo>
                  <a:pt x="491549" y="363373"/>
                  <a:pt x="487953" y="370978"/>
                  <a:pt x="483983" y="378406"/>
                </a:cubicBezTo>
                <a:cubicBezTo>
                  <a:pt x="480013" y="385834"/>
                  <a:pt x="475687" y="393050"/>
                  <a:pt x="471007" y="400053"/>
                </a:cubicBezTo>
                <a:cubicBezTo>
                  <a:pt x="466328" y="407056"/>
                  <a:pt x="461317" y="413814"/>
                  <a:pt x="455974" y="420325"/>
                </a:cubicBezTo>
                <a:cubicBezTo>
                  <a:pt x="450631" y="426836"/>
                  <a:pt x="444981" y="433069"/>
                  <a:pt x="439025" y="439025"/>
                </a:cubicBezTo>
                <a:cubicBezTo>
                  <a:pt x="433069" y="444981"/>
                  <a:pt x="426836" y="450631"/>
                  <a:pt x="420325" y="455974"/>
                </a:cubicBezTo>
                <a:cubicBezTo>
                  <a:pt x="413814" y="461318"/>
                  <a:pt x="407057" y="466329"/>
                  <a:pt x="400053" y="471008"/>
                </a:cubicBezTo>
                <a:cubicBezTo>
                  <a:pt x="393050" y="475688"/>
                  <a:pt x="385835" y="480013"/>
                  <a:pt x="378405" y="483983"/>
                </a:cubicBezTo>
                <a:cubicBezTo>
                  <a:pt x="370977" y="487954"/>
                  <a:pt x="363372" y="491550"/>
                  <a:pt x="355590" y="494773"/>
                </a:cubicBezTo>
                <a:cubicBezTo>
                  <a:pt x="347809" y="497997"/>
                  <a:pt x="339889" y="500831"/>
                  <a:pt x="331828" y="503276"/>
                </a:cubicBezTo>
                <a:cubicBezTo>
                  <a:pt x="323768" y="505721"/>
                  <a:pt x="315607" y="507765"/>
                  <a:pt x="307346" y="509408"/>
                </a:cubicBezTo>
                <a:cubicBezTo>
                  <a:pt x="299086" y="511051"/>
                  <a:pt x="290765" y="512286"/>
                  <a:pt x="282382" y="513112"/>
                </a:cubicBezTo>
                <a:cubicBezTo>
                  <a:pt x="274001" y="513937"/>
                  <a:pt x="265598" y="514350"/>
                  <a:pt x="257175" y="514350"/>
                </a:cubicBezTo>
                <a:cubicBezTo>
                  <a:pt x="248752" y="514350"/>
                  <a:pt x="240350" y="513937"/>
                  <a:pt x="231968" y="513112"/>
                </a:cubicBezTo>
                <a:cubicBezTo>
                  <a:pt x="223585" y="512286"/>
                  <a:pt x="215264" y="511051"/>
                  <a:pt x="207002" y="509408"/>
                </a:cubicBezTo>
                <a:cubicBezTo>
                  <a:pt x="198741" y="507765"/>
                  <a:pt x="190581" y="505721"/>
                  <a:pt x="182520" y="503276"/>
                </a:cubicBezTo>
                <a:cubicBezTo>
                  <a:pt x="174460" y="500831"/>
                  <a:pt x="166539" y="497997"/>
                  <a:pt x="158757" y="494773"/>
                </a:cubicBezTo>
                <a:cubicBezTo>
                  <a:pt x="150976" y="491550"/>
                  <a:pt x="143371" y="487954"/>
                  <a:pt x="135943" y="483983"/>
                </a:cubicBezTo>
                <a:cubicBezTo>
                  <a:pt x="128515" y="480012"/>
                  <a:pt x="121298" y="475687"/>
                  <a:pt x="114295" y="471008"/>
                </a:cubicBezTo>
                <a:cubicBezTo>
                  <a:pt x="107292" y="466329"/>
                  <a:pt x="100535" y="461317"/>
                  <a:pt x="94024" y="455974"/>
                </a:cubicBezTo>
                <a:cubicBezTo>
                  <a:pt x="87513" y="450631"/>
                  <a:pt x="81280" y="444981"/>
                  <a:pt x="75324" y="439025"/>
                </a:cubicBezTo>
                <a:cubicBezTo>
                  <a:pt x="69368" y="433069"/>
                  <a:pt x="63719" y="426836"/>
                  <a:pt x="58376" y="420325"/>
                </a:cubicBezTo>
                <a:cubicBezTo>
                  <a:pt x="53032" y="413814"/>
                  <a:pt x="48020" y="407057"/>
                  <a:pt x="43341" y="400053"/>
                </a:cubicBezTo>
                <a:cubicBezTo>
                  <a:pt x="38662" y="393050"/>
                  <a:pt x="34337" y="385835"/>
                  <a:pt x="30366" y="378406"/>
                </a:cubicBezTo>
                <a:cubicBezTo>
                  <a:pt x="26395" y="370978"/>
                  <a:pt x="22799" y="363373"/>
                  <a:pt x="19575" y="355591"/>
                </a:cubicBezTo>
                <a:cubicBezTo>
                  <a:pt x="16352" y="347810"/>
                  <a:pt x="13518" y="339889"/>
                  <a:pt x="11074" y="331829"/>
                </a:cubicBezTo>
                <a:cubicBezTo>
                  <a:pt x="8629" y="323769"/>
                  <a:pt x="6584" y="315608"/>
                  <a:pt x="4941" y="307347"/>
                </a:cubicBezTo>
                <a:cubicBezTo>
                  <a:pt x="3297" y="299086"/>
                  <a:pt x="2063" y="290765"/>
                  <a:pt x="1238" y="282383"/>
                </a:cubicBezTo>
                <a:cubicBezTo>
                  <a:pt x="413" y="274000"/>
                  <a:pt x="0" y="265598"/>
                  <a:pt x="0" y="257175"/>
                </a:cubicBezTo>
                <a:close/>
              </a:path>
            </a:pathLst>
          </a:custGeom>
          <a:solidFill>
            <a:srgbClr val="5A6ED8">
              <a:alpha val="100000"/>
            </a:srgbClr>
          </a:solidFill>
          <a:ln w="12700" cap="flat">
            <a:solidFill>
              <a:srgbClr val="000000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2" name="Freeform 92"/>
          <p:cNvSpPr/>
          <p:nvPr/>
        </p:nvSpPr>
        <p:spPr>
          <a:xfrm>
            <a:off x="6124575" y="4313123"/>
            <a:ext cx="114161" cy="194885"/>
          </a:xfrm>
          <a:custGeom>
            <a:avLst/>
            <a:gdLst>
              <a:gd name="connsiteX0" fmla="*/ 113852 w 114161"/>
              <a:gd name="connsiteY0" fmla="*/ 33793 h 194885"/>
              <a:gd name="connsiteX1" fmla="*/ 113408 w 114161"/>
              <a:gd name="connsiteY1" fmla="*/ 33360 h 194885"/>
              <a:gd name="connsiteX2" fmla="*/ 112974 w 114161"/>
              <a:gd name="connsiteY2" fmla="*/ 32935 h 194885"/>
              <a:gd name="connsiteX3" fmla="*/ 112298 w 114161"/>
              <a:gd name="connsiteY3" fmla="*/ 32270 h 194885"/>
              <a:gd name="connsiteX4" fmla="*/ 111703 w 114161"/>
              <a:gd name="connsiteY4" fmla="*/ 31683 h 194885"/>
              <a:gd name="connsiteX5" fmla="*/ 111037 w 114161"/>
              <a:gd name="connsiteY5" fmla="*/ 31021 h 194885"/>
              <a:gd name="connsiteX6" fmla="*/ 110448 w 114161"/>
              <a:gd name="connsiteY6" fmla="*/ 30433 h 194885"/>
              <a:gd name="connsiteX7" fmla="*/ 109810 w 114161"/>
              <a:gd name="connsiteY7" fmla="*/ 29796 h 194885"/>
              <a:gd name="connsiteX8" fmla="*/ 109260 w 114161"/>
              <a:gd name="connsiteY8" fmla="*/ 29245 h 194885"/>
              <a:gd name="connsiteX9" fmla="*/ 108663 w 114161"/>
              <a:gd name="connsiteY9" fmla="*/ 28645 h 194885"/>
              <a:gd name="connsiteX10" fmla="*/ 108114 w 114161"/>
              <a:gd name="connsiteY10" fmla="*/ 28094 h 194885"/>
              <a:gd name="connsiteX11" fmla="*/ 107477 w 114161"/>
              <a:gd name="connsiteY11" fmla="*/ 27453 h 194885"/>
              <a:gd name="connsiteX12" fmla="*/ 106890 w 114161"/>
              <a:gd name="connsiteY12" fmla="*/ 26863 h 194885"/>
              <a:gd name="connsiteX13" fmla="*/ 106228 w 114161"/>
              <a:gd name="connsiteY13" fmla="*/ 26199 h 194885"/>
              <a:gd name="connsiteX14" fmla="*/ 105639 w 114161"/>
              <a:gd name="connsiteY14" fmla="*/ 25609 h 194885"/>
              <a:gd name="connsiteX15" fmla="*/ 105001 w 114161"/>
              <a:gd name="connsiteY15" fmla="*/ 24971 h 194885"/>
              <a:gd name="connsiteX16" fmla="*/ 104449 w 114161"/>
              <a:gd name="connsiteY16" fmla="*/ 24422 h 194885"/>
              <a:gd name="connsiteX17" fmla="*/ 103849 w 114161"/>
              <a:gd name="connsiteY17" fmla="*/ 23825 h 194885"/>
              <a:gd name="connsiteX18" fmla="*/ 103295 w 114161"/>
              <a:gd name="connsiteY18" fmla="*/ 23278 h 194885"/>
              <a:gd name="connsiteX19" fmla="*/ 102652 w 114161"/>
              <a:gd name="connsiteY19" fmla="*/ 22646 h 194885"/>
              <a:gd name="connsiteX20" fmla="*/ 102057 w 114161"/>
              <a:gd name="connsiteY20" fmla="*/ 22064 h 194885"/>
              <a:gd name="connsiteX21" fmla="*/ 101383 w 114161"/>
              <a:gd name="connsiteY21" fmla="*/ 21410 h 194885"/>
              <a:gd name="connsiteX22" fmla="*/ 100781 w 114161"/>
              <a:gd name="connsiteY22" fmla="*/ 20830 h 194885"/>
              <a:gd name="connsiteX23" fmla="*/ 100101 w 114161"/>
              <a:gd name="connsiteY23" fmla="*/ 20180 h 194885"/>
              <a:gd name="connsiteX24" fmla="*/ 99494 w 114161"/>
              <a:gd name="connsiteY24" fmla="*/ 19605 h 194885"/>
              <a:gd name="connsiteX25" fmla="*/ 98810 w 114161"/>
              <a:gd name="connsiteY25" fmla="*/ 18964 h 194885"/>
              <a:gd name="connsiteX26" fmla="*/ 98203 w 114161"/>
              <a:gd name="connsiteY26" fmla="*/ 18401 h 194885"/>
              <a:gd name="connsiteX27" fmla="*/ 97543 w 114161"/>
              <a:gd name="connsiteY27" fmla="*/ 17796 h 194885"/>
              <a:gd name="connsiteX28" fmla="*/ 96973 w 114161"/>
              <a:gd name="connsiteY28" fmla="*/ 17278 h 194885"/>
              <a:gd name="connsiteX29" fmla="*/ 96331 w 114161"/>
              <a:gd name="connsiteY29" fmla="*/ 16703 h 194885"/>
              <a:gd name="connsiteX30" fmla="*/ 95654 w 114161"/>
              <a:gd name="connsiteY30" fmla="*/ 16108 h 194885"/>
              <a:gd name="connsiteX31" fmla="*/ 94867 w 114161"/>
              <a:gd name="connsiteY31" fmla="*/ 15426 h 194885"/>
              <a:gd name="connsiteX32" fmla="*/ 94076 w 114161"/>
              <a:gd name="connsiteY32" fmla="*/ 14751 h 194885"/>
              <a:gd name="connsiteX33" fmla="*/ 93382 w 114161"/>
              <a:gd name="connsiteY33" fmla="*/ 14167 h 194885"/>
              <a:gd name="connsiteX34" fmla="*/ 92713 w 114161"/>
              <a:gd name="connsiteY34" fmla="*/ 13615 h 194885"/>
              <a:gd name="connsiteX35" fmla="*/ 92108 w 114161"/>
              <a:gd name="connsiteY35" fmla="*/ 13126 h 194885"/>
              <a:gd name="connsiteX36" fmla="*/ 91427 w 114161"/>
              <a:gd name="connsiteY36" fmla="*/ 12585 h 194885"/>
              <a:gd name="connsiteX37" fmla="*/ 90815 w 114161"/>
              <a:gd name="connsiteY37" fmla="*/ 12107 h 194885"/>
              <a:gd name="connsiteX38" fmla="*/ 90127 w 114161"/>
              <a:gd name="connsiteY38" fmla="*/ 11581 h 194885"/>
              <a:gd name="connsiteX39" fmla="*/ 89386 w 114161"/>
              <a:gd name="connsiteY39" fmla="*/ 11031 h 194885"/>
              <a:gd name="connsiteX40" fmla="*/ 88425 w 114161"/>
              <a:gd name="connsiteY40" fmla="*/ 10338 h 194885"/>
              <a:gd name="connsiteX41" fmla="*/ 87355 w 114161"/>
              <a:gd name="connsiteY41" fmla="*/ 9589 h 194885"/>
              <a:gd name="connsiteX42" fmla="*/ 86293 w 114161"/>
              <a:gd name="connsiteY42" fmla="*/ 8863 h 194885"/>
              <a:gd name="connsiteX43" fmla="*/ 85366 w 114161"/>
              <a:gd name="connsiteY43" fmla="*/ 8251 h 194885"/>
              <a:gd name="connsiteX44" fmla="*/ 84629 w 114161"/>
              <a:gd name="connsiteY44" fmla="*/ 7779 h 194885"/>
              <a:gd name="connsiteX45" fmla="*/ 83940 w 114161"/>
              <a:gd name="connsiteY45" fmla="*/ 7355 h 194885"/>
              <a:gd name="connsiteX46" fmla="*/ 83322 w 114161"/>
              <a:gd name="connsiteY46" fmla="*/ 6985 h 194885"/>
              <a:gd name="connsiteX47" fmla="*/ 82625 w 114161"/>
              <a:gd name="connsiteY47" fmla="*/ 6579 h 194885"/>
              <a:gd name="connsiteX48" fmla="*/ 81884 w 114161"/>
              <a:gd name="connsiteY48" fmla="*/ 6165 h 194885"/>
              <a:gd name="connsiteX49" fmla="*/ 81078 w 114161"/>
              <a:gd name="connsiteY49" fmla="*/ 5727 h 194885"/>
              <a:gd name="connsiteX50" fmla="*/ 80256 w 114161"/>
              <a:gd name="connsiteY50" fmla="*/ 5299 h 194885"/>
              <a:gd name="connsiteX51" fmla="*/ 79554 w 114161"/>
              <a:gd name="connsiteY51" fmla="*/ 4948 h 194885"/>
              <a:gd name="connsiteX52" fmla="*/ 78852 w 114161"/>
              <a:gd name="connsiteY52" fmla="*/ 4616 h 194885"/>
              <a:gd name="connsiteX53" fmla="*/ 78248 w 114161"/>
              <a:gd name="connsiteY53" fmla="*/ 4347 h 194885"/>
              <a:gd name="connsiteX54" fmla="*/ 77600 w 114161"/>
              <a:gd name="connsiteY54" fmla="*/ 4065 h 194885"/>
              <a:gd name="connsiteX55" fmla="*/ 77014 w 114161"/>
              <a:gd name="connsiteY55" fmla="*/ 3818 h 194885"/>
              <a:gd name="connsiteX56" fmla="*/ 76343 w 114161"/>
              <a:gd name="connsiteY56" fmla="*/ 3546 h 194885"/>
              <a:gd name="connsiteX57" fmla="*/ 75586 w 114161"/>
              <a:gd name="connsiteY57" fmla="*/ 3259 h 194885"/>
              <a:gd name="connsiteX58" fmla="*/ 74644 w 114161"/>
              <a:gd name="connsiteY58" fmla="*/ 2926 h 194885"/>
              <a:gd name="connsiteX59" fmla="*/ 73691 w 114161"/>
              <a:gd name="connsiteY59" fmla="*/ 2604 h 194885"/>
              <a:gd name="connsiteX60" fmla="*/ 72779 w 114161"/>
              <a:gd name="connsiteY60" fmla="*/ 2311 h 194885"/>
              <a:gd name="connsiteX61" fmla="*/ 72064 w 114161"/>
              <a:gd name="connsiteY61" fmla="*/ 2089 h 194885"/>
              <a:gd name="connsiteX62" fmla="*/ 71369 w 114161"/>
              <a:gd name="connsiteY62" fmla="*/ 1890 h 194885"/>
              <a:gd name="connsiteX63" fmla="*/ 70751 w 114161"/>
              <a:gd name="connsiteY63" fmla="*/ 1725 h 194885"/>
              <a:gd name="connsiteX64" fmla="*/ 70069 w 114161"/>
              <a:gd name="connsiteY64" fmla="*/ 1554 h 194885"/>
              <a:gd name="connsiteX65" fmla="*/ 69447 w 114161"/>
              <a:gd name="connsiteY65" fmla="*/ 1405 h 194885"/>
              <a:gd name="connsiteX66" fmla="*/ 68750 w 114161"/>
              <a:gd name="connsiteY66" fmla="*/ 1244 h 194885"/>
              <a:gd name="connsiteX67" fmla="*/ 68017 w 114161"/>
              <a:gd name="connsiteY67" fmla="*/ 1087 h 194885"/>
              <a:gd name="connsiteX68" fmla="*/ 67227 w 114161"/>
              <a:gd name="connsiteY68" fmla="*/ 930 h 194885"/>
              <a:gd name="connsiteX69" fmla="*/ 66431 w 114161"/>
              <a:gd name="connsiteY69" fmla="*/ 787 h 194885"/>
              <a:gd name="connsiteX70" fmla="*/ 65761 w 114161"/>
              <a:gd name="connsiteY70" fmla="*/ 676 h 194885"/>
              <a:gd name="connsiteX71" fmla="*/ 65069 w 114161"/>
              <a:gd name="connsiteY71" fmla="*/ 571 h 194885"/>
              <a:gd name="connsiteX72" fmla="*/ 64499 w 114161"/>
              <a:gd name="connsiteY72" fmla="*/ 488 h 194885"/>
              <a:gd name="connsiteX73" fmla="*/ 63823 w 114161"/>
              <a:gd name="connsiteY73" fmla="*/ 396 h 194885"/>
              <a:gd name="connsiteX74" fmla="*/ 63258 w 114161"/>
              <a:gd name="connsiteY74" fmla="*/ 326 h 194885"/>
              <a:gd name="connsiteX75" fmla="*/ 62584 w 114161"/>
              <a:gd name="connsiteY75" fmla="*/ 254 h 194885"/>
              <a:gd name="connsiteX76" fmla="*/ 61997 w 114161"/>
              <a:gd name="connsiteY76" fmla="*/ 202 h 194885"/>
              <a:gd name="connsiteX77" fmla="*/ 61318 w 114161"/>
              <a:gd name="connsiteY77" fmla="*/ 149 h 194885"/>
              <a:gd name="connsiteX78" fmla="*/ 60735 w 114161"/>
              <a:gd name="connsiteY78" fmla="*/ 109 h 194885"/>
              <a:gd name="connsiteX79" fmla="*/ 60060 w 114161"/>
              <a:gd name="connsiteY79" fmla="*/ 69 h 194885"/>
              <a:gd name="connsiteX80" fmla="*/ 59479 w 114161"/>
              <a:gd name="connsiteY80" fmla="*/ 42 h 194885"/>
              <a:gd name="connsiteX81" fmla="*/ 58771 w 114161"/>
              <a:gd name="connsiteY81" fmla="*/ 18 h 194885"/>
              <a:gd name="connsiteX82" fmla="*/ 58086 w 114161"/>
              <a:gd name="connsiteY82" fmla="*/ 7 h 194885"/>
              <a:gd name="connsiteX83" fmla="*/ 57303 w 114161"/>
              <a:gd name="connsiteY83" fmla="*/ 0 h 194885"/>
              <a:gd name="connsiteX84" fmla="*/ 56526 w 114161"/>
              <a:gd name="connsiteY84" fmla="*/ 5 h 194885"/>
              <a:gd name="connsiteX85" fmla="*/ 55820 w 114161"/>
              <a:gd name="connsiteY85" fmla="*/ 14 h 194885"/>
              <a:gd name="connsiteX86" fmla="*/ 55098 w 114161"/>
              <a:gd name="connsiteY86" fmla="*/ 34 h 194885"/>
              <a:gd name="connsiteX87" fmla="*/ 54477 w 114161"/>
              <a:gd name="connsiteY87" fmla="*/ 59 h 194885"/>
              <a:gd name="connsiteX88" fmla="*/ 53771 w 114161"/>
              <a:gd name="connsiteY88" fmla="*/ 99 h 194885"/>
              <a:gd name="connsiteX89" fmla="*/ 53044 w 114161"/>
              <a:gd name="connsiteY89" fmla="*/ 154 h 194885"/>
              <a:gd name="connsiteX90" fmla="*/ 52232 w 114161"/>
              <a:gd name="connsiteY90" fmla="*/ 223 h 194885"/>
              <a:gd name="connsiteX91" fmla="*/ 51396 w 114161"/>
              <a:gd name="connsiteY91" fmla="*/ 302 h 194885"/>
              <a:gd name="connsiteX92" fmla="*/ 50697 w 114161"/>
              <a:gd name="connsiteY92" fmla="*/ 374 h 194885"/>
              <a:gd name="connsiteX93" fmla="*/ 49987 w 114161"/>
              <a:gd name="connsiteY93" fmla="*/ 459 h 194885"/>
              <a:gd name="connsiteX94" fmla="*/ 49282 w 114161"/>
              <a:gd name="connsiteY94" fmla="*/ 561 h 194885"/>
              <a:gd name="connsiteX95" fmla="*/ 48473 w 114161"/>
              <a:gd name="connsiteY95" fmla="*/ 685 h 194885"/>
              <a:gd name="connsiteX96" fmla="*/ 47625 w 114161"/>
              <a:gd name="connsiteY96" fmla="*/ 827 h 194885"/>
              <a:gd name="connsiteX97" fmla="*/ 46796 w 114161"/>
              <a:gd name="connsiteY97" fmla="*/ 976 h 194885"/>
              <a:gd name="connsiteX98" fmla="*/ 45826 w 114161"/>
              <a:gd name="connsiteY98" fmla="*/ 1170 h 194885"/>
              <a:gd name="connsiteX99" fmla="*/ 44768 w 114161"/>
              <a:gd name="connsiteY99" fmla="*/ 1403 h 194885"/>
              <a:gd name="connsiteX100" fmla="*/ 43696 w 114161"/>
              <a:gd name="connsiteY100" fmla="*/ 1654 h 194885"/>
              <a:gd name="connsiteX101" fmla="*/ 42750 w 114161"/>
              <a:gd name="connsiteY101" fmla="*/ 1889 h 194885"/>
              <a:gd name="connsiteX102" fmla="*/ 42021 w 114161"/>
              <a:gd name="connsiteY102" fmla="*/ 2084 h 194885"/>
              <a:gd name="connsiteX103" fmla="*/ 41298 w 114161"/>
              <a:gd name="connsiteY103" fmla="*/ 2291 h 194885"/>
              <a:gd name="connsiteX104" fmla="*/ 40548 w 114161"/>
              <a:gd name="connsiteY104" fmla="*/ 2524 h 194885"/>
              <a:gd name="connsiteX105" fmla="*/ 39600 w 114161"/>
              <a:gd name="connsiteY105" fmla="*/ 2831 h 194885"/>
              <a:gd name="connsiteX106" fmla="*/ 38546 w 114161"/>
              <a:gd name="connsiteY106" fmla="*/ 3194 h 194885"/>
              <a:gd name="connsiteX107" fmla="*/ 37487 w 114161"/>
              <a:gd name="connsiteY107" fmla="*/ 3571 h 194885"/>
              <a:gd name="connsiteX108" fmla="*/ 36524 w 114161"/>
              <a:gd name="connsiteY108" fmla="*/ 3937 h 194885"/>
              <a:gd name="connsiteX109" fmla="*/ 35774 w 114161"/>
              <a:gd name="connsiteY109" fmla="*/ 4235 h 194885"/>
              <a:gd name="connsiteX110" fmla="*/ 35047 w 114161"/>
              <a:gd name="connsiteY110" fmla="*/ 4539 h 194885"/>
              <a:gd name="connsiteX111" fmla="*/ 34332 w 114161"/>
              <a:gd name="connsiteY111" fmla="*/ 4853 h 194885"/>
              <a:gd name="connsiteX112" fmla="*/ 33398 w 114161"/>
              <a:gd name="connsiteY112" fmla="*/ 5283 h 194885"/>
              <a:gd name="connsiteX113" fmla="*/ 32458 w 114161"/>
              <a:gd name="connsiteY113" fmla="*/ 5734 h 194885"/>
              <a:gd name="connsiteX114" fmla="*/ 31498 w 114161"/>
              <a:gd name="connsiteY114" fmla="*/ 6212 h 194885"/>
              <a:gd name="connsiteX115" fmla="*/ 30676 w 114161"/>
              <a:gd name="connsiteY115" fmla="*/ 6639 h 194885"/>
              <a:gd name="connsiteX116" fmla="*/ 29887 w 114161"/>
              <a:gd name="connsiteY116" fmla="*/ 7062 h 194885"/>
              <a:gd name="connsiteX117" fmla="*/ 29128 w 114161"/>
              <a:gd name="connsiteY117" fmla="*/ 7484 h 194885"/>
              <a:gd name="connsiteX118" fmla="*/ 28448 w 114161"/>
              <a:gd name="connsiteY118" fmla="*/ 7872 h 194885"/>
              <a:gd name="connsiteX119" fmla="*/ 27753 w 114161"/>
              <a:gd name="connsiteY119" fmla="*/ 8284 h 194885"/>
              <a:gd name="connsiteX120" fmla="*/ 27136 w 114161"/>
              <a:gd name="connsiteY120" fmla="*/ 8661 h 194885"/>
              <a:gd name="connsiteX121" fmla="*/ 26456 w 114161"/>
              <a:gd name="connsiteY121" fmla="*/ 9086 h 194885"/>
              <a:gd name="connsiteX122" fmla="*/ 25847 w 114161"/>
              <a:gd name="connsiteY122" fmla="*/ 9477 h 194885"/>
              <a:gd name="connsiteX123" fmla="*/ 25199 w 114161"/>
              <a:gd name="connsiteY123" fmla="*/ 9908 h 194885"/>
              <a:gd name="connsiteX124" fmla="*/ 24608 w 114161"/>
              <a:gd name="connsiteY124" fmla="*/ 10317 h 194885"/>
              <a:gd name="connsiteX125" fmla="*/ 23938 w 114161"/>
              <a:gd name="connsiteY125" fmla="*/ 10795 h 194885"/>
              <a:gd name="connsiteX126" fmla="*/ 23209 w 114161"/>
              <a:gd name="connsiteY126" fmla="*/ 11334 h 194885"/>
              <a:gd name="connsiteX127" fmla="*/ 22387 w 114161"/>
              <a:gd name="connsiteY127" fmla="*/ 11956 h 194885"/>
              <a:gd name="connsiteX128" fmla="*/ 21567 w 114161"/>
              <a:gd name="connsiteY128" fmla="*/ 12599 h 194885"/>
              <a:gd name="connsiteX129" fmla="*/ 20873 w 114161"/>
              <a:gd name="connsiteY129" fmla="*/ 13158 h 194885"/>
              <a:gd name="connsiteX130" fmla="*/ 20217 w 114161"/>
              <a:gd name="connsiteY130" fmla="*/ 13708 h 194885"/>
              <a:gd name="connsiteX131" fmla="*/ 19639 w 114161"/>
              <a:gd name="connsiteY131" fmla="*/ 14204 h 194885"/>
              <a:gd name="connsiteX132" fmla="*/ 18976 w 114161"/>
              <a:gd name="connsiteY132" fmla="*/ 14793 h 194885"/>
              <a:gd name="connsiteX133" fmla="*/ 18369 w 114161"/>
              <a:gd name="connsiteY133" fmla="*/ 15351 h 194885"/>
              <a:gd name="connsiteX134" fmla="*/ 17693 w 114161"/>
              <a:gd name="connsiteY134" fmla="*/ 15994 h 194885"/>
              <a:gd name="connsiteX135" fmla="*/ 17096 w 114161"/>
              <a:gd name="connsiteY135" fmla="*/ 16580 h 194885"/>
              <a:gd name="connsiteX136" fmla="*/ 16434 w 114161"/>
              <a:gd name="connsiteY136" fmla="*/ 17248 h 194885"/>
              <a:gd name="connsiteX137" fmla="*/ 15854 w 114161"/>
              <a:gd name="connsiteY137" fmla="*/ 17850 h 194885"/>
              <a:gd name="connsiteX138" fmla="*/ 15218 w 114161"/>
              <a:gd name="connsiteY138" fmla="*/ 18533 h 194885"/>
              <a:gd name="connsiteX139" fmla="*/ 14668 w 114161"/>
              <a:gd name="connsiteY139" fmla="*/ 19147 h 194885"/>
              <a:gd name="connsiteX140" fmla="*/ 14085 w 114161"/>
              <a:gd name="connsiteY140" fmla="*/ 19814 h 194885"/>
              <a:gd name="connsiteX141" fmla="*/ 13591 w 114161"/>
              <a:gd name="connsiteY141" fmla="*/ 20391 h 194885"/>
              <a:gd name="connsiteX142" fmla="*/ 13047 w 114161"/>
              <a:gd name="connsiteY142" fmla="*/ 21048 h 194885"/>
              <a:gd name="connsiteX143" fmla="*/ 12484 w 114161"/>
              <a:gd name="connsiteY143" fmla="*/ 21762 h 194885"/>
              <a:gd name="connsiteX144" fmla="*/ 11789 w 114161"/>
              <a:gd name="connsiteY144" fmla="*/ 22679 h 194885"/>
              <a:gd name="connsiteX145" fmla="*/ 11108 w 114161"/>
              <a:gd name="connsiteY145" fmla="*/ 23603 h 194885"/>
              <a:gd name="connsiteX146" fmla="*/ 10472 w 114161"/>
              <a:gd name="connsiteY146" fmla="*/ 24490 h 194885"/>
              <a:gd name="connsiteX147" fmla="*/ 9999 w 114161"/>
              <a:gd name="connsiteY147" fmla="*/ 25176 h 194885"/>
              <a:gd name="connsiteX148" fmla="*/ 9557 w 114161"/>
              <a:gd name="connsiteY148" fmla="*/ 25851 h 194885"/>
              <a:gd name="connsiteX149" fmla="*/ 9178 w 114161"/>
              <a:gd name="connsiteY149" fmla="*/ 26453 h 194885"/>
              <a:gd name="connsiteX150" fmla="*/ 8754 w 114161"/>
              <a:gd name="connsiteY150" fmla="*/ 27140 h 194885"/>
              <a:gd name="connsiteX151" fmla="*/ 8399 w 114161"/>
              <a:gd name="connsiteY151" fmla="*/ 27722 h 194885"/>
              <a:gd name="connsiteX152" fmla="*/ 8017 w 114161"/>
              <a:gd name="connsiteY152" fmla="*/ 28361 h 194885"/>
              <a:gd name="connsiteX153" fmla="*/ 7705 w 114161"/>
              <a:gd name="connsiteY153" fmla="*/ 28900 h 194885"/>
              <a:gd name="connsiteX154" fmla="*/ 7334 w 114161"/>
              <a:gd name="connsiteY154" fmla="*/ 29560 h 194885"/>
              <a:gd name="connsiteX155" fmla="*/ 6995 w 114161"/>
              <a:gd name="connsiteY155" fmla="*/ 30173 h 194885"/>
              <a:gd name="connsiteX156" fmla="*/ 6611 w 114161"/>
              <a:gd name="connsiteY156" fmla="*/ 30882 h 194885"/>
              <a:gd name="connsiteX157" fmla="*/ 6272 w 114161"/>
              <a:gd name="connsiteY157" fmla="*/ 31528 h 194885"/>
              <a:gd name="connsiteX158" fmla="*/ 5904 w 114161"/>
              <a:gd name="connsiteY158" fmla="*/ 32262 h 194885"/>
              <a:gd name="connsiteX159" fmla="*/ 5530 w 114161"/>
              <a:gd name="connsiteY159" fmla="*/ 33049 h 194885"/>
              <a:gd name="connsiteX160" fmla="*/ 5086 w 114161"/>
              <a:gd name="connsiteY160" fmla="*/ 34018 h 194885"/>
              <a:gd name="connsiteX161" fmla="*/ 4611 w 114161"/>
              <a:gd name="connsiteY161" fmla="*/ 35108 h 194885"/>
              <a:gd name="connsiteX162" fmla="*/ 4118 w 114161"/>
              <a:gd name="connsiteY162" fmla="*/ 36295 h 194885"/>
              <a:gd name="connsiteX163" fmla="*/ 3657 w 114161"/>
              <a:gd name="connsiteY163" fmla="*/ 37483 h 194885"/>
              <a:gd name="connsiteX164" fmla="*/ 3263 w 114161"/>
              <a:gd name="connsiteY164" fmla="*/ 38548 h 194885"/>
              <a:gd name="connsiteX165" fmla="*/ 2943 w 114161"/>
              <a:gd name="connsiteY165" fmla="*/ 39463 h 194885"/>
              <a:gd name="connsiteX166" fmla="*/ 2715 w 114161"/>
              <a:gd name="connsiteY166" fmla="*/ 40150 h 194885"/>
              <a:gd name="connsiteX167" fmla="*/ 2502 w 114161"/>
              <a:gd name="connsiteY167" fmla="*/ 40841 h 194885"/>
              <a:gd name="connsiteX168" fmla="*/ 2291 w 114161"/>
              <a:gd name="connsiteY168" fmla="*/ 41572 h 194885"/>
              <a:gd name="connsiteX169" fmla="*/ 2025 w 114161"/>
              <a:gd name="connsiteY169" fmla="*/ 42533 h 194885"/>
              <a:gd name="connsiteX170" fmla="*/ 1770 w 114161"/>
              <a:gd name="connsiteY170" fmla="*/ 43507 h 194885"/>
              <a:gd name="connsiteX171" fmla="*/ 1538 w 114161"/>
              <a:gd name="connsiteY171" fmla="*/ 44445 h 194885"/>
              <a:gd name="connsiteX172" fmla="*/ 1374 w 114161"/>
              <a:gd name="connsiteY172" fmla="*/ 45152 h 194885"/>
              <a:gd name="connsiteX173" fmla="*/ 1221 w 114161"/>
              <a:gd name="connsiteY173" fmla="*/ 45861 h 194885"/>
              <a:gd name="connsiteX174" fmla="*/ 1080 w 114161"/>
              <a:gd name="connsiteY174" fmla="*/ 46570 h 194885"/>
              <a:gd name="connsiteX175" fmla="*/ 922 w 114161"/>
              <a:gd name="connsiteY175" fmla="*/ 47413 h 194885"/>
              <a:gd name="connsiteX176" fmla="*/ 781 w 114161"/>
              <a:gd name="connsiteY176" fmla="*/ 48239 h 194885"/>
              <a:gd name="connsiteX177" fmla="*/ 668 w 114161"/>
              <a:gd name="connsiteY177" fmla="*/ 48949 h 194885"/>
              <a:gd name="connsiteX178" fmla="*/ 567 w 114161"/>
              <a:gd name="connsiteY178" fmla="*/ 49636 h 194885"/>
              <a:gd name="connsiteX179" fmla="*/ 491 w 114161"/>
              <a:gd name="connsiteY179" fmla="*/ 50201 h 194885"/>
              <a:gd name="connsiteX180" fmla="*/ 406 w 114161"/>
              <a:gd name="connsiteY180" fmla="*/ 50865 h 194885"/>
              <a:gd name="connsiteX181" fmla="*/ 341 w 114161"/>
              <a:gd name="connsiteY181" fmla="*/ 51423 h 194885"/>
              <a:gd name="connsiteX182" fmla="*/ 273 w 114161"/>
              <a:gd name="connsiteY182" fmla="*/ 52088 h 194885"/>
              <a:gd name="connsiteX183" fmla="*/ 224 w 114161"/>
              <a:gd name="connsiteY183" fmla="*/ 52670 h 194885"/>
              <a:gd name="connsiteX184" fmla="*/ 174 w 114161"/>
              <a:gd name="connsiteY184" fmla="*/ 53342 h 194885"/>
              <a:gd name="connsiteX185" fmla="*/ 135 w 114161"/>
              <a:gd name="connsiteY185" fmla="*/ 53934 h 194885"/>
              <a:gd name="connsiteX186" fmla="*/ 93 w 114161"/>
              <a:gd name="connsiteY186" fmla="*/ 54599 h 194885"/>
              <a:gd name="connsiteX187" fmla="*/ 62 w 114161"/>
              <a:gd name="connsiteY187" fmla="*/ 55190 h 194885"/>
              <a:gd name="connsiteX188" fmla="*/ 35 w 114161"/>
              <a:gd name="connsiteY188" fmla="*/ 55855 h 194885"/>
              <a:gd name="connsiteX189" fmla="*/ 20 w 114161"/>
              <a:gd name="connsiteY189" fmla="*/ 56446 h 194885"/>
              <a:gd name="connsiteX190" fmla="*/ 9 w 114161"/>
              <a:gd name="connsiteY190" fmla="*/ 57111 h 194885"/>
              <a:gd name="connsiteX191" fmla="*/ 2 w 114161"/>
              <a:gd name="connsiteY191" fmla="*/ 57702 h 194885"/>
              <a:gd name="connsiteX192" fmla="*/ 0 w 114161"/>
              <a:gd name="connsiteY192" fmla="*/ 58367 h 194885"/>
              <a:gd name="connsiteX193" fmla="*/ 6 w 114161"/>
              <a:gd name="connsiteY193" fmla="*/ 58959 h 194885"/>
              <a:gd name="connsiteX194" fmla="*/ 22 w 114161"/>
              <a:gd name="connsiteY194" fmla="*/ 59624 h 194885"/>
              <a:gd name="connsiteX195" fmla="*/ 44 w 114161"/>
              <a:gd name="connsiteY195" fmla="*/ 60215 h 194885"/>
              <a:gd name="connsiteX196" fmla="*/ 76 w 114161"/>
              <a:gd name="connsiteY196" fmla="*/ 60880 h 194885"/>
              <a:gd name="connsiteX197" fmla="*/ 110 w 114161"/>
              <a:gd name="connsiteY197" fmla="*/ 61471 h 194885"/>
              <a:gd name="connsiteX198" fmla="*/ 155 w 114161"/>
              <a:gd name="connsiteY198" fmla="*/ 62136 h 194885"/>
              <a:gd name="connsiteX199" fmla="*/ 201 w 114161"/>
              <a:gd name="connsiteY199" fmla="*/ 62727 h 194885"/>
              <a:gd name="connsiteX200" fmla="*/ 262 w 114161"/>
              <a:gd name="connsiteY200" fmla="*/ 63403 h 194885"/>
              <a:gd name="connsiteX201" fmla="*/ 339 w 114161"/>
              <a:gd name="connsiteY201" fmla="*/ 64110 h 194885"/>
              <a:gd name="connsiteX202" fmla="*/ 433 w 114161"/>
              <a:gd name="connsiteY202" fmla="*/ 64900 h 194885"/>
              <a:gd name="connsiteX203" fmla="*/ 545 w 114161"/>
              <a:gd name="connsiteY203" fmla="*/ 65739 h 194885"/>
              <a:gd name="connsiteX204" fmla="*/ 665 w 114161"/>
              <a:gd name="connsiteY204" fmla="*/ 66564 h 194885"/>
              <a:gd name="connsiteX205" fmla="*/ 824 w 114161"/>
              <a:gd name="connsiteY205" fmla="*/ 67529 h 194885"/>
              <a:gd name="connsiteX206" fmla="*/ 996 w 114161"/>
              <a:gd name="connsiteY206" fmla="*/ 68484 h 194885"/>
              <a:gd name="connsiteX207" fmla="*/ 1189 w 114161"/>
              <a:gd name="connsiteY207" fmla="*/ 69478 h 194885"/>
              <a:gd name="connsiteX208" fmla="*/ 1374 w 114161"/>
              <a:gd name="connsiteY208" fmla="*/ 70350 h 194885"/>
              <a:gd name="connsiteX209" fmla="*/ 1594 w 114161"/>
              <a:gd name="connsiteY209" fmla="*/ 71295 h 194885"/>
              <a:gd name="connsiteX210" fmla="*/ 1822 w 114161"/>
              <a:gd name="connsiteY210" fmla="*/ 72208 h 194885"/>
              <a:gd name="connsiteX211" fmla="*/ 2058 w 114161"/>
              <a:gd name="connsiteY211" fmla="*/ 73110 h 194885"/>
              <a:gd name="connsiteX212" fmla="*/ 2252 w 114161"/>
              <a:gd name="connsiteY212" fmla="*/ 73819 h 194885"/>
              <a:gd name="connsiteX213" fmla="*/ 2449 w 114161"/>
              <a:gd name="connsiteY213" fmla="*/ 74499 h 194885"/>
              <a:gd name="connsiteX214" fmla="*/ 2631 w 114161"/>
              <a:gd name="connsiteY214" fmla="*/ 75103 h 194885"/>
              <a:gd name="connsiteX215" fmla="*/ 2839 w 114161"/>
              <a:gd name="connsiteY215" fmla="*/ 75755 h 194885"/>
              <a:gd name="connsiteX216" fmla="*/ 3039 w 114161"/>
              <a:gd name="connsiteY216" fmla="*/ 76353 h 194885"/>
              <a:gd name="connsiteX217" fmla="*/ 3264 w 114161"/>
              <a:gd name="connsiteY217" fmla="*/ 76999 h 194885"/>
              <a:gd name="connsiteX218" fmla="*/ 3477 w 114161"/>
              <a:gd name="connsiteY218" fmla="*/ 77604 h 194885"/>
              <a:gd name="connsiteX219" fmla="*/ 3730 w 114161"/>
              <a:gd name="connsiteY219" fmla="*/ 78295 h 194885"/>
              <a:gd name="connsiteX220" fmla="*/ 4012 w 114161"/>
              <a:gd name="connsiteY220" fmla="*/ 79027 h 194885"/>
              <a:gd name="connsiteX221" fmla="*/ 4387 w 114161"/>
              <a:gd name="connsiteY221" fmla="*/ 79955 h 194885"/>
              <a:gd name="connsiteX222" fmla="*/ 4782 w 114161"/>
              <a:gd name="connsiteY222" fmla="*/ 80895 h 194885"/>
              <a:gd name="connsiteX223" fmla="*/ 5185 w 114161"/>
              <a:gd name="connsiteY223" fmla="*/ 81824 h 194885"/>
              <a:gd name="connsiteX224" fmla="*/ 5524 w 114161"/>
              <a:gd name="connsiteY224" fmla="*/ 82576 h 194885"/>
              <a:gd name="connsiteX225" fmla="*/ 5877 w 114161"/>
              <a:gd name="connsiteY225" fmla="*/ 83322 h 194885"/>
              <a:gd name="connsiteX226" fmla="*/ 6247 w 114161"/>
              <a:gd name="connsiteY226" fmla="*/ 84071 h 194885"/>
              <a:gd name="connsiteX227" fmla="*/ 6667 w 114161"/>
              <a:gd name="connsiteY227" fmla="*/ 84896 h 194885"/>
              <a:gd name="connsiteX228" fmla="*/ 7105 w 114161"/>
              <a:gd name="connsiteY228" fmla="*/ 85730 h 194885"/>
              <a:gd name="connsiteX229" fmla="*/ 7576 w 114161"/>
              <a:gd name="connsiteY229" fmla="*/ 86585 h 194885"/>
              <a:gd name="connsiteX230" fmla="*/ 8117 w 114161"/>
              <a:gd name="connsiteY230" fmla="*/ 87523 h 194885"/>
              <a:gd name="connsiteX231" fmla="*/ 8682 w 114161"/>
              <a:gd name="connsiteY231" fmla="*/ 88473 h 194885"/>
              <a:gd name="connsiteX232" fmla="*/ 9232 w 114161"/>
              <a:gd name="connsiteY232" fmla="*/ 89370 h 194885"/>
              <a:gd name="connsiteX233" fmla="*/ 9690 w 114161"/>
              <a:gd name="connsiteY233" fmla="*/ 90093 h 194885"/>
              <a:gd name="connsiteX234" fmla="*/ 10157 w 114161"/>
              <a:gd name="connsiteY234" fmla="*/ 90794 h 194885"/>
              <a:gd name="connsiteX235" fmla="*/ 10680 w 114161"/>
              <a:gd name="connsiteY235" fmla="*/ 91548 h 194885"/>
              <a:gd name="connsiteX236" fmla="*/ 11357 w 114161"/>
              <a:gd name="connsiteY236" fmla="*/ 92492 h 194885"/>
              <a:gd name="connsiteX237" fmla="*/ 12071 w 114161"/>
              <a:gd name="connsiteY237" fmla="*/ 93459 h 194885"/>
              <a:gd name="connsiteX238" fmla="*/ 12791 w 114161"/>
              <a:gd name="connsiteY238" fmla="*/ 94401 h 194885"/>
              <a:gd name="connsiteX239" fmla="*/ 13389 w 114161"/>
              <a:gd name="connsiteY239" fmla="*/ 95162 h 194885"/>
              <a:gd name="connsiteX240" fmla="*/ 13996 w 114161"/>
              <a:gd name="connsiteY240" fmla="*/ 95899 h 194885"/>
              <a:gd name="connsiteX241" fmla="*/ 14537 w 114161"/>
              <a:gd name="connsiteY241" fmla="*/ 96535 h 194885"/>
              <a:gd name="connsiteX242" fmla="*/ 15140 w 114161"/>
              <a:gd name="connsiteY242" fmla="*/ 97218 h 194885"/>
              <a:gd name="connsiteX243" fmla="*/ 15665 w 114161"/>
              <a:gd name="connsiteY243" fmla="*/ 97798 h 194885"/>
              <a:gd name="connsiteX244" fmla="*/ 16237 w 114161"/>
              <a:gd name="connsiteY244" fmla="*/ 98417 h 194885"/>
              <a:gd name="connsiteX245" fmla="*/ 16763 w 114161"/>
              <a:gd name="connsiteY245" fmla="*/ 98976 h 194885"/>
              <a:gd name="connsiteX246" fmla="*/ 17354 w 114161"/>
              <a:gd name="connsiteY246" fmla="*/ 99592 h 194885"/>
              <a:gd name="connsiteX247" fmla="*/ 17894 w 114161"/>
              <a:gd name="connsiteY247" fmla="*/ 100140 h 194885"/>
              <a:gd name="connsiteX248" fmla="*/ 18490 w 114161"/>
              <a:gd name="connsiteY248" fmla="*/ 100735 h 194885"/>
              <a:gd name="connsiteX249" fmla="*/ 19048 w 114161"/>
              <a:gd name="connsiteY249" fmla="*/ 101282 h 194885"/>
              <a:gd name="connsiteX250" fmla="*/ 19699 w 114161"/>
              <a:gd name="connsiteY250" fmla="*/ 101913 h 194885"/>
              <a:gd name="connsiteX251" fmla="*/ 20302 w 114161"/>
              <a:gd name="connsiteY251" fmla="*/ 102491 h 194885"/>
              <a:gd name="connsiteX252" fmla="*/ 20982 w 114161"/>
              <a:gd name="connsiteY252" fmla="*/ 103141 h 194885"/>
              <a:gd name="connsiteX253" fmla="*/ 21586 w 114161"/>
              <a:gd name="connsiteY253" fmla="*/ 103720 h 194885"/>
              <a:gd name="connsiteX254" fmla="*/ 22261 w 114161"/>
              <a:gd name="connsiteY254" fmla="*/ 104375 h 194885"/>
              <a:gd name="connsiteX255" fmla="*/ 22858 w 114161"/>
              <a:gd name="connsiteY255" fmla="*/ 104960 h 194885"/>
              <a:gd name="connsiteX256" fmla="*/ 23528 w 114161"/>
              <a:gd name="connsiteY256" fmla="*/ 105621 h 194885"/>
              <a:gd name="connsiteX257" fmla="*/ 24122 w 114161"/>
              <a:gd name="connsiteY257" fmla="*/ 106209 h 194885"/>
              <a:gd name="connsiteX258" fmla="*/ 24790 w 114161"/>
              <a:gd name="connsiteY258" fmla="*/ 106871 h 194885"/>
              <a:gd name="connsiteX259" fmla="*/ 25384 w 114161"/>
              <a:gd name="connsiteY259" fmla="*/ 107459 h 194885"/>
              <a:gd name="connsiteX260" fmla="*/ 26053 w 114161"/>
              <a:gd name="connsiteY260" fmla="*/ 108121 h 194885"/>
              <a:gd name="connsiteX261" fmla="*/ 26646 w 114161"/>
              <a:gd name="connsiteY261" fmla="*/ 108709 h 194885"/>
              <a:gd name="connsiteX262" fmla="*/ 27314 w 114161"/>
              <a:gd name="connsiteY262" fmla="*/ 109371 h 194885"/>
              <a:gd name="connsiteX263" fmla="*/ 27908 w 114161"/>
              <a:gd name="connsiteY263" fmla="*/ 109960 h 194885"/>
              <a:gd name="connsiteX264" fmla="*/ 28575 w 114161"/>
              <a:gd name="connsiteY264" fmla="*/ 110623 h 194885"/>
              <a:gd name="connsiteX265" fmla="*/ 29169 w 114161"/>
              <a:gd name="connsiteY265" fmla="*/ 111211 h 194885"/>
              <a:gd name="connsiteX266" fmla="*/ 29836 w 114161"/>
              <a:gd name="connsiteY266" fmla="*/ 111874 h 194885"/>
              <a:gd name="connsiteX267" fmla="*/ 30430 w 114161"/>
              <a:gd name="connsiteY267" fmla="*/ 112463 h 194885"/>
              <a:gd name="connsiteX268" fmla="*/ 31097 w 114161"/>
              <a:gd name="connsiteY268" fmla="*/ 113126 h 194885"/>
              <a:gd name="connsiteX269" fmla="*/ 31690 w 114161"/>
              <a:gd name="connsiteY269" fmla="*/ 113715 h 194885"/>
              <a:gd name="connsiteX270" fmla="*/ 32357 w 114161"/>
              <a:gd name="connsiteY270" fmla="*/ 114378 h 194885"/>
              <a:gd name="connsiteX271" fmla="*/ 32950 w 114161"/>
              <a:gd name="connsiteY271" fmla="*/ 114967 h 194885"/>
              <a:gd name="connsiteX272" fmla="*/ 33618 w 114161"/>
              <a:gd name="connsiteY272" fmla="*/ 115630 h 194885"/>
              <a:gd name="connsiteX273" fmla="*/ 34211 w 114161"/>
              <a:gd name="connsiteY273" fmla="*/ 116219 h 194885"/>
              <a:gd name="connsiteX274" fmla="*/ 34878 w 114161"/>
              <a:gd name="connsiteY274" fmla="*/ 116882 h 194885"/>
              <a:gd name="connsiteX275" fmla="*/ 35472 w 114161"/>
              <a:gd name="connsiteY275" fmla="*/ 117471 h 194885"/>
              <a:gd name="connsiteX276" fmla="*/ 36139 w 114161"/>
              <a:gd name="connsiteY276" fmla="*/ 118133 h 194885"/>
              <a:gd name="connsiteX277" fmla="*/ 36733 w 114161"/>
              <a:gd name="connsiteY277" fmla="*/ 118722 h 194885"/>
              <a:gd name="connsiteX278" fmla="*/ 37401 w 114161"/>
              <a:gd name="connsiteY278" fmla="*/ 119385 h 194885"/>
              <a:gd name="connsiteX279" fmla="*/ 37995 w 114161"/>
              <a:gd name="connsiteY279" fmla="*/ 119973 h 194885"/>
              <a:gd name="connsiteX280" fmla="*/ 38662 w 114161"/>
              <a:gd name="connsiteY280" fmla="*/ 120635 h 194885"/>
              <a:gd name="connsiteX281" fmla="*/ 39257 w 114161"/>
              <a:gd name="connsiteY281" fmla="*/ 121223 h 194885"/>
              <a:gd name="connsiteX282" fmla="*/ 39925 w 114161"/>
              <a:gd name="connsiteY282" fmla="*/ 121885 h 194885"/>
              <a:gd name="connsiteX283" fmla="*/ 40519 w 114161"/>
              <a:gd name="connsiteY283" fmla="*/ 122473 h 194885"/>
              <a:gd name="connsiteX284" fmla="*/ 41186 w 114161"/>
              <a:gd name="connsiteY284" fmla="*/ 123133 h 194885"/>
              <a:gd name="connsiteX285" fmla="*/ 41778 w 114161"/>
              <a:gd name="connsiteY285" fmla="*/ 123717 h 194885"/>
              <a:gd name="connsiteX286" fmla="*/ 42419 w 114161"/>
              <a:gd name="connsiteY286" fmla="*/ 124350 h 194885"/>
              <a:gd name="connsiteX287" fmla="*/ 42971 w 114161"/>
              <a:gd name="connsiteY287" fmla="*/ 124895 h 194885"/>
              <a:gd name="connsiteX288" fmla="*/ 43574 w 114161"/>
              <a:gd name="connsiteY288" fmla="*/ 125489 h 194885"/>
              <a:gd name="connsiteX289" fmla="*/ 44129 w 114161"/>
              <a:gd name="connsiteY289" fmla="*/ 126036 h 194885"/>
              <a:gd name="connsiteX290" fmla="*/ 44774 w 114161"/>
              <a:gd name="connsiteY290" fmla="*/ 126670 h 194885"/>
              <a:gd name="connsiteX291" fmla="*/ 45369 w 114161"/>
              <a:gd name="connsiteY291" fmla="*/ 127255 h 194885"/>
              <a:gd name="connsiteX292" fmla="*/ 46040 w 114161"/>
              <a:gd name="connsiteY292" fmla="*/ 127914 h 194885"/>
              <a:gd name="connsiteX293" fmla="*/ 46637 w 114161"/>
              <a:gd name="connsiteY293" fmla="*/ 128499 h 194885"/>
              <a:gd name="connsiteX294" fmla="*/ 47309 w 114161"/>
              <a:gd name="connsiteY294" fmla="*/ 129157 h 194885"/>
              <a:gd name="connsiteX295" fmla="*/ 47906 w 114161"/>
              <a:gd name="connsiteY295" fmla="*/ 129742 h 194885"/>
              <a:gd name="connsiteX296" fmla="*/ 48579 w 114161"/>
              <a:gd name="connsiteY296" fmla="*/ 130399 h 194885"/>
              <a:gd name="connsiteX297" fmla="*/ 49177 w 114161"/>
              <a:gd name="connsiteY297" fmla="*/ 130983 h 194885"/>
              <a:gd name="connsiteX298" fmla="*/ 49851 w 114161"/>
              <a:gd name="connsiteY298" fmla="*/ 131640 h 194885"/>
              <a:gd name="connsiteX299" fmla="*/ 50450 w 114161"/>
              <a:gd name="connsiteY299" fmla="*/ 132223 h 194885"/>
              <a:gd name="connsiteX300" fmla="*/ 51124 w 114161"/>
              <a:gd name="connsiteY300" fmla="*/ 132879 h 194885"/>
              <a:gd name="connsiteX301" fmla="*/ 51724 w 114161"/>
              <a:gd name="connsiteY301" fmla="*/ 133461 h 194885"/>
              <a:gd name="connsiteX302" fmla="*/ 52400 w 114161"/>
              <a:gd name="connsiteY302" fmla="*/ 134116 h 194885"/>
              <a:gd name="connsiteX303" fmla="*/ 53001 w 114161"/>
              <a:gd name="connsiteY303" fmla="*/ 134697 h 194885"/>
              <a:gd name="connsiteX304" fmla="*/ 53677 w 114161"/>
              <a:gd name="connsiteY304" fmla="*/ 135351 h 194885"/>
              <a:gd name="connsiteX305" fmla="*/ 54279 w 114161"/>
              <a:gd name="connsiteY305" fmla="*/ 135931 h 194885"/>
              <a:gd name="connsiteX306" fmla="*/ 54957 w 114161"/>
              <a:gd name="connsiteY306" fmla="*/ 136584 h 194885"/>
              <a:gd name="connsiteX307" fmla="*/ 55560 w 114161"/>
              <a:gd name="connsiteY307" fmla="*/ 137163 h 194885"/>
              <a:gd name="connsiteX308" fmla="*/ 56239 w 114161"/>
              <a:gd name="connsiteY308" fmla="*/ 137814 h 194885"/>
              <a:gd name="connsiteX309" fmla="*/ 56842 w 114161"/>
              <a:gd name="connsiteY309" fmla="*/ 138393 h 194885"/>
              <a:gd name="connsiteX310" fmla="*/ 57519 w 114161"/>
              <a:gd name="connsiteY310" fmla="*/ 139046 h 194885"/>
              <a:gd name="connsiteX311" fmla="*/ 58118 w 114161"/>
              <a:gd name="connsiteY311" fmla="*/ 139629 h 194885"/>
              <a:gd name="connsiteX312" fmla="*/ 58790 w 114161"/>
              <a:gd name="connsiteY312" fmla="*/ 140288 h 194885"/>
              <a:gd name="connsiteX313" fmla="*/ 59386 w 114161"/>
              <a:gd name="connsiteY313" fmla="*/ 140874 h 194885"/>
              <a:gd name="connsiteX314" fmla="*/ 60056 w 114161"/>
              <a:gd name="connsiteY314" fmla="*/ 141535 h 194885"/>
              <a:gd name="connsiteX315" fmla="*/ 60651 w 114161"/>
              <a:gd name="connsiteY315" fmla="*/ 142121 h 194885"/>
              <a:gd name="connsiteX316" fmla="*/ 61321 w 114161"/>
              <a:gd name="connsiteY316" fmla="*/ 142782 h 194885"/>
              <a:gd name="connsiteX317" fmla="*/ 61916 w 114161"/>
              <a:gd name="connsiteY317" fmla="*/ 143369 h 194885"/>
              <a:gd name="connsiteX318" fmla="*/ 62585 w 114161"/>
              <a:gd name="connsiteY318" fmla="*/ 144030 h 194885"/>
              <a:gd name="connsiteX319" fmla="*/ 63180 w 114161"/>
              <a:gd name="connsiteY319" fmla="*/ 144618 h 194885"/>
              <a:gd name="connsiteX320" fmla="*/ 63849 w 114161"/>
              <a:gd name="connsiteY320" fmla="*/ 145279 h 194885"/>
              <a:gd name="connsiteX321" fmla="*/ 64443 w 114161"/>
              <a:gd name="connsiteY321" fmla="*/ 145866 h 194885"/>
              <a:gd name="connsiteX322" fmla="*/ 65112 w 114161"/>
              <a:gd name="connsiteY322" fmla="*/ 146528 h 194885"/>
              <a:gd name="connsiteX323" fmla="*/ 65706 w 114161"/>
              <a:gd name="connsiteY323" fmla="*/ 147116 h 194885"/>
              <a:gd name="connsiteX324" fmla="*/ 66375 w 114161"/>
              <a:gd name="connsiteY324" fmla="*/ 147778 h 194885"/>
              <a:gd name="connsiteX325" fmla="*/ 66969 w 114161"/>
              <a:gd name="connsiteY325" fmla="*/ 148366 h 194885"/>
              <a:gd name="connsiteX326" fmla="*/ 67637 w 114161"/>
              <a:gd name="connsiteY326" fmla="*/ 149028 h 194885"/>
              <a:gd name="connsiteX327" fmla="*/ 68231 w 114161"/>
              <a:gd name="connsiteY327" fmla="*/ 149616 h 194885"/>
              <a:gd name="connsiteX328" fmla="*/ 68899 w 114161"/>
              <a:gd name="connsiteY328" fmla="*/ 150279 h 194885"/>
              <a:gd name="connsiteX329" fmla="*/ 69492 w 114161"/>
              <a:gd name="connsiteY329" fmla="*/ 150867 h 194885"/>
              <a:gd name="connsiteX330" fmla="*/ 70160 w 114161"/>
              <a:gd name="connsiteY330" fmla="*/ 151530 h 194885"/>
              <a:gd name="connsiteX331" fmla="*/ 70753 w 114161"/>
              <a:gd name="connsiteY331" fmla="*/ 152119 h 194885"/>
              <a:gd name="connsiteX332" fmla="*/ 71421 w 114161"/>
              <a:gd name="connsiteY332" fmla="*/ 152781 h 194885"/>
              <a:gd name="connsiteX333" fmla="*/ 72015 w 114161"/>
              <a:gd name="connsiteY333" fmla="*/ 153370 h 194885"/>
              <a:gd name="connsiteX334" fmla="*/ 72682 w 114161"/>
              <a:gd name="connsiteY334" fmla="*/ 154033 h 194885"/>
              <a:gd name="connsiteX335" fmla="*/ 73275 w 114161"/>
              <a:gd name="connsiteY335" fmla="*/ 154622 h 194885"/>
              <a:gd name="connsiteX336" fmla="*/ 73943 w 114161"/>
              <a:gd name="connsiteY336" fmla="*/ 155285 h 194885"/>
              <a:gd name="connsiteX337" fmla="*/ 74536 w 114161"/>
              <a:gd name="connsiteY337" fmla="*/ 155874 h 194885"/>
              <a:gd name="connsiteX338" fmla="*/ 75203 w 114161"/>
              <a:gd name="connsiteY338" fmla="*/ 156537 h 194885"/>
              <a:gd name="connsiteX339" fmla="*/ 75796 w 114161"/>
              <a:gd name="connsiteY339" fmla="*/ 157126 h 194885"/>
              <a:gd name="connsiteX340" fmla="*/ 76463 w 114161"/>
              <a:gd name="connsiteY340" fmla="*/ 157789 h 194885"/>
              <a:gd name="connsiteX341" fmla="*/ 77056 w 114161"/>
              <a:gd name="connsiteY341" fmla="*/ 158378 h 194885"/>
              <a:gd name="connsiteX342" fmla="*/ 77724 w 114161"/>
              <a:gd name="connsiteY342" fmla="*/ 159041 h 194885"/>
              <a:gd name="connsiteX343" fmla="*/ 78316 w 114161"/>
              <a:gd name="connsiteY343" fmla="*/ 159630 h 194885"/>
              <a:gd name="connsiteX344" fmla="*/ 78984 w 114161"/>
              <a:gd name="connsiteY344" fmla="*/ 160293 h 194885"/>
              <a:gd name="connsiteX345" fmla="*/ 79577 w 114161"/>
              <a:gd name="connsiteY345" fmla="*/ 160883 h 194885"/>
              <a:gd name="connsiteX346" fmla="*/ 80244 w 114161"/>
              <a:gd name="connsiteY346" fmla="*/ 161546 h 194885"/>
              <a:gd name="connsiteX347" fmla="*/ 80837 w 114161"/>
              <a:gd name="connsiteY347" fmla="*/ 162135 h 194885"/>
              <a:gd name="connsiteX348" fmla="*/ 81504 w 114161"/>
              <a:gd name="connsiteY348" fmla="*/ 162798 h 194885"/>
              <a:gd name="connsiteX349" fmla="*/ 82097 w 114161"/>
              <a:gd name="connsiteY349" fmla="*/ 163387 h 194885"/>
              <a:gd name="connsiteX350" fmla="*/ 82764 w 114161"/>
              <a:gd name="connsiteY350" fmla="*/ 164050 h 194885"/>
              <a:gd name="connsiteX351" fmla="*/ 83357 w 114161"/>
              <a:gd name="connsiteY351" fmla="*/ 164639 h 194885"/>
              <a:gd name="connsiteX352" fmla="*/ 84025 w 114161"/>
              <a:gd name="connsiteY352" fmla="*/ 165302 h 194885"/>
              <a:gd name="connsiteX353" fmla="*/ 84618 w 114161"/>
              <a:gd name="connsiteY353" fmla="*/ 165891 h 194885"/>
              <a:gd name="connsiteX354" fmla="*/ 85285 w 114161"/>
              <a:gd name="connsiteY354" fmla="*/ 166554 h 194885"/>
              <a:gd name="connsiteX355" fmla="*/ 85878 w 114161"/>
              <a:gd name="connsiteY355" fmla="*/ 167143 h 194885"/>
              <a:gd name="connsiteX356" fmla="*/ 86546 w 114161"/>
              <a:gd name="connsiteY356" fmla="*/ 167805 h 194885"/>
              <a:gd name="connsiteX357" fmla="*/ 87140 w 114161"/>
              <a:gd name="connsiteY357" fmla="*/ 168394 h 194885"/>
              <a:gd name="connsiteX358" fmla="*/ 87808 w 114161"/>
              <a:gd name="connsiteY358" fmla="*/ 169056 h 194885"/>
              <a:gd name="connsiteX359" fmla="*/ 88401 w 114161"/>
              <a:gd name="connsiteY359" fmla="*/ 169645 h 194885"/>
              <a:gd name="connsiteX360" fmla="*/ 89069 w 114161"/>
              <a:gd name="connsiteY360" fmla="*/ 170307 h 194885"/>
              <a:gd name="connsiteX361" fmla="*/ 89659 w 114161"/>
              <a:gd name="connsiteY361" fmla="*/ 170892 h 194885"/>
              <a:gd name="connsiteX362" fmla="*/ 90336 w 114161"/>
              <a:gd name="connsiteY362" fmla="*/ 171562 h 194885"/>
              <a:gd name="connsiteX363" fmla="*/ 91010 w 114161"/>
              <a:gd name="connsiteY363" fmla="*/ 172231 h 194885"/>
              <a:gd name="connsiteX364" fmla="*/ 91771 w 114161"/>
              <a:gd name="connsiteY364" fmla="*/ 172984 h 194885"/>
              <a:gd name="connsiteX365" fmla="*/ 92535 w 114161"/>
              <a:gd name="connsiteY365" fmla="*/ 173739 h 194885"/>
              <a:gd name="connsiteX366" fmla="*/ 93223 w 114161"/>
              <a:gd name="connsiteY366" fmla="*/ 174419 h 194885"/>
              <a:gd name="connsiteX367" fmla="*/ 93909 w 114161"/>
              <a:gd name="connsiteY367" fmla="*/ 175097 h 194885"/>
              <a:gd name="connsiteX368" fmla="*/ 94504 w 114161"/>
              <a:gd name="connsiteY368" fmla="*/ 175685 h 194885"/>
              <a:gd name="connsiteX369" fmla="*/ 95174 w 114161"/>
              <a:gd name="connsiteY369" fmla="*/ 176346 h 194885"/>
              <a:gd name="connsiteX370" fmla="*/ 95769 w 114161"/>
              <a:gd name="connsiteY370" fmla="*/ 176933 h 194885"/>
              <a:gd name="connsiteX371" fmla="*/ 96439 w 114161"/>
              <a:gd name="connsiteY371" fmla="*/ 177594 h 194885"/>
              <a:gd name="connsiteX372" fmla="*/ 97034 w 114161"/>
              <a:gd name="connsiteY372" fmla="*/ 178180 h 194885"/>
              <a:gd name="connsiteX373" fmla="*/ 97704 w 114161"/>
              <a:gd name="connsiteY373" fmla="*/ 178841 h 194885"/>
              <a:gd name="connsiteX374" fmla="*/ 98300 w 114161"/>
              <a:gd name="connsiteY374" fmla="*/ 179427 h 194885"/>
              <a:gd name="connsiteX375" fmla="*/ 98970 w 114161"/>
              <a:gd name="connsiteY375" fmla="*/ 180087 h 194885"/>
              <a:gd name="connsiteX376" fmla="*/ 99566 w 114161"/>
              <a:gd name="connsiteY376" fmla="*/ 180673 h 194885"/>
              <a:gd name="connsiteX377" fmla="*/ 100237 w 114161"/>
              <a:gd name="connsiteY377" fmla="*/ 181332 h 194885"/>
              <a:gd name="connsiteX378" fmla="*/ 100834 w 114161"/>
              <a:gd name="connsiteY378" fmla="*/ 181918 h 194885"/>
              <a:gd name="connsiteX379" fmla="*/ 101505 w 114161"/>
              <a:gd name="connsiteY379" fmla="*/ 182577 h 194885"/>
              <a:gd name="connsiteX380" fmla="*/ 102102 w 114161"/>
              <a:gd name="connsiteY380" fmla="*/ 183162 h 194885"/>
              <a:gd name="connsiteX381" fmla="*/ 102774 w 114161"/>
              <a:gd name="connsiteY381" fmla="*/ 183821 h 194885"/>
              <a:gd name="connsiteX382" fmla="*/ 103371 w 114161"/>
              <a:gd name="connsiteY382" fmla="*/ 184405 h 194885"/>
              <a:gd name="connsiteX383" fmla="*/ 104044 w 114161"/>
              <a:gd name="connsiteY383" fmla="*/ 185064 h 194885"/>
              <a:gd name="connsiteX384" fmla="*/ 104641 w 114161"/>
              <a:gd name="connsiteY384" fmla="*/ 185648 h 194885"/>
              <a:gd name="connsiteX385" fmla="*/ 105314 w 114161"/>
              <a:gd name="connsiteY385" fmla="*/ 186305 h 194885"/>
              <a:gd name="connsiteX386" fmla="*/ 105912 w 114161"/>
              <a:gd name="connsiteY386" fmla="*/ 186889 h 194885"/>
              <a:gd name="connsiteX387" fmla="*/ 106586 w 114161"/>
              <a:gd name="connsiteY387" fmla="*/ 187546 h 194885"/>
              <a:gd name="connsiteX388" fmla="*/ 107185 w 114161"/>
              <a:gd name="connsiteY388" fmla="*/ 188130 h 194885"/>
              <a:gd name="connsiteX389" fmla="*/ 107859 w 114161"/>
              <a:gd name="connsiteY389" fmla="*/ 188786 h 194885"/>
              <a:gd name="connsiteX390" fmla="*/ 108458 w 114161"/>
              <a:gd name="connsiteY390" fmla="*/ 189369 h 194885"/>
              <a:gd name="connsiteX391" fmla="*/ 109129 w 114161"/>
              <a:gd name="connsiteY391" fmla="*/ 190021 h 194885"/>
              <a:gd name="connsiteX392" fmla="*/ 109724 w 114161"/>
              <a:gd name="connsiteY392" fmla="*/ 190597 h 194885"/>
              <a:gd name="connsiteX393" fmla="*/ 110366 w 114161"/>
              <a:gd name="connsiteY393" fmla="*/ 191219 h 194885"/>
              <a:gd name="connsiteX394" fmla="*/ 110921 w 114161"/>
              <a:gd name="connsiteY394" fmla="*/ 191757 h 194885"/>
              <a:gd name="connsiteX395" fmla="*/ 111529 w 114161"/>
              <a:gd name="connsiteY395" fmla="*/ 192345 h 194885"/>
              <a:gd name="connsiteX396" fmla="*/ 112092 w 114161"/>
              <a:gd name="connsiteY396" fmla="*/ 192890 h 194885"/>
              <a:gd name="connsiteX397" fmla="*/ 112747 w 114161"/>
              <a:gd name="connsiteY397" fmla="*/ 193523 h 194885"/>
              <a:gd name="connsiteX398" fmla="*/ 113347 w 114161"/>
              <a:gd name="connsiteY398" fmla="*/ 194102 h 194885"/>
              <a:gd name="connsiteX399" fmla="*/ 113827 w 114161"/>
              <a:gd name="connsiteY399" fmla="*/ 194566 h 194885"/>
              <a:gd name="connsiteX400" fmla="*/ 114161 w 114161"/>
              <a:gd name="connsiteY400" fmla="*/ 194885 h 194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  <a:cxn ang="393">
                <a:pos x="connsiteX393" y="connsiteY393"/>
              </a:cxn>
              <a:cxn ang="394">
                <a:pos x="connsiteX394" y="connsiteY394"/>
              </a:cxn>
              <a:cxn ang="395">
                <a:pos x="connsiteX395" y="connsiteY395"/>
              </a:cxn>
              <a:cxn ang="396">
                <a:pos x="connsiteX396" y="connsiteY396"/>
              </a:cxn>
              <a:cxn ang="397">
                <a:pos x="connsiteX397" y="connsiteY397"/>
              </a:cxn>
              <a:cxn ang="398">
                <a:pos x="connsiteX398" y="connsiteY398"/>
              </a:cxn>
              <a:cxn ang="399">
                <a:pos x="connsiteX399" y="connsiteY399"/>
              </a:cxn>
              <a:cxn ang="400">
                <a:pos x="connsiteX400" y="connsiteY400"/>
              </a:cxn>
            </a:cxnLst>
            <a:rect l="l" t="t" r="r" b="b"/>
            <a:pathLst>
              <a:path w="114161" h="194885">
                <a:moveTo>
                  <a:pt x="113852" y="33793"/>
                </a:moveTo>
                <a:lnTo>
                  <a:pt x="113408" y="33360"/>
                </a:lnTo>
                <a:lnTo>
                  <a:pt x="112974" y="32935"/>
                </a:lnTo>
                <a:lnTo>
                  <a:pt x="112298" y="32270"/>
                </a:lnTo>
                <a:lnTo>
                  <a:pt x="111703" y="31683"/>
                </a:lnTo>
                <a:lnTo>
                  <a:pt x="111037" y="31021"/>
                </a:lnTo>
                <a:lnTo>
                  <a:pt x="110448" y="30433"/>
                </a:lnTo>
                <a:lnTo>
                  <a:pt x="109810" y="29796"/>
                </a:lnTo>
                <a:lnTo>
                  <a:pt x="109260" y="29245"/>
                </a:lnTo>
                <a:lnTo>
                  <a:pt x="108663" y="28645"/>
                </a:lnTo>
                <a:lnTo>
                  <a:pt x="108114" y="28094"/>
                </a:lnTo>
                <a:lnTo>
                  <a:pt x="107477" y="27453"/>
                </a:lnTo>
                <a:lnTo>
                  <a:pt x="106890" y="26863"/>
                </a:lnTo>
                <a:lnTo>
                  <a:pt x="106228" y="26199"/>
                </a:lnTo>
                <a:lnTo>
                  <a:pt x="105639" y="25609"/>
                </a:lnTo>
                <a:lnTo>
                  <a:pt x="105001" y="24971"/>
                </a:lnTo>
                <a:lnTo>
                  <a:pt x="104449" y="24422"/>
                </a:lnTo>
                <a:lnTo>
                  <a:pt x="103849" y="23825"/>
                </a:lnTo>
                <a:lnTo>
                  <a:pt x="103295" y="23278"/>
                </a:lnTo>
                <a:lnTo>
                  <a:pt x="102652" y="22646"/>
                </a:lnTo>
                <a:lnTo>
                  <a:pt x="102057" y="22064"/>
                </a:lnTo>
                <a:lnTo>
                  <a:pt x="101383" y="21410"/>
                </a:lnTo>
                <a:lnTo>
                  <a:pt x="100781" y="20830"/>
                </a:lnTo>
                <a:lnTo>
                  <a:pt x="100101" y="20180"/>
                </a:lnTo>
                <a:lnTo>
                  <a:pt x="99494" y="19605"/>
                </a:lnTo>
                <a:lnTo>
                  <a:pt x="98810" y="18964"/>
                </a:lnTo>
                <a:lnTo>
                  <a:pt x="98203" y="18401"/>
                </a:lnTo>
                <a:lnTo>
                  <a:pt x="97543" y="17796"/>
                </a:lnTo>
                <a:lnTo>
                  <a:pt x="96973" y="17278"/>
                </a:lnTo>
                <a:lnTo>
                  <a:pt x="96331" y="16703"/>
                </a:lnTo>
                <a:lnTo>
                  <a:pt x="95654" y="16108"/>
                </a:lnTo>
                <a:lnTo>
                  <a:pt x="94867" y="15426"/>
                </a:lnTo>
                <a:lnTo>
                  <a:pt x="94076" y="14751"/>
                </a:lnTo>
                <a:lnTo>
                  <a:pt x="93382" y="14167"/>
                </a:lnTo>
                <a:lnTo>
                  <a:pt x="92713" y="13615"/>
                </a:lnTo>
                <a:lnTo>
                  <a:pt x="92108" y="13126"/>
                </a:lnTo>
                <a:lnTo>
                  <a:pt x="91427" y="12585"/>
                </a:lnTo>
                <a:lnTo>
                  <a:pt x="90815" y="12107"/>
                </a:lnTo>
                <a:lnTo>
                  <a:pt x="90127" y="11581"/>
                </a:lnTo>
                <a:lnTo>
                  <a:pt x="89386" y="11031"/>
                </a:lnTo>
                <a:lnTo>
                  <a:pt x="88425" y="10338"/>
                </a:lnTo>
                <a:lnTo>
                  <a:pt x="87355" y="9589"/>
                </a:lnTo>
                <a:lnTo>
                  <a:pt x="86293" y="8863"/>
                </a:lnTo>
                <a:lnTo>
                  <a:pt x="85366" y="8251"/>
                </a:lnTo>
                <a:lnTo>
                  <a:pt x="84629" y="7779"/>
                </a:lnTo>
                <a:lnTo>
                  <a:pt x="83940" y="7355"/>
                </a:lnTo>
                <a:lnTo>
                  <a:pt x="83322" y="6985"/>
                </a:lnTo>
                <a:lnTo>
                  <a:pt x="82625" y="6579"/>
                </a:lnTo>
                <a:lnTo>
                  <a:pt x="81884" y="6165"/>
                </a:lnTo>
                <a:lnTo>
                  <a:pt x="81078" y="5727"/>
                </a:lnTo>
                <a:lnTo>
                  <a:pt x="80256" y="5299"/>
                </a:lnTo>
                <a:lnTo>
                  <a:pt x="79554" y="4948"/>
                </a:lnTo>
                <a:lnTo>
                  <a:pt x="78852" y="4616"/>
                </a:lnTo>
                <a:lnTo>
                  <a:pt x="78248" y="4347"/>
                </a:lnTo>
                <a:lnTo>
                  <a:pt x="77600" y="4065"/>
                </a:lnTo>
                <a:lnTo>
                  <a:pt x="77014" y="3818"/>
                </a:lnTo>
                <a:lnTo>
                  <a:pt x="76343" y="3546"/>
                </a:lnTo>
                <a:lnTo>
                  <a:pt x="75586" y="3259"/>
                </a:lnTo>
                <a:lnTo>
                  <a:pt x="74644" y="2926"/>
                </a:lnTo>
                <a:lnTo>
                  <a:pt x="73691" y="2604"/>
                </a:lnTo>
                <a:lnTo>
                  <a:pt x="72779" y="2311"/>
                </a:lnTo>
                <a:lnTo>
                  <a:pt x="72064" y="2089"/>
                </a:lnTo>
                <a:lnTo>
                  <a:pt x="71369" y="1890"/>
                </a:lnTo>
                <a:lnTo>
                  <a:pt x="70751" y="1725"/>
                </a:lnTo>
                <a:lnTo>
                  <a:pt x="70069" y="1554"/>
                </a:lnTo>
                <a:lnTo>
                  <a:pt x="69447" y="1405"/>
                </a:lnTo>
                <a:lnTo>
                  <a:pt x="68750" y="1244"/>
                </a:lnTo>
                <a:lnTo>
                  <a:pt x="68017" y="1087"/>
                </a:lnTo>
                <a:lnTo>
                  <a:pt x="67227" y="930"/>
                </a:lnTo>
                <a:lnTo>
                  <a:pt x="66431" y="787"/>
                </a:lnTo>
                <a:lnTo>
                  <a:pt x="65761" y="676"/>
                </a:lnTo>
                <a:lnTo>
                  <a:pt x="65069" y="571"/>
                </a:lnTo>
                <a:lnTo>
                  <a:pt x="64499" y="488"/>
                </a:lnTo>
                <a:lnTo>
                  <a:pt x="63823" y="396"/>
                </a:lnTo>
                <a:lnTo>
                  <a:pt x="63258" y="326"/>
                </a:lnTo>
                <a:lnTo>
                  <a:pt x="62584" y="254"/>
                </a:lnTo>
                <a:lnTo>
                  <a:pt x="61997" y="202"/>
                </a:lnTo>
                <a:lnTo>
                  <a:pt x="61318" y="149"/>
                </a:lnTo>
                <a:lnTo>
                  <a:pt x="60735" y="109"/>
                </a:lnTo>
                <a:lnTo>
                  <a:pt x="60060" y="69"/>
                </a:lnTo>
                <a:lnTo>
                  <a:pt x="59479" y="42"/>
                </a:lnTo>
                <a:lnTo>
                  <a:pt x="58771" y="18"/>
                </a:lnTo>
                <a:lnTo>
                  <a:pt x="58086" y="7"/>
                </a:lnTo>
                <a:lnTo>
                  <a:pt x="57303" y="0"/>
                </a:lnTo>
                <a:lnTo>
                  <a:pt x="56526" y="5"/>
                </a:lnTo>
                <a:lnTo>
                  <a:pt x="55820" y="14"/>
                </a:lnTo>
                <a:lnTo>
                  <a:pt x="55098" y="34"/>
                </a:lnTo>
                <a:lnTo>
                  <a:pt x="54477" y="59"/>
                </a:lnTo>
                <a:lnTo>
                  <a:pt x="53771" y="99"/>
                </a:lnTo>
                <a:lnTo>
                  <a:pt x="53044" y="154"/>
                </a:lnTo>
                <a:lnTo>
                  <a:pt x="52232" y="223"/>
                </a:lnTo>
                <a:lnTo>
                  <a:pt x="51396" y="302"/>
                </a:lnTo>
                <a:lnTo>
                  <a:pt x="50697" y="374"/>
                </a:lnTo>
                <a:lnTo>
                  <a:pt x="49987" y="459"/>
                </a:lnTo>
                <a:lnTo>
                  <a:pt x="49282" y="561"/>
                </a:lnTo>
                <a:lnTo>
                  <a:pt x="48473" y="685"/>
                </a:lnTo>
                <a:lnTo>
                  <a:pt x="47625" y="827"/>
                </a:lnTo>
                <a:lnTo>
                  <a:pt x="46796" y="976"/>
                </a:lnTo>
                <a:lnTo>
                  <a:pt x="45826" y="1170"/>
                </a:lnTo>
                <a:lnTo>
                  <a:pt x="44768" y="1403"/>
                </a:lnTo>
                <a:lnTo>
                  <a:pt x="43696" y="1654"/>
                </a:lnTo>
                <a:lnTo>
                  <a:pt x="42750" y="1889"/>
                </a:lnTo>
                <a:lnTo>
                  <a:pt x="42021" y="2084"/>
                </a:lnTo>
                <a:lnTo>
                  <a:pt x="41298" y="2291"/>
                </a:lnTo>
                <a:lnTo>
                  <a:pt x="40548" y="2524"/>
                </a:lnTo>
                <a:lnTo>
                  <a:pt x="39600" y="2831"/>
                </a:lnTo>
                <a:lnTo>
                  <a:pt x="38546" y="3194"/>
                </a:lnTo>
                <a:lnTo>
                  <a:pt x="37487" y="3571"/>
                </a:lnTo>
                <a:lnTo>
                  <a:pt x="36524" y="3937"/>
                </a:lnTo>
                <a:lnTo>
                  <a:pt x="35774" y="4235"/>
                </a:lnTo>
                <a:lnTo>
                  <a:pt x="35047" y="4539"/>
                </a:lnTo>
                <a:lnTo>
                  <a:pt x="34332" y="4853"/>
                </a:lnTo>
                <a:lnTo>
                  <a:pt x="33398" y="5283"/>
                </a:lnTo>
                <a:lnTo>
                  <a:pt x="32458" y="5734"/>
                </a:lnTo>
                <a:lnTo>
                  <a:pt x="31498" y="6212"/>
                </a:lnTo>
                <a:lnTo>
                  <a:pt x="30676" y="6639"/>
                </a:lnTo>
                <a:lnTo>
                  <a:pt x="29887" y="7062"/>
                </a:lnTo>
                <a:lnTo>
                  <a:pt x="29128" y="7484"/>
                </a:lnTo>
                <a:lnTo>
                  <a:pt x="28448" y="7872"/>
                </a:lnTo>
                <a:lnTo>
                  <a:pt x="27753" y="8284"/>
                </a:lnTo>
                <a:lnTo>
                  <a:pt x="27136" y="8661"/>
                </a:lnTo>
                <a:lnTo>
                  <a:pt x="26456" y="9086"/>
                </a:lnTo>
                <a:lnTo>
                  <a:pt x="25847" y="9477"/>
                </a:lnTo>
                <a:lnTo>
                  <a:pt x="25199" y="9908"/>
                </a:lnTo>
                <a:lnTo>
                  <a:pt x="24608" y="10317"/>
                </a:lnTo>
                <a:lnTo>
                  <a:pt x="23938" y="10795"/>
                </a:lnTo>
                <a:lnTo>
                  <a:pt x="23209" y="11334"/>
                </a:lnTo>
                <a:lnTo>
                  <a:pt x="22387" y="11956"/>
                </a:lnTo>
                <a:lnTo>
                  <a:pt x="21567" y="12599"/>
                </a:lnTo>
                <a:lnTo>
                  <a:pt x="20873" y="13158"/>
                </a:lnTo>
                <a:lnTo>
                  <a:pt x="20217" y="13708"/>
                </a:lnTo>
                <a:lnTo>
                  <a:pt x="19639" y="14204"/>
                </a:lnTo>
                <a:lnTo>
                  <a:pt x="18976" y="14793"/>
                </a:lnTo>
                <a:lnTo>
                  <a:pt x="18369" y="15351"/>
                </a:lnTo>
                <a:lnTo>
                  <a:pt x="17693" y="15994"/>
                </a:lnTo>
                <a:lnTo>
                  <a:pt x="17096" y="16580"/>
                </a:lnTo>
                <a:lnTo>
                  <a:pt x="16434" y="17248"/>
                </a:lnTo>
                <a:lnTo>
                  <a:pt x="15854" y="17850"/>
                </a:lnTo>
                <a:lnTo>
                  <a:pt x="15218" y="18533"/>
                </a:lnTo>
                <a:lnTo>
                  <a:pt x="14668" y="19147"/>
                </a:lnTo>
                <a:lnTo>
                  <a:pt x="14085" y="19814"/>
                </a:lnTo>
                <a:lnTo>
                  <a:pt x="13591" y="20391"/>
                </a:lnTo>
                <a:lnTo>
                  <a:pt x="13047" y="21048"/>
                </a:lnTo>
                <a:lnTo>
                  <a:pt x="12484" y="21762"/>
                </a:lnTo>
                <a:lnTo>
                  <a:pt x="11789" y="22679"/>
                </a:lnTo>
                <a:lnTo>
                  <a:pt x="11108" y="23603"/>
                </a:lnTo>
                <a:lnTo>
                  <a:pt x="10472" y="24490"/>
                </a:lnTo>
                <a:lnTo>
                  <a:pt x="9999" y="25176"/>
                </a:lnTo>
                <a:lnTo>
                  <a:pt x="9557" y="25851"/>
                </a:lnTo>
                <a:lnTo>
                  <a:pt x="9178" y="26453"/>
                </a:lnTo>
                <a:lnTo>
                  <a:pt x="8754" y="27140"/>
                </a:lnTo>
                <a:lnTo>
                  <a:pt x="8399" y="27722"/>
                </a:lnTo>
                <a:lnTo>
                  <a:pt x="8017" y="28361"/>
                </a:lnTo>
                <a:lnTo>
                  <a:pt x="7705" y="28900"/>
                </a:lnTo>
                <a:lnTo>
                  <a:pt x="7334" y="29560"/>
                </a:lnTo>
                <a:lnTo>
                  <a:pt x="6995" y="30173"/>
                </a:lnTo>
                <a:lnTo>
                  <a:pt x="6611" y="30882"/>
                </a:lnTo>
                <a:lnTo>
                  <a:pt x="6272" y="31528"/>
                </a:lnTo>
                <a:lnTo>
                  <a:pt x="5904" y="32262"/>
                </a:lnTo>
                <a:lnTo>
                  <a:pt x="5530" y="33049"/>
                </a:lnTo>
                <a:lnTo>
                  <a:pt x="5086" y="34018"/>
                </a:lnTo>
                <a:lnTo>
                  <a:pt x="4611" y="35108"/>
                </a:lnTo>
                <a:lnTo>
                  <a:pt x="4118" y="36295"/>
                </a:lnTo>
                <a:lnTo>
                  <a:pt x="3657" y="37483"/>
                </a:lnTo>
                <a:lnTo>
                  <a:pt x="3263" y="38548"/>
                </a:lnTo>
                <a:lnTo>
                  <a:pt x="2943" y="39463"/>
                </a:lnTo>
                <a:lnTo>
                  <a:pt x="2715" y="40150"/>
                </a:lnTo>
                <a:lnTo>
                  <a:pt x="2502" y="40841"/>
                </a:lnTo>
                <a:lnTo>
                  <a:pt x="2291" y="41572"/>
                </a:lnTo>
                <a:lnTo>
                  <a:pt x="2025" y="42533"/>
                </a:lnTo>
                <a:lnTo>
                  <a:pt x="1770" y="43507"/>
                </a:lnTo>
                <a:lnTo>
                  <a:pt x="1538" y="44445"/>
                </a:lnTo>
                <a:lnTo>
                  <a:pt x="1374" y="45152"/>
                </a:lnTo>
                <a:lnTo>
                  <a:pt x="1221" y="45861"/>
                </a:lnTo>
                <a:lnTo>
                  <a:pt x="1080" y="46570"/>
                </a:lnTo>
                <a:lnTo>
                  <a:pt x="922" y="47413"/>
                </a:lnTo>
                <a:lnTo>
                  <a:pt x="781" y="48239"/>
                </a:lnTo>
                <a:lnTo>
                  <a:pt x="668" y="48949"/>
                </a:lnTo>
                <a:lnTo>
                  <a:pt x="567" y="49636"/>
                </a:lnTo>
                <a:lnTo>
                  <a:pt x="491" y="50201"/>
                </a:lnTo>
                <a:lnTo>
                  <a:pt x="406" y="50865"/>
                </a:lnTo>
                <a:lnTo>
                  <a:pt x="341" y="51423"/>
                </a:lnTo>
                <a:lnTo>
                  <a:pt x="273" y="52088"/>
                </a:lnTo>
                <a:lnTo>
                  <a:pt x="224" y="52670"/>
                </a:lnTo>
                <a:lnTo>
                  <a:pt x="174" y="53342"/>
                </a:lnTo>
                <a:lnTo>
                  <a:pt x="135" y="53934"/>
                </a:lnTo>
                <a:lnTo>
                  <a:pt x="93" y="54599"/>
                </a:lnTo>
                <a:lnTo>
                  <a:pt x="62" y="55190"/>
                </a:lnTo>
                <a:lnTo>
                  <a:pt x="35" y="55855"/>
                </a:lnTo>
                <a:lnTo>
                  <a:pt x="20" y="56446"/>
                </a:lnTo>
                <a:lnTo>
                  <a:pt x="9" y="57111"/>
                </a:lnTo>
                <a:lnTo>
                  <a:pt x="2" y="57702"/>
                </a:lnTo>
                <a:lnTo>
                  <a:pt x="0" y="58367"/>
                </a:lnTo>
                <a:lnTo>
                  <a:pt x="6" y="58959"/>
                </a:lnTo>
                <a:lnTo>
                  <a:pt x="22" y="59624"/>
                </a:lnTo>
                <a:lnTo>
                  <a:pt x="44" y="60215"/>
                </a:lnTo>
                <a:lnTo>
                  <a:pt x="76" y="60880"/>
                </a:lnTo>
                <a:lnTo>
                  <a:pt x="110" y="61471"/>
                </a:lnTo>
                <a:lnTo>
                  <a:pt x="155" y="62136"/>
                </a:lnTo>
                <a:lnTo>
                  <a:pt x="201" y="62727"/>
                </a:lnTo>
                <a:lnTo>
                  <a:pt x="262" y="63403"/>
                </a:lnTo>
                <a:lnTo>
                  <a:pt x="339" y="64110"/>
                </a:lnTo>
                <a:lnTo>
                  <a:pt x="433" y="64900"/>
                </a:lnTo>
                <a:lnTo>
                  <a:pt x="545" y="65739"/>
                </a:lnTo>
                <a:lnTo>
                  <a:pt x="665" y="66564"/>
                </a:lnTo>
                <a:lnTo>
                  <a:pt x="824" y="67529"/>
                </a:lnTo>
                <a:lnTo>
                  <a:pt x="996" y="68484"/>
                </a:lnTo>
                <a:lnTo>
                  <a:pt x="1189" y="69478"/>
                </a:lnTo>
                <a:lnTo>
                  <a:pt x="1374" y="70350"/>
                </a:lnTo>
                <a:lnTo>
                  <a:pt x="1594" y="71295"/>
                </a:lnTo>
                <a:lnTo>
                  <a:pt x="1822" y="72208"/>
                </a:lnTo>
                <a:lnTo>
                  <a:pt x="2058" y="73110"/>
                </a:lnTo>
                <a:lnTo>
                  <a:pt x="2252" y="73819"/>
                </a:lnTo>
                <a:lnTo>
                  <a:pt x="2449" y="74499"/>
                </a:lnTo>
                <a:lnTo>
                  <a:pt x="2631" y="75103"/>
                </a:lnTo>
                <a:lnTo>
                  <a:pt x="2839" y="75755"/>
                </a:lnTo>
                <a:lnTo>
                  <a:pt x="3039" y="76353"/>
                </a:lnTo>
                <a:lnTo>
                  <a:pt x="3264" y="76999"/>
                </a:lnTo>
                <a:lnTo>
                  <a:pt x="3477" y="77604"/>
                </a:lnTo>
                <a:lnTo>
                  <a:pt x="3730" y="78295"/>
                </a:lnTo>
                <a:lnTo>
                  <a:pt x="4012" y="79027"/>
                </a:lnTo>
                <a:lnTo>
                  <a:pt x="4387" y="79955"/>
                </a:lnTo>
                <a:lnTo>
                  <a:pt x="4782" y="80895"/>
                </a:lnTo>
                <a:lnTo>
                  <a:pt x="5185" y="81824"/>
                </a:lnTo>
                <a:lnTo>
                  <a:pt x="5524" y="82576"/>
                </a:lnTo>
                <a:lnTo>
                  <a:pt x="5877" y="83322"/>
                </a:lnTo>
                <a:lnTo>
                  <a:pt x="6247" y="84071"/>
                </a:lnTo>
                <a:lnTo>
                  <a:pt x="6667" y="84896"/>
                </a:lnTo>
                <a:lnTo>
                  <a:pt x="7105" y="85730"/>
                </a:lnTo>
                <a:lnTo>
                  <a:pt x="7576" y="86585"/>
                </a:lnTo>
                <a:lnTo>
                  <a:pt x="8117" y="87523"/>
                </a:lnTo>
                <a:lnTo>
                  <a:pt x="8682" y="88473"/>
                </a:lnTo>
                <a:lnTo>
                  <a:pt x="9232" y="89370"/>
                </a:lnTo>
                <a:lnTo>
                  <a:pt x="9690" y="90093"/>
                </a:lnTo>
                <a:lnTo>
                  <a:pt x="10157" y="90794"/>
                </a:lnTo>
                <a:lnTo>
                  <a:pt x="10680" y="91548"/>
                </a:lnTo>
                <a:lnTo>
                  <a:pt x="11357" y="92492"/>
                </a:lnTo>
                <a:lnTo>
                  <a:pt x="12071" y="93459"/>
                </a:lnTo>
                <a:lnTo>
                  <a:pt x="12791" y="94401"/>
                </a:lnTo>
                <a:lnTo>
                  <a:pt x="13389" y="95162"/>
                </a:lnTo>
                <a:lnTo>
                  <a:pt x="13996" y="95899"/>
                </a:lnTo>
                <a:lnTo>
                  <a:pt x="14537" y="96535"/>
                </a:lnTo>
                <a:lnTo>
                  <a:pt x="15140" y="97218"/>
                </a:lnTo>
                <a:lnTo>
                  <a:pt x="15665" y="97798"/>
                </a:lnTo>
                <a:lnTo>
                  <a:pt x="16237" y="98417"/>
                </a:lnTo>
                <a:lnTo>
                  <a:pt x="16763" y="98976"/>
                </a:lnTo>
                <a:lnTo>
                  <a:pt x="17354" y="99592"/>
                </a:lnTo>
                <a:lnTo>
                  <a:pt x="17894" y="100140"/>
                </a:lnTo>
                <a:lnTo>
                  <a:pt x="18490" y="100735"/>
                </a:lnTo>
                <a:lnTo>
                  <a:pt x="19048" y="101282"/>
                </a:lnTo>
                <a:lnTo>
                  <a:pt x="19699" y="101913"/>
                </a:lnTo>
                <a:lnTo>
                  <a:pt x="20302" y="102491"/>
                </a:lnTo>
                <a:lnTo>
                  <a:pt x="20982" y="103141"/>
                </a:lnTo>
                <a:lnTo>
                  <a:pt x="21586" y="103720"/>
                </a:lnTo>
                <a:lnTo>
                  <a:pt x="22261" y="104375"/>
                </a:lnTo>
                <a:lnTo>
                  <a:pt x="22858" y="104960"/>
                </a:lnTo>
                <a:lnTo>
                  <a:pt x="23528" y="105621"/>
                </a:lnTo>
                <a:lnTo>
                  <a:pt x="24122" y="106209"/>
                </a:lnTo>
                <a:lnTo>
                  <a:pt x="24790" y="106871"/>
                </a:lnTo>
                <a:lnTo>
                  <a:pt x="25384" y="107459"/>
                </a:lnTo>
                <a:lnTo>
                  <a:pt x="26053" y="108121"/>
                </a:lnTo>
                <a:lnTo>
                  <a:pt x="26646" y="108709"/>
                </a:lnTo>
                <a:lnTo>
                  <a:pt x="27314" y="109371"/>
                </a:lnTo>
                <a:lnTo>
                  <a:pt x="27908" y="109960"/>
                </a:lnTo>
                <a:lnTo>
                  <a:pt x="28575" y="110623"/>
                </a:lnTo>
                <a:lnTo>
                  <a:pt x="29169" y="111211"/>
                </a:lnTo>
                <a:lnTo>
                  <a:pt x="29836" y="111874"/>
                </a:lnTo>
                <a:lnTo>
                  <a:pt x="30430" y="112463"/>
                </a:lnTo>
                <a:lnTo>
                  <a:pt x="31097" y="113126"/>
                </a:lnTo>
                <a:lnTo>
                  <a:pt x="31690" y="113715"/>
                </a:lnTo>
                <a:lnTo>
                  <a:pt x="32357" y="114378"/>
                </a:lnTo>
                <a:lnTo>
                  <a:pt x="32950" y="114967"/>
                </a:lnTo>
                <a:lnTo>
                  <a:pt x="33618" y="115630"/>
                </a:lnTo>
                <a:lnTo>
                  <a:pt x="34211" y="116219"/>
                </a:lnTo>
                <a:lnTo>
                  <a:pt x="34878" y="116882"/>
                </a:lnTo>
                <a:lnTo>
                  <a:pt x="35472" y="117471"/>
                </a:lnTo>
                <a:lnTo>
                  <a:pt x="36139" y="118133"/>
                </a:lnTo>
                <a:lnTo>
                  <a:pt x="36733" y="118722"/>
                </a:lnTo>
                <a:lnTo>
                  <a:pt x="37401" y="119385"/>
                </a:lnTo>
                <a:lnTo>
                  <a:pt x="37995" y="119973"/>
                </a:lnTo>
                <a:lnTo>
                  <a:pt x="38662" y="120635"/>
                </a:lnTo>
                <a:lnTo>
                  <a:pt x="39257" y="121223"/>
                </a:lnTo>
                <a:lnTo>
                  <a:pt x="39925" y="121885"/>
                </a:lnTo>
                <a:lnTo>
                  <a:pt x="40519" y="122473"/>
                </a:lnTo>
                <a:lnTo>
                  <a:pt x="41186" y="123133"/>
                </a:lnTo>
                <a:lnTo>
                  <a:pt x="41778" y="123717"/>
                </a:lnTo>
                <a:lnTo>
                  <a:pt x="42419" y="124350"/>
                </a:lnTo>
                <a:lnTo>
                  <a:pt x="42971" y="124895"/>
                </a:lnTo>
                <a:lnTo>
                  <a:pt x="43574" y="125489"/>
                </a:lnTo>
                <a:lnTo>
                  <a:pt x="44129" y="126036"/>
                </a:lnTo>
                <a:lnTo>
                  <a:pt x="44774" y="126670"/>
                </a:lnTo>
                <a:lnTo>
                  <a:pt x="45369" y="127255"/>
                </a:lnTo>
                <a:lnTo>
                  <a:pt x="46040" y="127914"/>
                </a:lnTo>
                <a:lnTo>
                  <a:pt x="46637" y="128499"/>
                </a:lnTo>
                <a:lnTo>
                  <a:pt x="47309" y="129157"/>
                </a:lnTo>
                <a:lnTo>
                  <a:pt x="47906" y="129742"/>
                </a:lnTo>
                <a:lnTo>
                  <a:pt x="48579" y="130399"/>
                </a:lnTo>
                <a:lnTo>
                  <a:pt x="49177" y="130983"/>
                </a:lnTo>
                <a:lnTo>
                  <a:pt x="49851" y="131640"/>
                </a:lnTo>
                <a:lnTo>
                  <a:pt x="50450" y="132223"/>
                </a:lnTo>
                <a:lnTo>
                  <a:pt x="51124" y="132879"/>
                </a:lnTo>
                <a:lnTo>
                  <a:pt x="51724" y="133461"/>
                </a:lnTo>
                <a:lnTo>
                  <a:pt x="52400" y="134116"/>
                </a:lnTo>
                <a:lnTo>
                  <a:pt x="53001" y="134697"/>
                </a:lnTo>
                <a:lnTo>
                  <a:pt x="53677" y="135351"/>
                </a:lnTo>
                <a:lnTo>
                  <a:pt x="54279" y="135931"/>
                </a:lnTo>
                <a:lnTo>
                  <a:pt x="54957" y="136584"/>
                </a:lnTo>
                <a:lnTo>
                  <a:pt x="55560" y="137163"/>
                </a:lnTo>
                <a:lnTo>
                  <a:pt x="56239" y="137814"/>
                </a:lnTo>
                <a:lnTo>
                  <a:pt x="56842" y="138393"/>
                </a:lnTo>
                <a:lnTo>
                  <a:pt x="57519" y="139046"/>
                </a:lnTo>
                <a:lnTo>
                  <a:pt x="58118" y="139629"/>
                </a:lnTo>
                <a:lnTo>
                  <a:pt x="58790" y="140288"/>
                </a:lnTo>
                <a:lnTo>
                  <a:pt x="59386" y="140874"/>
                </a:lnTo>
                <a:lnTo>
                  <a:pt x="60056" y="141535"/>
                </a:lnTo>
                <a:lnTo>
                  <a:pt x="60651" y="142121"/>
                </a:lnTo>
                <a:lnTo>
                  <a:pt x="61321" y="142782"/>
                </a:lnTo>
                <a:lnTo>
                  <a:pt x="61916" y="143369"/>
                </a:lnTo>
                <a:lnTo>
                  <a:pt x="62585" y="144030"/>
                </a:lnTo>
                <a:lnTo>
                  <a:pt x="63180" y="144618"/>
                </a:lnTo>
                <a:lnTo>
                  <a:pt x="63849" y="145279"/>
                </a:lnTo>
                <a:lnTo>
                  <a:pt x="64443" y="145866"/>
                </a:lnTo>
                <a:lnTo>
                  <a:pt x="65112" y="146528"/>
                </a:lnTo>
                <a:lnTo>
                  <a:pt x="65706" y="147116"/>
                </a:lnTo>
                <a:lnTo>
                  <a:pt x="66375" y="147778"/>
                </a:lnTo>
                <a:lnTo>
                  <a:pt x="66969" y="148366"/>
                </a:lnTo>
                <a:lnTo>
                  <a:pt x="67637" y="149028"/>
                </a:lnTo>
                <a:lnTo>
                  <a:pt x="68231" y="149616"/>
                </a:lnTo>
                <a:lnTo>
                  <a:pt x="68899" y="150279"/>
                </a:lnTo>
                <a:lnTo>
                  <a:pt x="69492" y="150867"/>
                </a:lnTo>
                <a:lnTo>
                  <a:pt x="70160" y="151530"/>
                </a:lnTo>
                <a:lnTo>
                  <a:pt x="70753" y="152119"/>
                </a:lnTo>
                <a:lnTo>
                  <a:pt x="71421" y="152781"/>
                </a:lnTo>
                <a:lnTo>
                  <a:pt x="72015" y="153370"/>
                </a:lnTo>
                <a:lnTo>
                  <a:pt x="72682" y="154033"/>
                </a:lnTo>
                <a:lnTo>
                  <a:pt x="73275" y="154622"/>
                </a:lnTo>
                <a:lnTo>
                  <a:pt x="73943" y="155285"/>
                </a:lnTo>
                <a:lnTo>
                  <a:pt x="74536" y="155874"/>
                </a:lnTo>
                <a:lnTo>
                  <a:pt x="75203" y="156537"/>
                </a:lnTo>
                <a:lnTo>
                  <a:pt x="75796" y="157126"/>
                </a:lnTo>
                <a:lnTo>
                  <a:pt x="76463" y="157789"/>
                </a:lnTo>
                <a:lnTo>
                  <a:pt x="77056" y="158378"/>
                </a:lnTo>
                <a:lnTo>
                  <a:pt x="77724" y="159041"/>
                </a:lnTo>
                <a:lnTo>
                  <a:pt x="78316" y="159630"/>
                </a:lnTo>
                <a:lnTo>
                  <a:pt x="78984" y="160293"/>
                </a:lnTo>
                <a:lnTo>
                  <a:pt x="79577" y="160883"/>
                </a:lnTo>
                <a:lnTo>
                  <a:pt x="80244" y="161546"/>
                </a:lnTo>
                <a:lnTo>
                  <a:pt x="80837" y="162135"/>
                </a:lnTo>
                <a:lnTo>
                  <a:pt x="81504" y="162798"/>
                </a:lnTo>
                <a:lnTo>
                  <a:pt x="82097" y="163387"/>
                </a:lnTo>
                <a:lnTo>
                  <a:pt x="82764" y="164050"/>
                </a:lnTo>
                <a:lnTo>
                  <a:pt x="83357" y="164639"/>
                </a:lnTo>
                <a:lnTo>
                  <a:pt x="84025" y="165302"/>
                </a:lnTo>
                <a:lnTo>
                  <a:pt x="84618" y="165891"/>
                </a:lnTo>
                <a:lnTo>
                  <a:pt x="85285" y="166554"/>
                </a:lnTo>
                <a:lnTo>
                  <a:pt x="85878" y="167143"/>
                </a:lnTo>
                <a:lnTo>
                  <a:pt x="86546" y="167805"/>
                </a:lnTo>
                <a:lnTo>
                  <a:pt x="87140" y="168394"/>
                </a:lnTo>
                <a:lnTo>
                  <a:pt x="87808" y="169056"/>
                </a:lnTo>
                <a:lnTo>
                  <a:pt x="88401" y="169645"/>
                </a:lnTo>
                <a:lnTo>
                  <a:pt x="89069" y="170307"/>
                </a:lnTo>
                <a:lnTo>
                  <a:pt x="89659" y="170892"/>
                </a:lnTo>
                <a:lnTo>
                  <a:pt x="90336" y="171562"/>
                </a:lnTo>
                <a:lnTo>
                  <a:pt x="91010" y="172231"/>
                </a:lnTo>
                <a:lnTo>
                  <a:pt x="91771" y="172984"/>
                </a:lnTo>
                <a:lnTo>
                  <a:pt x="92535" y="173739"/>
                </a:lnTo>
                <a:lnTo>
                  <a:pt x="93223" y="174419"/>
                </a:lnTo>
                <a:lnTo>
                  <a:pt x="93909" y="175097"/>
                </a:lnTo>
                <a:lnTo>
                  <a:pt x="94504" y="175685"/>
                </a:lnTo>
                <a:lnTo>
                  <a:pt x="95174" y="176346"/>
                </a:lnTo>
                <a:lnTo>
                  <a:pt x="95769" y="176933"/>
                </a:lnTo>
                <a:lnTo>
                  <a:pt x="96439" y="177594"/>
                </a:lnTo>
                <a:lnTo>
                  <a:pt x="97034" y="178180"/>
                </a:lnTo>
                <a:lnTo>
                  <a:pt x="97704" y="178841"/>
                </a:lnTo>
                <a:lnTo>
                  <a:pt x="98300" y="179427"/>
                </a:lnTo>
                <a:lnTo>
                  <a:pt x="98970" y="180087"/>
                </a:lnTo>
                <a:lnTo>
                  <a:pt x="99566" y="180673"/>
                </a:lnTo>
                <a:lnTo>
                  <a:pt x="100237" y="181332"/>
                </a:lnTo>
                <a:lnTo>
                  <a:pt x="100834" y="181918"/>
                </a:lnTo>
                <a:lnTo>
                  <a:pt x="101505" y="182577"/>
                </a:lnTo>
                <a:lnTo>
                  <a:pt x="102102" y="183162"/>
                </a:lnTo>
                <a:lnTo>
                  <a:pt x="102774" y="183821"/>
                </a:lnTo>
                <a:lnTo>
                  <a:pt x="103371" y="184405"/>
                </a:lnTo>
                <a:lnTo>
                  <a:pt x="104044" y="185064"/>
                </a:lnTo>
                <a:lnTo>
                  <a:pt x="104641" y="185648"/>
                </a:lnTo>
                <a:lnTo>
                  <a:pt x="105314" y="186305"/>
                </a:lnTo>
                <a:lnTo>
                  <a:pt x="105912" y="186889"/>
                </a:lnTo>
                <a:lnTo>
                  <a:pt x="106586" y="187546"/>
                </a:lnTo>
                <a:lnTo>
                  <a:pt x="107185" y="188130"/>
                </a:lnTo>
                <a:lnTo>
                  <a:pt x="107859" y="188786"/>
                </a:lnTo>
                <a:lnTo>
                  <a:pt x="108458" y="189369"/>
                </a:lnTo>
                <a:lnTo>
                  <a:pt x="109129" y="190021"/>
                </a:lnTo>
                <a:lnTo>
                  <a:pt x="109724" y="190597"/>
                </a:lnTo>
                <a:lnTo>
                  <a:pt x="110366" y="191219"/>
                </a:lnTo>
                <a:lnTo>
                  <a:pt x="110921" y="191757"/>
                </a:lnTo>
                <a:lnTo>
                  <a:pt x="111529" y="192345"/>
                </a:lnTo>
                <a:lnTo>
                  <a:pt x="112092" y="192890"/>
                </a:lnTo>
                <a:lnTo>
                  <a:pt x="112747" y="193523"/>
                </a:lnTo>
                <a:lnTo>
                  <a:pt x="113347" y="194102"/>
                </a:lnTo>
                <a:lnTo>
                  <a:pt x="113827" y="194566"/>
                </a:lnTo>
                <a:lnTo>
                  <a:pt x="114161" y="194885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3" name="Freeform 93"/>
          <p:cNvSpPr/>
          <p:nvPr/>
        </p:nvSpPr>
        <p:spPr>
          <a:xfrm>
            <a:off x="6242332" y="4313164"/>
            <a:ext cx="113671" cy="194421"/>
          </a:xfrm>
          <a:custGeom>
            <a:avLst/>
            <a:gdLst>
              <a:gd name="connsiteX0" fmla="*/ 0 w 113671"/>
              <a:gd name="connsiteY0" fmla="*/ 33627 h 194421"/>
              <a:gd name="connsiteX1" fmla="*/ 271 w 113671"/>
              <a:gd name="connsiteY1" fmla="*/ 33358 h 194421"/>
              <a:gd name="connsiteX2" fmla="*/ 725 w 113671"/>
              <a:gd name="connsiteY2" fmla="*/ 32908 h 194421"/>
              <a:gd name="connsiteX3" fmla="*/ 1298 w 113671"/>
              <a:gd name="connsiteY3" fmla="*/ 32337 h 194421"/>
              <a:gd name="connsiteX4" fmla="*/ 1972 w 113671"/>
              <a:gd name="connsiteY4" fmla="*/ 31666 h 194421"/>
              <a:gd name="connsiteX5" fmla="*/ 2568 w 113671"/>
              <a:gd name="connsiteY5" fmla="*/ 31070 h 194421"/>
              <a:gd name="connsiteX6" fmla="*/ 3233 w 113671"/>
              <a:gd name="connsiteY6" fmla="*/ 30404 h 194421"/>
              <a:gd name="connsiteX7" fmla="*/ 3822 w 113671"/>
              <a:gd name="connsiteY7" fmla="*/ 29811 h 194421"/>
              <a:gd name="connsiteX8" fmla="*/ 4483 w 113671"/>
              <a:gd name="connsiteY8" fmla="*/ 29142 h 194421"/>
              <a:gd name="connsiteX9" fmla="*/ 5070 w 113671"/>
              <a:gd name="connsiteY9" fmla="*/ 28547 h 194421"/>
              <a:gd name="connsiteX10" fmla="*/ 5730 w 113671"/>
              <a:gd name="connsiteY10" fmla="*/ 27877 h 194421"/>
              <a:gd name="connsiteX11" fmla="*/ 6317 w 113671"/>
              <a:gd name="connsiteY11" fmla="*/ 27281 h 194421"/>
              <a:gd name="connsiteX12" fmla="*/ 6976 w 113671"/>
              <a:gd name="connsiteY12" fmla="*/ 26610 h 194421"/>
              <a:gd name="connsiteX13" fmla="*/ 7563 w 113671"/>
              <a:gd name="connsiteY13" fmla="*/ 26014 h 194421"/>
              <a:gd name="connsiteX14" fmla="*/ 8224 w 113671"/>
              <a:gd name="connsiteY14" fmla="*/ 25345 h 194421"/>
              <a:gd name="connsiteX15" fmla="*/ 8812 w 113671"/>
              <a:gd name="connsiteY15" fmla="*/ 24751 h 194421"/>
              <a:gd name="connsiteX16" fmla="*/ 9475 w 113671"/>
              <a:gd name="connsiteY16" fmla="*/ 24084 h 194421"/>
              <a:gd name="connsiteX17" fmla="*/ 10066 w 113671"/>
              <a:gd name="connsiteY17" fmla="*/ 23493 h 194421"/>
              <a:gd name="connsiteX18" fmla="*/ 10733 w 113671"/>
              <a:gd name="connsiteY18" fmla="*/ 22830 h 194421"/>
              <a:gd name="connsiteX19" fmla="*/ 11328 w 113671"/>
              <a:gd name="connsiteY19" fmla="*/ 22242 h 194421"/>
              <a:gd name="connsiteX20" fmla="*/ 12000 w 113671"/>
              <a:gd name="connsiteY20" fmla="*/ 21584 h 194421"/>
              <a:gd name="connsiteX21" fmla="*/ 12601 w 113671"/>
              <a:gd name="connsiteY21" fmla="*/ 21003 h 194421"/>
              <a:gd name="connsiteX22" fmla="*/ 13274 w 113671"/>
              <a:gd name="connsiteY22" fmla="*/ 20356 h 194421"/>
              <a:gd name="connsiteX23" fmla="*/ 13872 w 113671"/>
              <a:gd name="connsiteY23" fmla="*/ 19789 h 194421"/>
              <a:gd name="connsiteX24" fmla="*/ 14518 w 113671"/>
              <a:gd name="connsiteY24" fmla="*/ 19181 h 194421"/>
              <a:gd name="connsiteX25" fmla="*/ 15081 w 113671"/>
              <a:gd name="connsiteY25" fmla="*/ 18659 h 194421"/>
              <a:gd name="connsiteX26" fmla="*/ 15702 w 113671"/>
              <a:gd name="connsiteY26" fmla="*/ 18092 h 194421"/>
              <a:gd name="connsiteX27" fmla="*/ 16280 w 113671"/>
              <a:gd name="connsiteY27" fmla="*/ 17572 h 194421"/>
              <a:gd name="connsiteX28" fmla="*/ 16932 w 113671"/>
              <a:gd name="connsiteY28" fmla="*/ 16994 h 194421"/>
              <a:gd name="connsiteX29" fmla="*/ 17517 w 113671"/>
              <a:gd name="connsiteY29" fmla="*/ 16482 h 194421"/>
              <a:gd name="connsiteX30" fmla="*/ 18163 w 113671"/>
              <a:gd name="connsiteY30" fmla="*/ 15927 h 194421"/>
              <a:gd name="connsiteX31" fmla="*/ 18765 w 113671"/>
              <a:gd name="connsiteY31" fmla="*/ 15421 h 194421"/>
              <a:gd name="connsiteX32" fmla="*/ 19468 w 113671"/>
              <a:gd name="connsiteY32" fmla="*/ 14839 h 194421"/>
              <a:gd name="connsiteX33" fmla="*/ 20114 w 113671"/>
              <a:gd name="connsiteY33" fmla="*/ 14313 h 194421"/>
              <a:gd name="connsiteX34" fmla="*/ 20806 w 113671"/>
              <a:gd name="connsiteY34" fmla="*/ 13758 h 194421"/>
              <a:gd name="connsiteX35" fmla="*/ 21398 w 113671"/>
              <a:gd name="connsiteY35" fmla="*/ 13286 h 194421"/>
              <a:gd name="connsiteX36" fmla="*/ 22022 w 113671"/>
              <a:gd name="connsiteY36" fmla="*/ 12791 h 194421"/>
              <a:gd name="connsiteX37" fmla="*/ 22585 w 113671"/>
              <a:gd name="connsiteY37" fmla="*/ 12349 h 194421"/>
              <a:gd name="connsiteX38" fmla="*/ 23252 w 113671"/>
              <a:gd name="connsiteY38" fmla="*/ 11840 h 194421"/>
              <a:gd name="connsiteX39" fmla="*/ 23993 w 113671"/>
              <a:gd name="connsiteY39" fmla="*/ 11291 h 194421"/>
              <a:gd name="connsiteX40" fmla="*/ 24959 w 113671"/>
              <a:gd name="connsiteY40" fmla="*/ 10598 h 194421"/>
              <a:gd name="connsiteX41" fmla="*/ 26068 w 113671"/>
              <a:gd name="connsiteY41" fmla="*/ 9830 h 194421"/>
              <a:gd name="connsiteX42" fmla="*/ 27300 w 113671"/>
              <a:gd name="connsiteY42" fmla="*/ 9011 h 194421"/>
              <a:gd name="connsiteX43" fmla="*/ 28512 w 113671"/>
              <a:gd name="connsiteY43" fmla="*/ 8239 h 194421"/>
              <a:gd name="connsiteX44" fmla="*/ 29610 w 113671"/>
              <a:gd name="connsiteY44" fmla="*/ 7570 h 194421"/>
              <a:gd name="connsiteX45" fmla="*/ 30525 w 113671"/>
              <a:gd name="connsiteY45" fmla="*/ 7032 h 194421"/>
              <a:gd name="connsiteX46" fmla="*/ 31242 w 113671"/>
              <a:gd name="connsiteY46" fmla="*/ 6625 h 194421"/>
              <a:gd name="connsiteX47" fmla="*/ 31914 w 113671"/>
              <a:gd name="connsiteY47" fmla="*/ 6261 h 194421"/>
              <a:gd name="connsiteX48" fmla="*/ 32609 w 113671"/>
              <a:gd name="connsiteY48" fmla="*/ 5898 h 194421"/>
              <a:gd name="connsiteX49" fmla="*/ 33408 w 113671"/>
              <a:gd name="connsiteY49" fmla="*/ 5494 h 194421"/>
              <a:gd name="connsiteX50" fmla="*/ 34210 w 113671"/>
              <a:gd name="connsiteY50" fmla="*/ 5101 h 194421"/>
              <a:gd name="connsiteX51" fmla="*/ 34925 w 113671"/>
              <a:gd name="connsiteY51" fmla="*/ 4762 h 194421"/>
              <a:gd name="connsiteX52" fmla="*/ 35621 w 113671"/>
              <a:gd name="connsiteY52" fmla="*/ 4447 h 194421"/>
              <a:gd name="connsiteX53" fmla="*/ 36353 w 113671"/>
              <a:gd name="connsiteY53" fmla="*/ 4132 h 194421"/>
              <a:gd name="connsiteX54" fmla="*/ 37166 w 113671"/>
              <a:gd name="connsiteY54" fmla="*/ 3792 h 194421"/>
              <a:gd name="connsiteX55" fmla="*/ 37998 w 113671"/>
              <a:gd name="connsiteY55" fmla="*/ 3458 h 194421"/>
              <a:gd name="connsiteX56" fmla="*/ 38705 w 113671"/>
              <a:gd name="connsiteY56" fmla="*/ 3185 h 194421"/>
              <a:gd name="connsiteX57" fmla="*/ 39436 w 113671"/>
              <a:gd name="connsiteY57" fmla="*/ 2919 h 194421"/>
              <a:gd name="connsiteX58" fmla="*/ 40152 w 113671"/>
              <a:gd name="connsiteY58" fmla="*/ 2672 h 194421"/>
              <a:gd name="connsiteX59" fmla="*/ 40941 w 113671"/>
              <a:gd name="connsiteY59" fmla="*/ 2410 h 194421"/>
              <a:gd name="connsiteX60" fmla="*/ 41738 w 113671"/>
              <a:gd name="connsiteY60" fmla="*/ 2160 h 194421"/>
              <a:gd name="connsiteX61" fmla="*/ 42564 w 113671"/>
              <a:gd name="connsiteY61" fmla="*/ 1920 h 194421"/>
              <a:gd name="connsiteX62" fmla="*/ 43570 w 113671"/>
              <a:gd name="connsiteY62" fmla="*/ 1650 h 194421"/>
              <a:gd name="connsiteX63" fmla="*/ 44709 w 113671"/>
              <a:gd name="connsiteY63" fmla="*/ 1369 h 194421"/>
              <a:gd name="connsiteX64" fmla="*/ 45940 w 113671"/>
              <a:gd name="connsiteY64" fmla="*/ 1090 h 194421"/>
              <a:gd name="connsiteX65" fmla="*/ 47026 w 113671"/>
              <a:gd name="connsiteY65" fmla="*/ 865 h 194421"/>
              <a:gd name="connsiteX66" fmla="*/ 47994 w 113671"/>
              <a:gd name="connsiteY66" fmla="*/ 690 h 194421"/>
              <a:gd name="connsiteX67" fmla="*/ 48821 w 113671"/>
              <a:gd name="connsiteY67" fmla="*/ 559 h 194421"/>
              <a:gd name="connsiteX68" fmla="*/ 49663 w 113671"/>
              <a:gd name="connsiteY68" fmla="*/ 441 h 194421"/>
              <a:gd name="connsiteX69" fmla="*/ 50458 w 113671"/>
              <a:gd name="connsiteY69" fmla="*/ 340 h 194421"/>
              <a:gd name="connsiteX70" fmla="*/ 51168 w 113671"/>
              <a:gd name="connsiteY70" fmla="*/ 259 h 194421"/>
              <a:gd name="connsiteX71" fmla="*/ 51846 w 113671"/>
              <a:gd name="connsiteY71" fmla="*/ 196 h 194421"/>
              <a:gd name="connsiteX72" fmla="*/ 52437 w 113671"/>
              <a:gd name="connsiteY72" fmla="*/ 153 h 194421"/>
              <a:gd name="connsiteX73" fmla="*/ 53103 w 113671"/>
              <a:gd name="connsiteY73" fmla="*/ 113 h 194421"/>
              <a:gd name="connsiteX74" fmla="*/ 53694 w 113671"/>
              <a:gd name="connsiteY74" fmla="*/ 82 h 194421"/>
              <a:gd name="connsiteX75" fmla="*/ 54359 w 113671"/>
              <a:gd name="connsiteY75" fmla="*/ 52 h 194421"/>
              <a:gd name="connsiteX76" fmla="*/ 54950 w 113671"/>
              <a:gd name="connsiteY76" fmla="*/ 31 h 194421"/>
              <a:gd name="connsiteX77" fmla="*/ 55615 w 113671"/>
              <a:gd name="connsiteY77" fmla="*/ 14 h 194421"/>
              <a:gd name="connsiteX78" fmla="*/ 56206 w 113671"/>
              <a:gd name="connsiteY78" fmla="*/ 5 h 194421"/>
              <a:gd name="connsiteX79" fmla="*/ 56871 w 113671"/>
              <a:gd name="connsiteY79" fmla="*/ 1 h 194421"/>
              <a:gd name="connsiteX80" fmla="*/ 57462 w 113671"/>
              <a:gd name="connsiteY80" fmla="*/ 0 h 194421"/>
              <a:gd name="connsiteX81" fmla="*/ 58127 w 113671"/>
              <a:gd name="connsiteY81" fmla="*/ 2 h 194421"/>
              <a:gd name="connsiteX82" fmla="*/ 58719 w 113671"/>
              <a:gd name="connsiteY82" fmla="*/ 10 h 194421"/>
              <a:gd name="connsiteX83" fmla="*/ 59392 w 113671"/>
              <a:gd name="connsiteY83" fmla="*/ 30 h 194421"/>
              <a:gd name="connsiteX84" fmla="*/ 59981 w 113671"/>
              <a:gd name="connsiteY84" fmla="*/ 60 h 194421"/>
              <a:gd name="connsiteX85" fmla="*/ 60667 w 113671"/>
              <a:gd name="connsiteY85" fmla="*/ 108 h 194421"/>
              <a:gd name="connsiteX86" fmla="*/ 61251 w 113671"/>
              <a:gd name="connsiteY86" fmla="*/ 157 h 194421"/>
              <a:gd name="connsiteX87" fmla="*/ 61935 w 113671"/>
              <a:gd name="connsiteY87" fmla="*/ 217 h 194421"/>
              <a:gd name="connsiteX88" fmla="*/ 62504 w 113671"/>
              <a:gd name="connsiteY88" fmla="*/ 269 h 194421"/>
              <a:gd name="connsiteX89" fmla="*/ 63179 w 113671"/>
              <a:gd name="connsiteY89" fmla="*/ 336 h 194421"/>
              <a:gd name="connsiteX90" fmla="*/ 63757 w 113671"/>
              <a:gd name="connsiteY90" fmla="*/ 400 h 194421"/>
              <a:gd name="connsiteX91" fmla="*/ 64442 w 113671"/>
              <a:gd name="connsiteY91" fmla="*/ 491 h 194421"/>
              <a:gd name="connsiteX92" fmla="*/ 65015 w 113671"/>
              <a:gd name="connsiteY92" fmla="*/ 577 h 194421"/>
              <a:gd name="connsiteX93" fmla="*/ 65692 w 113671"/>
              <a:gd name="connsiteY93" fmla="*/ 689 h 194421"/>
              <a:gd name="connsiteX94" fmla="*/ 66257 w 113671"/>
              <a:gd name="connsiteY94" fmla="*/ 789 h 194421"/>
              <a:gd name="connsiteX95" fmla="*/ 66939 w 113671"/>
              <a:gd name="connsiteY95" fmla="*/ 915 h 194421"/>
              <a:gd name="connsiteX96" fmla="*/ 67514 w 113671"/>
              <a:gd name="connsiteY96" fmla="*/ 1023 h 194421"/>
              <a:gd name="connsiteX97" fmla="*/ 68204 w 113671"/>
              <a:gd name="connsiteY97" fmla="*/ 1160 h 194421"/>
              <a:gd name="connsiteX98" fmla="*/ 68771 w 113671"/>
              <a:gd name="connsiteY98" fmla="*/ 1281 h 194421"/>
              <a:gd name="connsiteX99" fmla="*/ 69452 w 113671"/>
              <a:gd name="connsiteY99" fmla="*/ 1439 h 194421"/>
              <a:gd name="connsiteX100" fmla="*/ 70143 w 113671"/>
              <a:gd name="connsiteY100" fmla="*/ 1616 h 194421"/>
              <a:gd name="connsiteX101" fmla="*/ 71083 w 113671"/>
              <a:gd name="connsiteY101" fmla="*/ 1867 h 194421"/>
              <a:gd name="connsiteX102" fmla="*/ 72179 w 113671"/>
              <a:gd name="connsiteY102" fmla="*/ 2183 h 194421"/>
              <a:gd name="connsiteX103" fmla="*/ 73409 w 113671"/>
              <a:gd name="connsiteY103" fmla="*/ 2558 h 194421"/>
              <a:gd name="connsiteX104" fmla="*/ 74636 w 113671"/>
              <a:gd name="connsiteY104" fmla="*/ 2965 h 194421"/>
              <a:gd name="connsiteX105" fmla="*/ 75747 w 113671"/>
              <a:gd name="connsiteY105" fmla="*/ 3357 h 194421"/>
              <a:gd name="connsiteX106" fmla="*/ 76746 w 113671"/>
              <a:gd name="connsiteY106" fmla="*/ 3732 h 194421"/>
              <a:gd name="connsiteX107" fmla="*/ 77656 w 113671"/>
              <a:gd name="connsiteY107" fmla="*/ 4095 h 194421"/>
              <a:gd name="connsiteX108" fmla="*/ 78621 w 113671"/>
              <a:gd name="connsiteY108" fmla="*/ 4504 h 194421"/>
              <a:gd name="connsiteX109" fmla="*/ 79578 w 113671"/>
              <a:gd name="connsiteY109" fmla="*/ 4931 h 194421"/>
              <a:gd name="connsiteX110" fmla="*/ 80530 w 113671"/>
              <a:gd name="connsiteY110" fmla="*/ 5370 h 194421"/>
              <a:gd name="connsiteX111" fmla="*/ 81412 w 113671"/>
              <a:gd name="connsiteY111" fmla="*/ 5800 h 194421"/>
              <a:gd name="connsiteX112" fmla="*/ 82342 w 113671"/>
              <a:gd name="connsiteY112" fmla="*/ 6274 h 194421"/>
              <a:gd name="connsiteX113" fmla="*/ 83258 w 113671"/>
              <a:gd name="connsiteY113" fmla="*/ 6764 h 194421"/>
              <a:gd name="connsiteX114" fmla="*/ 84179 w 113671"/>
              <a:gd name="connsiteY114" fmla="*/ 7274 h 194421"/>
              <a:gd name="connsiteX115" fmla="*/ 85073 w 113671"/>
              <a:gd name="connsiteY115" fmla="*/ 7795 h 194421"/>
              <a:gd name="connsiteX116" fmla="*/ 86078 w 113671"/>
              <a:gd name="connsiteY116" fmla="*/ 8408 h 194421"/>
              <a:gd name="connsiteX117" fmla="*/ 87095 w 113671"/>
              <a:gd name="connsiteY117" fmla="*/ 9053 h 194421"/>
              <a:gd name="connsiteX118" fmla="*/ 88069 w 113671"/>
              <a:gd name="connsiteY118" fmla="*/ 9695 h 194421"/>
              <a:gd name="connsiteX119" fmla="*/ 88833 w 113671"/>
              <a:gd name="connsiteY119" fmla="*/ 10216 h 194421"/>
              <a:gd name="connsiteX120" fmla="*/ 89557 w 113671"/>
              <a:gd name="connsiteY120" fmla="*/ 10732 h 194421"/>
              <a:gd name="connsiteX121" fmla="*/ 90282 w 113671"/>
              <a:gd name="connsiteY121" fmla="*/ 11271 h 194421"/>
              <a:gd name="connsiteX122" fmla="*/ 91107 w 113671"/>
              <a:gd name="connsiteY122" fmla="*/ 11903 h 194421"/>
              <a:gd name="connsiteX123" fmla="*/ 91920 w 113671"/>
              <a:gd name="connsiteY123" fmla="*/ 12550 h 194421"/>
              <a:gd name="connsiteX124" fmla="*/ 92622 w 113671"/>
              <a:gd name="connsiteY124" fmla="*/ 13120 h 194421"/>
              <a:gd name="connsiteX125" fmla="*/ 93285 w 113671"/>
              <a:gd name="connsiteY125" fmla="*/ 13679 h 194421"/>
              <a:gd name="connsiteX126" fmla="*/ 93873 w 113671"/>
              <a:gd name="connsiteY126" fmla="*/ 14189 h 194421"/>
              <a:gd name="connsiteX127" fmla="*/ 94546 w 113671"/>
              <a:gd name="connsiteY127" fmla="*/ 14794 h 194421"/>
              <a:gd name="connsiteX128" fmla="*/ 95155 w 113671"/>
              <a:gd name="connsiteY128" fmla="*/ 15363 h 194421"/>
              <a:gd name="connsiteX129" fmla="*/ 95834 w 113671"/>
              <a:gd name="connsiteY129" fmla="*/ 16015 h 194421"/>
              <a:gd name="connsiteX130" fmla="*/ 96430 w 113671"/>
              <a:gd name="connsiteY130" fmla="*/ 16601 h 194421"/>
              <a:gd name="connsiteX131" fmla="*/ 97091 w 113671"/>
              <a:gd name="connsiteY131" fmla="*/ 17269 h 194421"/>
              <a:gd name="connsiteX132" fmla="*/ 97670 w 113671"/>
              <a:gd name="connsiteY132" fmla="*/ 17872 h 194421"/>
              <a:gd name="connsiteX133" fmla="*/ 98322 w 113671"/>
              <a:gd name="connsiteY133" fmla="*/ 18576 h 194421"/>
              <a:gd name="connsiteX134" fmla="*/ 98964 w 113671"/>
              <a:gd name="connsiteY134" fmla="*/ 19291 h 194421"/>
              <a:gd name="connsiteX135" fmla="*/ 99675 w 113671"/>
              <a:gd name="connsiteY135" fmla="*/ 20095 h 194421"/>
              <a:gd name="connsiteX136" fmla="*/ 100354 w 113671"/>
              <a:gd name="connsiteY136" fmla="*/ 20884 h 194421"/>
              <a:gd name="connsiteX137" fmla="*/ 100934 w 113671"/>
              <a:gd name="connsiteY137" fmla="*/ 21578 h 194421"/>
              <a:gd name="connsiteX138" fmla="*/ 101486 w 113671"/>
              <a:gd name="connsiteY138" fmla="*/ 22272 h 194421"/>
              <a:gd name="connsiteX139" fmla="*/ 102036 w 113671"/>
              <a:gd name="connsiteY139" fmla="*/ 22991 h 194421"/>
              <a:gd name="connsiteX140" fmla="*/ 102657 w 113671"/>
              <a:gd name="connsiteY140" fmla="*/ 23824 h 194421"/>
              <a:gd name="connsiteX141" fmla="*/ 103268 w 113671"/>
              <a:gd name="connsiteY141" fmla="*/ 24666 h 194421"/>
              <a:gd name="connsiteX142" fmla="*/ 103787 w 113671"/>
              <a:gd name="connsiteY142" fmla="*/ 25406 h 194421"/>
              <a:gd name="connsiteX143" fmla="*/ 104253 w 113671"/>
              <a:gd name="connsiteY143" fmla="*/ 26101 h 194421"/>
              <a:gd name="connsiteX144" fmla="*/ 104642 w 113671"/>
              <a:gd name="connsiteY144" fmla="*/ 26707 h 194421"/>
              <a:gd name="connsiteX145" fmla="*/ 105071 w 113671"/>
              <a:gd name="connsiteY145" fmla="*/ 27389 h 194421"/>
              <a:gd name="connsiteX146" fmla="*/ 105501 w 113671"/>
              <a:gd name="connsiteY146" fmla="*/ 28096 h 194421"/>
              <a:gd name="connsiteX147" fmla="*/ 105968 w 113671"/>
              <a:gd name="connsiteY147" fmla="*/ 28882 h 194421"/>
              <a:gd name="connsiteX148" fmla="*/ 106422 w 113671"/>
              <a:gd name="connsiteY148" fmla="*/ 29678 h 194421"/>
              <a:gd name="connsiteX149" fmla="*/ 106820 w 113671"/>
              <a:gd name="connsiteY149" fmla="*/ 30399 h 194421"/>
              <a:gd name="connsiteX150" fmla="*/ 107207 w 113671"/>
              <a:gd name="connsiteY150" fmla="*/ 31132 h 194421"/>
              <a:gd name="connsiteX151" fmla="*/ 107583 w 113671"/>
              <a:gd name="connsiteY151" fmla="*/ 31866 h 194421"/>
              <a:gd name="connsiteX152" fmla="*/ 107991 w 113671"/>
              <a:gd name="connsiteY152" fmla="*/ 32686 h 194421"/>
              <a:gd name="connsiteX153" fmla="*/ 108378 w 113671"/>
              <a:gd name="connsiteY153" fmla="*/ 33491 h 194421"/>
              <a:gd name="connsiteX154" fmla="*/ 108705 w 113671"/>
              <a:gd name="connsiteY154" fmla="*/ 34205 h 194421"/>
              <a:gd name="connsiteX155" fmla="*/ 109010 w 113671"/>
              <a:gd name="connsiteY155" fmla="*/ 34906 h 194421"/>
              <a:gd name="connsiteX156" fmla="*/ 109321 w 113671"/>
              <a:gd name="connsiteY156" fmla="*/ 35654 h 194421"/>
              <a:gd name="connsiteX157" fmla="*/ 109703 w 113671"/>
              <a:gd name="connsiteY157" fmla="*/ 36609 h 194421"/>
              <a:gd name="connsiteX158" fmla="*/ 110125 w 113671"/>
              <a:gd name="connsiteY158" fmla="*/ 37718 h 194421"/>
              <a:gd name="connsiteX159" fmla="*/ 110560 w 113671"/>
              <a:gd name="connsiteY159" fmla="*/ 38941 h 194421"/>
              <a:gd name="connsiteX160" fmla="*/ 110966 w 113671"/>
              <a:gd name="connsiteY160" fmla="*/ 40162 h 194421"/>
              <a:gd name="connsiteX161" fmla="*/ 111313 w 113671"/>
              <a:gd name="connsiteY161" fmla="*/ 41268 h 194421"/>
              <a:gd name="connsiteX162" fmla="*/ 111597 w 113671"/>
              <a:gd name="connsiteY162" fmla="*/ 42233 h 194421"/>
              <a:gd name="connsiteX163" fmla="*/ 111804 w 113671"/>
              <a:gd name="connsiteY163" fmla="*/ 42980 h 194421"/>
              <a:gd name="connsiteX164" fmla="*/ 111986 w 113671"/>
              <a:gd name="connsiteY164" fmla="*/ 43703 h 194421"/>
              <a:gd name="connsiteX165" fmla="*/ 112149 w 113671"/>
              <a:gd name="connsiteY165" fmla="*/ 44396 h 194421"/>
              <a:gd name="connsiteX166" fmla="*/ 112332 w 113671"/>
              <a:gd name="connsiteY166" fmla="*/ 45201 h 194421"/>
              <a:gd name="connsiteX167" fmla="*/ 112507 w 113671"/>
              <a:gd name="connsiteY167" fmla="*/ 46016 h 194421"/>
              <a:gd name="connsiteX168" fmla="*/ 112657 w 113671"/>
              <a:gd name="connsiteY168" fmla="*/ 46746 h 194421"/>
              <a:gd name="connsiteX169" fmla="*/ 112792 w 113671"/>
              <a:gd name="connsiteY169" fmla="*/ 47480 h 194421"/>
              <a:gd name="connsiteX170" fmla="*/ 112907 w 113671"/>
              <a:gd name="connsiteY170" fmla="*/ 48184 h 194421"/>
              <a:gd name="connsiteX171" fmla="*/ 113029 w 113671"/>
              <a:gd name="connsiteY171" fmla="*/ 48997 h 194421"/>
              <a:gd name="connsiteX172" fmla="*/ 113145 w 113671"/>
              <a:gd name="connsiteY172" fmla="*/ 49811 h 194421"/>
              <a:gd name="connsiteX173" fmla="*/ 113240 w 113671"/>
              <a:gd name="connsiteY173" fmla="*/ 50528 h 194421"/>
              <a:gd name="connsiteX174" fmla="*/ 113323 w 113671"/>
              <a:gd name="connsiteY174" fmla="*/ 51251 h 194421"/>
              <a:gd name="connsiteX175" fmla="*/ 113388 w 113671"/>
              <a:gd name="connsiteY175" fmla="*/ 51947 h 194421"/>
              <a:gd name="connsiteX176" fmla="*/ 113454 w 113671"/>
              <a:gd name="connsiteY176" fmla="*/ 52762 h 194421"/>
              <a:gd name="connsiteX177" fmla="*/ 113509 w 113671"/>
              <a:gd name="connsiteY177" fmla="*/ 53568 h 194421"/>
              <a:gd name="connsiteX178" fmla="*/ 113550 w 113671"/>
              <a:gd name="connsiteY178" fmla="*/ 54287 h 194421"/>
              <a:gd name="connsiteX179" fmla="*/ 113581 w 113671"/>
              <a:gd name="connsiteY179" fmla="*/ 54977 h 194421"/>
              <a:gd name="connsiteX180" fmla="*/ 113604 w 113671"/>
              <a:gd name="connsiteY180" fmla="*/ 55568 h 194421"/>
              <a:gd name="connsiteX181" fmla="*/ 113628 w 113671"/>
              <a:gd name="connsiteY181" fmla="*/ 56233 h 194421"/>
              <a:gd name="connsiteX182" fmla="*/ 113645 w 113671"/>
              <a:gd name="connsiteY182" fmla="*/ 56824 h 194421"/>
              <a:gd name="connsiteX183" fmla="*/ 113660 w 113671"/>
              <a:gd name="connsiteY183" fmla="*/ 57489 h 194421"/>
              <a:gd name="connsiteX184" fmla="*/ 113668 w 113671"/>
              <a:gd name="connsiteY184" fmla="*/ 58080 h 194421"/>
              <a:gd name="connsiteX185" fmla="*/ 113671 w 113671"/>
              <a:gd name="connsiteY185" fmla="*/ 58746 h 194421"/>
              <a:gd name="connsiteX186" fmla="*/ 113667 w 113671"/>
              <a:gd name="connsiteY186" fmla="*/ 59337 h 194421"/>
              <a:gd name="connsiteX187" fmla="*/ 113656 w 113671"/>
              <a:gd name="connsiteY187" fmla="*/ 60002 h 194421"/>
              <a:gd name="connsiteX188" fmla="*/ 113639 w 113671"/>
              <a:gd name="connsiteY188" fmla="*/ 60593 h 194421"/>
              <a:gd name="connsiteX189" fmla="*/ 113609 w 113671"/>
              <a:gd name="connsiteY189" fmla="*/ 61258 h 194421"/>
              <a:gd name="connsiteX190" fmla="*/ 113574 w 113671"/>
              <a:gd name="connsiteY190" fmla="*/ 61849 h 194421"/>
              <a:gd name="connsiteX191" fmla="*/ 113528 w 113671"/>
              <a:gd name="connsiteY191" fmla="*/ 62513 h 194421"/>
              <a:gd name="connsiteX192" fmla="*/ 113481 w 113671"/>
              <a:gd name="connsiteY192" fmla="*/ 63109 h 194421"/>
              <a:gd name="connsiteX193" fmla="*/ 113417 w 113671"/>
              <a:gd name="connsiteY193" fmla="*/ 63805 h 194421"/>
              <a:gd name="connsiteX194" fmla="*/ 113336 w 113671"/>
              <a:gd name="connsiteY194" fmla="*/ 64544 h 194421"/>
              <a:gd name="connsiteX195" fmla="*/ 113237 w 113671"/>
              <a:gd name="connsiteY195" fmla="*/ 65364 h 194421"/>
              <a:gd name="connsiteX196" fmla="*/ 113126 w 113671"/>
              <a:gd name="connsiteY196" fmla="*/ 66188 h 194421"/>
              <a:gd name="connsiteX197" fmla="*/ 113026 w 113671"/>
              <a:gd name="connsiteY197" fmla="*/ 66875 h 194421"/>
              <a:gd name="connsiteX198" fmla="*/ 112912 w 113671"/>
              <a:gd name="connsiteY198" fmla="*/ 67570 h 194421"/>
              <a:gd name="connsiteX199" fmla="*/ 112807 w 113671"/>
              <a:gd name="connsiteY199" fmla="*/ 68162 h 194421"/>
              <a:gd name="connsiteX200" fmla="*/ 112671 w 113671"/>
              <a:gd name="connsiteY200" fmla="*/ 68875 h 194421"/>
              <a:gd name="connsiteX201" fmla="*/ 112518 w 113671"/>
              <a:gd name="connsiteY201" fmla="*/ 69605 h 194421"/>
              <a:gd name="connsiteX202" fmla="*/ 112310 w 113671"/>
              <a:gd name="connsiteY202" fmla="*/ 70536 h 194421"/>
              <a:gd name="connsiteX203" fmla="*/ 112081 w 113671"/>
              <a:gd name="connsiteY203" fmla="*/ 71487 h 194421"/>
              <a:gd name="connsiteX204" fmla="*/ 111840 w 113671"/>
              <a:gd name="connsiteY204" fmla="*/ 72432 h 194421"/>
              <a:gd name="connsiteX205" fmla="*/ 111639 w 113671"/>
              <a:gd name="connsiteY205" fmla="*/ 73174 h 194421"/>
              <a:gd name="connsiteX206" fmla="*/ 111437 w 113671"/>
              <a:gd name="connsiteY206" fmla="*/ 73870 h 194421"/>
              <a:gd name="connsiteX207" fmla="*/ 111259 w 113671"/>
              <a:gd name="connsiteY207" fmla="*/ 74457 h 194421"/>
              <a:gd name="connsiteX208" fmla="*/ 111047 w 113671"/>
              <a:gd name="connsiteY208" fmla="*/ 75128 h 194421"/>
              <a:gd name="connsiteX209" fmla="*/ 110849 w 113671"/>
              <a:gd name="connsiteY209" fmla="*/ 75737 h 194421"/>
              <a:gd name="connsiteX210" fmla="*/ 110608 w 113671"/>
              <a:gd name="connsiteY210" fmla="*/ 76441 h 194421"/>
              <a:gd name="connsiteX211" fmla="*/ 110337 w 113671"/>
              <a:gd name="connsiteY211" fmla="*/ 77188 h 194421"/>
              <a:gd name="connsiteX212" fmla="*/ 110020 w 113671"/>
              <a:gd name="connsiteY212" fmla="*/ 78024 h 194421"/>
              <a:gd name="connsiteX213" fmla="*/ 109686 w 113671"/>
              <a:gd name="connsiteY213" fmla="*/ 78871 h 194421"/>
              <a:gd name="connsiteX214" fmla="*/ 109400 w 113671"/>
              <a:gd name="connsiteY214" fmla="*/ 79570 h 194421"/>
              <a:gd name="connsiteX215" fmla="*/ 109117 w 113671"/>
              <a:gd name="connsiteY215" fmla="*/ 80237 h 194421"/>
              <a:gd name="connsiteX216" fmla="*/ 108875 w 113671"/>
              <a:gd name="connsiteY216" fmla="*/ 80787 h 194421"/>
              <a:gd name="connsiteX217" fmla="*/ 108566 w 113671"/>
              <a:gd name="connsiteY217" fmla="*/ 81471 h 194421"/>
              <a:gd name="connsiteX218" fmla="*/ 108229 w 113671"/>
              <a:gd name="connsiteY218" fmla="*/ 82185 h 194421"/>
              <a:gd name="connsiteX219" fmla="*/ 107829 w 113671"/>
              <a:gd name="connsiteY219" fmla="*/ 83009 h 194421"/>
              <a:gd name="connsiteX220" fmla="*/ 107405 w 113671"/>
              <a:gd name="connsiteY220" fmla="*/ 83846 h 194421"/>
              <a:gd name="connsiteX221" fmla="*/ 106972 w 113671"/>
              <a:gd name="connsiteY221" fmla="*/ 84673 h 194421"/>
              <a:gd name="connsiteX222" fmla="*/ 106522 w 113671"/>
              <a:gd name="connsiteY222" fmla="*/ 85500 h 194421"/>
              <a:gd name="connsiteX223" fmla="*/ 106071 w 113671"/>
              <a:gd name="connsiteY223" fmla="*/ 86301 h 194421"/>
              <a:gd name="connsiteX224" fmla="*/ 105652 w 113671"/>
              <a:gd name="connsiteY224" fmla="*/ 87024 h 194421"/>
              <a:gd name="connsiteX225" fmla="*/ 105234 w 113671"/>
              <a:gd name="connsiteY225" fmla="*/ 87721 h 194421"/>
              <a:gd name="connsiteX226" fmla="*/ 104853 w 113671"/>
              <a:gd name="connsiteY226" fmla="*/ 88339 h 194421"/>
              <a:gd name="connsiteX227" fmla="*/ 104400 w 113671"/>
              <a:gd name="connsiteY227" fmla="*/ 89049 h 194421"/>
              <a:gd name="connsiteX228" fmla="*/ 103889 w 113671"/>
              <a:gd name="connsiteY228" fmla="*/ 89818 h 194421"/>
              <a:gd name="connsiteX229" fmla="*/ 103215 w 113671"/>
              <a:gd name="connsiteY229" fmla="*/ 90799 h 194421"/>
              <a:gd name="connsiteX230" fmla="*/ 102438 w 113671"/>
              <a:gd name="connsiteY230" fmla="*/ 91886 h 194421"/>
              <a:gd name="connsiteX231" fmla="*/ 101639 w 113671"/>
              <a:gd name="connsiteY231" fmla="*/ 92971 h 194421"/>
              <a:gd name="connsiteX232" fmla="*/ 100886 w 113671"/>
              <a:gd name="connsiteY232" fmla="*/ 93950 h 194421"/>
              <a:gd name="connsiteX233" fmla="*/ 100269 w 113671"/>
              <a:gd name="connsiteY233" fmla="*/ 94728 h 194421"/>
              <a:gd name="connsiteX234" fmla="*/ 99642 w 113671"/>
              <a:gd name="connsiteY234" fmla="*/ 95481 h 194421"/>
              <a:gd name="connsiteX235" fmla="*/ 99016 w 113671"/>
              <a:gd name="connsiteY235" fmla="*/ 96197 h 194421"/>
              <a:gd name="connsiteX236" fmla="*/ 98300 w 113671"/>
              <a:gd name="connsiteY236" fmla="*/ 96991 h 194421"/>
              <a:gd name="connsiteX237" fmla="*/ 97565 w 113671"/>
              <a:gd name="connsiteY237" fmla="*/ 97776 h 194421"/>
              <a:gd name="connsiteX238" fmla="*/ 96893 w 113671"/>
              <a:gd name="connsiteY238" fmla="*/ 98478 h 194421"/>
              <a:gd name="connsiteX239" fmla="*/ 96215 w 113671"/>
              <a:gd name="connsiteY239" fmla="*/ 99169 h 194421"/>
              <a:gd name="connsiteX240" fmla="*/ 95623 w 113671"/>
              <a:gd name="connsiteY240" fmla="*/ 99764 h 194421"/>
              <a:gd name="connsiteX241" fmla="*/ 94957 w 113671"/>
              <a:gd name="connsiteY241" fmla="*/ 100428 h 194421"/>
              <a:gd name="connsiteX242" fmla="*/ 94363 w 113671"/>
              <a:gd name="connsiteY242" fmla="*/ 101016 h 194421"/>
              <a:gd name="connsiteX243" fmla="*/ 93695 w 113671"/>
              <a:gd name="connsiteY243" fmla="*/ 101679 h 194421"/>
              <a:gd name="connsiteX244" fmla="*/ 93102 w 113671"/>
              <a:gd name="connsiteY244" fmla="*/ 102267 h 194421"/>
              <a:gd name="connsiteX245" fmla="*/ 92434 w 113671"/>
              <a:gd name="connsiteY245" fmla="*/ 102929 h 194421"/>
              <a:gd name="connsiteX246" fmla="*/ 91840 w 113671"/>
              <a:gd name="connsiteY246" fmla="*/ 103518 h 194421"/>
              <a:gd name="connsiteX247" fmla="*/ 91172 w 113671"/>
              <a:gd name="connsiteY247" fmla="*/ 104180 h 194421"/>
              <a:gd name="connsiteX248" fmla="*/ 90578 w 113671"/>
              <a:gd name="connsiteY248" fmla="*/ 104768 h 194421"/>
              <a:gd name="connsiteX249" fmla="*/ 89910 w 113671"/>
              <a:gd name="connsiteY249" fmla="*/ 105431 h 194421"/>
              <a:gd name="connsiteX250" fmla="*/ 89317 w 113671"/>
              <a:gd name="connsiteY250" fmla="*/ 106020 h 194421"/>
              <a:gd name="connsiteX251" fmla="*/ 88650 w 113671"/>
              <a:gd name="connsiteY251" fmla="*/ 106683 h 194421"/>
              <a:gd name="connsiteX252" fmla="*/ 88057 w 113671"/>
              <a:gd name="connsiteY252" fmla="*/ 107272 h 194421"/>
              <a:gd name="connsiteX253" fmla="*/ 87390 w 113671"/>
              <a:gd name="connsiteY253" fmla="*/ 107936 h 194421"/>
              <a:gd name="connsiteX254" fmla="*/ 86797 w 113671"/>
              <a:gd name="connsiteY254" fmla="*/ 108525 h 194421"/>
              <a:gd name="connsiteX255" fmla="*/ 86130 w 113671"/>
              <a:gd name="connsiteY255" fmla="*/ 109188 h 194421"/>
              <a:gd name="connsiteX256" fmla="*/ 85537 w 113671"/>
              <a:gd name="connsiteY256" fmla="*/ 109777 h 194421"/>
              <a:gd name="connsiteX257" fmla="*/ 84870 w 113671"/>
              <a:gd name="connsiteY257" fmla="*/ 110441 h 194421"/>
              <a:gd name="connsiteX258" fmla="*/ 84278 w 113671"/>
              <a:gd name="connsiteY258" fmla="*/ 111030 h 194421"/>
              <a:gd name="connsiteX259" fmla="*/ 83612 w 113671"/>
              <a:gd name="connsiteY259" fmla="*/ 111695 h 194421"/>
              <a:gd name="connsiteX260" fmla="*/ 83020 w 113671"/>
              <a:gd name="connsiteY260" fmla="*/ 112285 h 194421"/>
              <a:gd name="connsiteX261" fmla="*/ 82354 w 113671"/>
              <a:gd name="connsiteY261" fmla="*/ 112949 h 194421"/>
              <a:gd name="connsiteX262" fmla="*/ 81762 w 113671"/>
              <a:gd name="connsiteY262" fmla="*/ 113539 h 194421"/>
              <a:gd name="connsiteX263" fmla="*/ 81095 w 113671"/>
              <a:gd name="connsiteY263" fmla="*/ 114203 h 194421"/>
              <a:gd name="connsiteX264" fmla="*/ 80504 w 113671"/>
              <a:gd name="connsiteY264" fmla="*/ 114793 h 194421"/>
              <a:gd name="connsiteX265" fmla="*/ 79837 w 113671"/>
              <a:gd name="connsiteY265" fmla="*/ 115457 h 194421"/>
              <a:gd name="connsiteX266" fmla="*/ 79246 w 113671"/>
              <a:gd name="connsiteY266" fmla="*/ 116048 h 194421"/>
              <a:gd name="connsiteX267" fmla="*/ 78580 w 113671"/>
              <a:gd name="connsiteY267" fmla="*/ 116713 h 194421"/>
              <a:gd name="connsiteX268" fmla="*/ 77989 w 113671"/>
              <a:gd name="connsiteY268" fmla="*/ 117303 h 194421"/>
              <a:gd name="connsiteX269" fmla="*/ 77323 w 113671"/>
              <a:gd name="connsiteY269" fmla="*/ 117968 h 194421"/>
              <a:gd name="connsiteX270" fmla="*/ 76732 w 113671"/>
              <a:gd name="connsiteY270" fmla="*/ 118559 h 194421"/>
              <a:gd name="connsiteX271" fmla="*/ 76066 w 113671"/>
              <a:gd name="connsiteY271" fmla="*/ 119224 h 194421"/>
              <a:gd name="connsiteX272" fmla="*/ 75475 w 113671"/>
              <a:gd name="connsiteY272" fmla="*/ 119814 h 194421"/>
              <a:gd name="connsiteX273" fmla="*/ 74810 w 113671"/>
              <a:gd name="connsiteY273" fmla="*/ 120479 h 194421"/>
              <a:gd name="connsiteX274" fmla="*/ 74219 w 113671"/>
              <a:gd name="connsiteY274" fmla="*/ 121071 h 194421"/>
              <a:gd name="connsiteX275" fmla="*/ 73554 w 113671"/>
              <a:gd name="connsiteY275" fmla="*/ 121736 h 194421"/>
              <a:gd name="connsiteX276" fmla="*/ 72963 w 113671"/>
              <a:gd name="connsiteY276" fmla="*/ 122327 h 194421"/>
              <a:gd name="connsiteX277" fmla="*/ 72298 w 113671"/>
              <a:gd name="connsiteY277" fmla="*/ 122992 h 194421"/>
              <a:gd name="connsiteX278" fmla="*/ 71707 w 113671"/>
              <a:gd name="connsiteY278" fmla="*/ 123584 h 194421"/>
              <a:gd name="connsiteX279" fmla="*/ 71042 w 113671"/>
              <a:gd name="connsiteY279" fmla="*/ 124249 h 194421"/>
              <a:gd name="connsiteX280" fmla="*/ 70451 w 113671"/>
              <a:gd name="connsiteY280" fmla="*/ 124840 h 194421"/>
              <a:gd name="connsiteX281" fmla="*/ 69786 w 113671"/>
              <a:gd name="connsiteY281" fmla="*/ 125506 h 194421"/>
              <a:gd name="connsiteX282" fmla="*/ 69196 w 113671"/>
              <a:gd name="connsiteY282" fmla="*/ 126097 h 194421"/>
              <a:gd name="connsiteX283" fmla="*/ 68531 w 113671"/>
              <a:gd name="connsiteY283" fmla="*/ 126763 h 194421"/>
              <a:gd name="connsiteX284" fmla="*/ 67940 w 113671"/>
              <a:gd name="connsiteY284" fmla="*/ 127355 h 194421"/>
              <a:gd name="connsiteX285" fmla="*/ 67276 w 113671"/>
              <a:gd name="connsiteY285" fmla="*/ 128020 h 194421"/>
              <a:gd name="connsiteX286" fmla="*/ 66686 w 113671"/>
              <a:gd name="connsiteY286" fmla="*/ 128612 h 194421"/>
              <a:gd name="connsiteX287" fmla="*/ 66021 w 113671"/>
              <a:gd name="connsiteY287" fmla="*/ 129278 h 194421"/>
              <a:gd name="connsiteX288" fmla="*/ 65431 w 113671"/>
              <a:gd name="connsiteY288" fmla="*/ 129870 h 194421"/>
              <a:gd name="connsiteX289" fmla="*/ 64766 w 113671"/>
              <a:gd name="connsiteY289" fmla="*/ 130535 h 194421"/>
              <a:gd name="connsiteX290" fmla="*/ 64176 w 113671"/>
              <a:gd name="connsiteY290" fmla="*/ 131127 h 194421"/>
              <a:gd name="connsiteX291" fmla="*/ 63512 w 113671"/>
              <a:gd name="connsiteY291" fmla="*/ 131793 h 194421"/>
              <a:gd name="connsiteX292" fmla="*/ 62921 w 113671"/>
              <a:gd name="connsiteY292" fmla="*/ 132385 h 194421"/>
              <a:gd name="connsiteX293" fmla="*/ 62257 w 113671"/>
              <a:gd name="connsiteY293" fmla="*/ 133051 h 194421"/>
              <a:gd name="connsiteX294" fmla="*/ 61667 w 113671"/>
              <a:gd name="connsiteY294" fmla="*/ 133643 h 194421"/>
              <a:gd name="connsiteX295" fmla="*/ 61003 w 113671"/>
              <a:gd name="connsiteY295" fmla="*/ 134309 h 194421"/>
              <a:gd name="connsiteX296" fmla="*/ 60413 w 113671"/>
              <a:gd name="connsiteY296" fmla="*/ 134901 h 194421"/>
              <a:gd name="connsiteX297" fmla="*/ 59748 w 113671"/>
              <a:gd name="connsiteY297" fmla="*/ 135567 h 194421"/>
              <a:gd name="connsiteX298" fmla="*/ 59158 w 113671"/>
              <a:gd name="connsiteY298" fmla="*/ 136159 h 194421"/>
              <a:gd name="connsiteX299" fmla="*/ 58494 w 113671"/>
              <a:gd name="connsiteY299" fmla="*/ 136825 h 194421"/>
              <a:gd name="connsiteX300" fmla="*/ 57904 w 113671"/>
              <a:gd name="connsiteY300" fmla="*/ 137418 h 194421"/>
              <a:gd name="connsiteX301" fmla="*/ 57240 w 113671"/>
              <a:gd name="connsiteY301" fmla="*/ 138084 h 194421"/>
              <a:gd name="connsiteX302" fmla="*/ 56650 w 113671"/>
              <a:gd name="connsiteY302" fmla="*/ 138676 h 194421"/>
              <a:gd name="connsiteX303" fmla="*/ 55986 w 113671"/>
              <a:gd name="connsiteY303" fmla="*/ 139342 h 194421"/>
              <a:gd name="connsiteX304" fmla="*/ 55395 w 113671"/>
              <a:gd name="connsiteY304" fmla="*/ 139934 h 194421"/>
              <a:gd name="connsiteX305" fmla="*/ 54732 w 113671"/>
              <a:gd name="connsiteY305" fmla="*/ 140600 h 194421"/>
              <a:gd name="connsiteX306" fmla="*/ 54142 w 113671"/>
              <a:gd name="connsiteY306" fmla="*/ 141192 h 194421"/>
              <a:gd name="connsiteX307" fmla="*/ 53477 w 113671"/>
              <a:gd name="connsiteY307" fmla="*/ 141858 h 194421"/>
              <a:gd name="connsiteX308" fmla="*/ 52887 w 113671"/>
              <a:gd name="connsiteY308" fmla="*/ 142451 h 194421"/>
              <a:gd name="connsiteX309" fmla="*/ 52223 w 113671"/>
              <a:gd name="connsiteY309" fmla="*/ 143117 h 194421"/>
              <a:gd name="connsiteX310" fmla="*/ 51633 w 113671"/>
              <a:gd name="connsiteY310" fmla="*/ 143709 h 194421"/>
              <a:gd name="connsiteX311" fmla="*/ 50969 w 113671"/>
              <a:gd name="connsiteY311" fmla="*/ 144375 h 194421"/>
              <a:gd name="connsiteX312" fmla="*/ 50379 w 113671"/>
              <a:gd name="connsiteY312" fmla="*/ 144967 h 194421"/>
              <a:gd name="connsiteX313" fmla="*/ 49715 w 113671"/>
              <a:gd name="connsiteY313" fmla="*/ 145633 h 194421"/>
              <a:gd name="connsiteX314" fmla="*/ 49125 w 113671"/>
              <a:gd name="connsiteY314" fmla="*/ 146225 h 194421"/>
              <a:gd name="connsiteX315" fmla="*/ 48461 w 113671"/>
              <a:gd name="connsiteY315" fmla="*/ 146891 h 194421"/>
              <a:gd name="connsiteX316" fmla="*/ 47870 w 113671"/>
              <a:gd name="connsiteY316" fmla="*/ 147483 h 194421"/>
              <a:gd name="connsiteX317" fmla="*/ 47206 w 113671"/>
              <a:gd name="connsiteY317" fmla="*/ 148149 h 194421"/>
              <a:gd name="connsiteX318" fmla="*/ 46616 w 113671"/>
              <a:gd name="connsiteY318" fmla="*/ 148741 h 194421"/>
              <a:gd name="connsiteX319" fmla="*/ 45952 w 113671"/>
              <a:gd name="connsiteY319" fmla="*/ 149408 h 194421"/>
              <a:gd name="connsiteX320" fmla="*/ 45362 w 113671"/>
              <a:gd name="connsiteY320" fmla="*/ 149999 h 194421"/>
              <a:gd name="connsiteX321" fmla="*/ 44697 w 113671"/>
              <a:gd name="connsiteY321" fmla="*/ 150665 h 194421"/>
              <a:gd name="connsiteX322" fmla="*/ 44107 w 113671"/>
              <a:gd name="connsiteY322" fmla="*/ 151257 h 194421"/>
              <a:gd name="connsiteX323" fmla="*/ 43442 w 113671"/>
              <a:gd name="connsiteY323" fmla="*/ 151923 h 194421"/>
              <a:gd name="connsiteX324" fmla="*/ 42852 w 113671"/>
              <a:gd name="connsiteY324" fmla="*/ 152515 h 194421"/>
              <a:gd name="connsiteX325" fmla="*/ 42188 w 113671"/>
              <a:gd name="connsiteY325" fmla="*/ 153181 h 194421"/>
              <a:gd name="connsiteX326" fmla="*/ 41597 w 113671"/>
              <a:gd name="connsiteY326" fmla="*/ 153772 h 194421"/>
              <a:gd name="connsiteX327" fmla="*/ 40932 w 113671"/>
              <a:gd name="connsiteY327" fmla="*/ 154438 h 194421"/>
              <a:gd name="connsiteX328" fmla="*/ 40342 w 113671"/>
              <a:gd name="connsiteY328" fmla="*/ 155029 h 194421"/>
              <a:gd name="connsiteX329" fmla="*/ 39677 w 113671"/>
              <a:gd name="connsiteY329" fmla="*/ 155695 h 194421"/>
              <a:gd name="connsiteX330" fmla="*/ 39087 w 113671"/>
              <a:gd name="connsiteY330" fmla="*/ 156287 h 194421"/>
              <a:gd name="connsiteX331" fmla="*/ 38422 w 113671"/>
              <a:gd name="connsiteY331" fmla="*/ 156952 h 194421"/>
              <a:gd name="connsiteX332" fmla="*/ 37831 w 113671"/>
              <a:gd name="connsiteY332" fmla="*/ 157544 h 194421"/>
              <a:gd name="connsiteX333" fmla="*/ 37166 w 113671"/>
              <a:gd name="connsiteY333" fmla="*/ 158209 h 194421"/>
              <a:gd name="connsiteX334" fmla="*/ 36575 w 113671"/>
              <a:gd name="connsiteY334" fmla="*/ 158800 h 194421"/>
              <a:gd name="connsiteX335" fmla="*/ 35910 w 113671"/>
              <a:gd name="connsiteY335" fmla="*/ 159465 h 194421"/>
              <a:gd name="connsiteX336" fmla="*/ 35319 w 113671"/>
              <a:gd name="connsiteY336" fmla="*/ 160057 h 194421"/>
              <a:gd name="connsiteX337" fmla="*/ 34654 w 113671"/>
              <a:gd name="connsiteY337" fmla="*/ 160722 h 194421"/>
              <a:gd name="connsiteX338" fmla="*/ 34063 w 113671"/>
              <a:gd name="connsiteY338" fmla="*/ 161313 h 194421"/>
              <a:gd name="connsiteX339" fmla="*/ 33398 w 113671"/>
              <a:gd name="connsiteY339" fmla="*/ 161978 h 194421"/>
              <a:gd name="connsiteX340" fmla="*/ 32807 w 113671"/>
              <a:gd name="connsiteY340" fmla="*/ 162569 h 194421"/>
              <a:gd name="connsiteX341" fmla="*/ 32141 w 113671"/>
              <a:gd name="connsiteY341" fmla="*/ 163234 h 194421"/>
              <a:gd name="connsiteX342" fmla="*/ 31550 w 113671"/>
              <a:gd name="connsiteY342" fmla="*/ 163824 h 194421"/>
              <a:gd name="connsiteX343" fmla="*/ 30884 w 113671"/>
              <a:gd name="connsiteY343" fmla="*/ 164489 h 194421"/>
              <a:gd name="connsiteX344" fmla="*/ 30293 w 113671"/>
              <a:gd name="connsiteY344" fmla="*/ 165080 h 194421"/>
              <a:gd name="connsiteX345" fmla="*/ 29627 w 113671"/>
              <a:gd name="connsiteY345" fmla="*/ 165745 h 194421"/>
              <a:gd name="connsiteX346" fmla="*/ 29035 w 113671"/>
              <a:gd name="connsiteY346" fmla="*/ 166335 h 194421"/>
              <a:gd name="connsiteX347" fmla="*/ 28370 w 113671"/>
              <a:gd name="connsiteY347" fmla="*/ 166999 h 194421"/>
              <a:gd name="connsiteX348" fmla="*/ 27778 w 113671"/>
              <a:gd name="connsiteY348" fmla="*/ 167590 h 194421"/>
              <a:gd name="connsiteX349" fmla="*/ 27112 w 113671"/>
              <a:gd name="connsiteY349" fmla="*/ 168254 h 194421"/>
              <a:gd name="connsiteX350" fmla="*/ 26520 w 113671"/>
              <a:gd name="connsiteY350" fmla="*/ 168844 h 194421"/>
              <a:gd name="connsiteX351" fmla="*/ 25853 w 113671"/>
              <a:gd name="connsiteY351" fmla="*/ 169508 h 194421"/>
              <a:gd name="connsiteX352" fmla="*/ 25261 w 113671"/>
              <a:gd name="connsiteY352" fmla="*/ 170097 h 194421"/>
              <a:gd name="connsiteX353" fmla="*/ 24594 w 113671"/>
              <a:gd name="connsiteY353" fmla="*/ 170762 h 194421"/>
              <a:gd name="connsiteX354" fmla="*/ 24002 w 113671"/>
              <a:gd name="connsiteY354" fmla="*/ 171351 h 194421"/>
              <a:gd name="connsiteX355" fmla="*/ 23335 w 113671"/>
              <a:gd name="connsiteY355" fmla="*/ 172015 h 194421"/>
              <a:gd name="connsiteX356" fmla="*/ 22743 w 113671"/>
              <a:gd name="connsiteY356" fmla="*/ 172605 h 194421"/>
              <a:gd name="connsiteX357" fmla="*/ 22076 w 113671"/>
              <a:gd name="connsiteY357" fmla="*/ 173268 h 194421"/>
              <a:gd name="connsiteX358" fmla="*/ 21483 w 113671"/>
              <a:gd name="connsiteY358" fmla="*/ 173857 h 194421"/>
              <a:gd name="connsiteX359" fmla="*/ 20816 w 113671"/>
              <a:gd name="connsiteY359" fmla="*/ 174520 h 194421"/>
              <a:gd name="connsiteX360" fmla="*/ 20223 w 113671"/>
              <a:gd name="connsiteY360" fmla="*/ 175109 h 194421"/>
              <a:gd name="connsiteX361" fmla="*/ 19555 w 113671"/>
              <a:gd name="connsiteY361" fmla="*/ 175772 h 194421"/>
              <a:gd name="connsiteX362" fmla="*/ 18962 w 113671"/>
              <a:gd name="connsiteY362" fmla="*/ 176361 h 194421"/>
              <a:gd name="connsiteX363" fmla="*/ 18295 w 113671"/>
              <a:gd name="connsiteY363" fmla="*/ 177024 h 194421"/>
              <a:gd name="connsiteX364" fmla="*/ 17702 w 113671"/>
              <a:gd name="connsiteY364" fmla="*/ 177613 h 194421"/>
              <a:gd name="connsiteX365" fmla="*/ 17033 w 113671"/>
              <a:gd name="connsiteY365" fmla="*/ 178276 h 194421"/>
              <a:gd name="connsiteX366" fmla="*/ 16440 w 113671"/>
              <a:gd name="connsiteY366" fmla="*/ 178864 h 194421"/>
              <a:gd name="connsiteX367" fmla="*/ 15772 w 113671"/>
              <a:gd name="connsiteY367" fmla="*/ 179525 h 194421"/>
              <a:gd name="connsiteX368" fmla="*/ 15177 w 113671"/>
              <a:gd name="connsiteY368" fmla="*/ 180114 h 194421"/>
              <a:gd name="connsiteX369" fmla="*/ 14509 w 113671"/>
              <a:gd name="connsiteY369" fmla="*/ 180775 h 194421"/>
              <a:gd name="connsiteX370" fmla="*/ 13915 w 113671"/>
              <a:gd name="connsiteY370" fmla="*/ 181363 h 194421"/>
              <a:gd name="connsiteX371" fmla="*/ 13246 w 113671"/>
              <a:gd name="connsiteY371" fmla="*/ 182025 h 194421"/>
              <a:gd name="connsiteX372" fmla="*/ 12652 w 113671"/>
              <a:gd name="connsiteY372" fmla="*/ 182613 h 194421"/>
              <a:gd name="connsiteX373" fmla="*/ 11983 w 113671"/>
              <a:gd name="connsiteY373" fmla="*/ 183274 h 194421"/>
              <a:gd name="connsiteX374" fmla="*/ 11388 w 113671"/>
              <a:gd name="connsiteY374" fmla="*/ 183862 h 194421"/>
              <a:gd name="connsiteX375" fmla="*/ 10718 w 113671"/>
              <a:gd name="connsiteY375" fmla="*/ 184522 h 194421"/>
              <a:gd name="connsiteX376" fmla="*/ 10123 w 113671"/>
              <a:gd name="connsiteY376" fmla="*/ 185110 h 194421"/>
              <a:gd name="connsiteX377" fmla="*/ 9454 w 113671"/>
              <a:gd name="connsiteY377" fmla="*/ 185770 h 194421"/>
              <a:gd name="connsiteX378" fmla="*/ 8859 w 113671"/>
              <a:gd name="connsiteY378" fmla="*/ 186357 h 194421"/>
              <a:gd name="connsiteX379" fmla="*/ 8187 w 113671"/>
              <a:gd name="connsiteY379" fmla="*/ 187019 h 194421"/>
              <a:gd name="connsiteX380" fmla="*/ 7589 w 113671"/>
              <a:gd name="connsiteY380" fmla="*/ 187608 h 194421"/>
              <a:gd name="connsiteX381" fmla="*/ 6938 w 113671"/>
              <a:gd name="connsiteY381" fmla="*/ 188249 h 194421"/>
              <a:gd name="connsiteX382" fmla="*/ 6378 w 113671"/>
              <a:gd name="connsiteY382" fmla="*/ 188798 h 194421"/>
              <a:gd name="connsiteX383" fmla="*/ 5774 w 113671"/>
              <a:gd name="connsiteY383" fmla="*/ 189392 h 194421"/>
              <a:gd name="connsiteX384" fmla="*/ 5225 w 113671"/>
              <a:gd name="connsiteY384" fmla="*/ 189932 h 194421"/>
              <a:gd name="connsiteX385" fmla="*/ 4589 w 113671"/>
              <a:gd name="connsiteY385" fmla="*/ 190558 h 194421"/>
              <a:gd name="connsiteX386" fmla="*/ 4000 w 113671"/>
              <a:gd name="connsiteY386" fmla="*/ 191137 h 194421"/>
              <a:gd name="connsiteX387" fmla="*/ 3333 w 113671"/>
              <a:gd name="connsiteY387" fmla="*/ 191793 h 194421"/>
              <a:gd name="connsiteX388" fmla="*/ 2736 w 113671"/>
              <a:gd name="connsiteY388" fmla="*/ 192378 h 194421"/>
              <a:gd name="connsiteX389" fmla="*/ 2065 w 113671"/>
              <a:gd name="connsiteY389" fmla="*/ 193037 h 194421"/>
              <a:gd name="connsiteX390" fmla="*/ 1468 w 113671"/>
              <a:gd name="connsiteY390" fmla="*/ 193622 h 194421"/>
              <a:gd name="connsiteX391" fmla="*/ 989 w 113671"/>
              <a:gd name="connsiteY391" fmla="*/ 194091 h 194421"/>
              <a:gd name="connsiteX392" fmla="*/ 652 w 113671"/>
              <a:gd name="connsiteY392" fmla="*/ 194421 h 1944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  <a:cxn ang="152">
                <a:pos x="connsiteX152" y="connsiteY152"/>
              </a:cxn>
              <a:cxn ang="153">
                <a:pos x="connsiteX153" y="connsiteY153"/>
              </a:cxn>
              <a:cxn ang="154">
                <a:pos x="connsiteX154" y="connsiteY154"/>
              </a:cxn>
              <a:cxn ang="155">
                <a:pos x="connsiteX155" y="connsiteY155"/>
              </a:cxn>
              <a:cxn ang="156">
                <a:pos x="connsiteX156" y="connsiteY156"/>
              </a:cxn>
              <a:cxn ang="157">
                <a:pos x="connsiteX157" y="connsiteY157"/>
              </a:cxn>
              <a:cxn ang="158">
                <a:pos x="connsiteX158" y="connsiteY158"/>
              </a:cxn>
              <a:cxn ang="159">
                <a:pos x="connsiteX159" y="connsiteY159"/>
              </a:cxn>
              <a:cxn ang="160">
                <a:pos x="connsiteX160" y="connsiteY160"/>
              </a:cxn>
              <a:cxn ang="161">
                <a:pos x="connsiteX161" y="connsiteY161"/>
              </a:cxn>
              <a:cxn ang="162">
                <a:pos x="connsiteX162" y="connsiteY162"/>
              </a:cxn>
              <a:cxn ang="163">
                <a:pos x="connsiteX163" y="connsiteY163"/>
              </a:cxn>
              <a:cxn ang="164">
                <a:pos x="connsiteX164" y="connsiteY164"/>
              </a:cxn>
              <a:cxn ang="165">
                <a:pos x="connsiteX165" y="connsiteY165"/>
              </a:cxn>
              <a:cxn ang="166">
                <a:pos x="connsiteX166" y="connsiteY166"/>
              </a:cxn>
              <a:cxn ang="167">
                <a:pos x="connsiteX167" y="connsiteY167"/>
              </a:cxn>
              <a:cxn ang="168">
                <a:pos x="connsiteX168" y="connsiteY168"/>
              </a:cxn>
              <a:cxn ang="169">
                <a:pos x="connsiteX169" y="connsiteY169"/>
              </a:cxn>
              <a:cxn ang="170">
                <a:pos x="connsiteX170" y="connsiteY170"/>
              </a:cxn>
              <a:cxn ang="171">
                <a:pos x="connsiteX171" y="connsiteY171"/>
              </a:cxn>
              <a:cxn ang="172">
                <a:pos x="connsiteX172" y="connsiteY172"/>
              </a:cxn>
              <a:cxn ang="173">
                <a:pos x="connsiteX173" y="connsiteY173"/>
              </a:cxn>
              <a:cxn ang="174">
                <a:pos x="connsiteX174" y="connsiteY174"/>
              </a:cxn>
              <a:cxn ang="175">
                <a:pos x="connsiteX175" y="connsiteY175"/>
              </a:cxn>
              <a:cxn ang="176">
                <a:pos x="connsiteX176" y="connsiteY176"/>
              </a:cxn>
              <a:cxn ang="177">
                <a:pos x="connsiteX177" y="connsiteY177"/>
              </a:cxn>
              <a:cxn ang="178">
                <a:pos x="connsiteX178" y="connsiteY178"/>
              </a:cxn>
              <a:cxn ang="179">
                <a:pos x="connsiteX179" y="connsiteY179"/>
              </a:cxn>
              <a:cxn ang="180">
                <a:pos x="connsiteX180" y="connsiteY180"/>
              </a:cxn>
              <a:cxn ang="181">
                <a:pos x="connsiteX181" y="connsiteY181"/>
              </a:cxn>
              <a:cxn ang="182">
                <a:pos x="connsiteX182" y="connsiteY182"/>
              </a:cxn>
              <a:cxn ang="183">
                <a:pos x="connsiteX183" y="connsiteY183"/>
              </a:cxn>
              <a:cxn ang="184">
                <a:pos x="connsiteX184" y="connsiteY184"/>
              </a:cxn>
              <a:cxn ang="185">
                <a:pos x="connsiteX185" y="connsiteY185"/>
              </a:cxn>
              <a:cxn ang="186">
                <a:pos x="connsiteX186" y="connsiteY186"/>
              </a:cxn>
              <a:cxn ang="187">
                <a:pos x="connsiteX187" y="connsiteY187"/>
              </a:cxn>
              <a:cxn ang="188">
                <a:pos x="connsiteX188" y="connsiteY188"/>
              </a:cxn>
              <a:cxn ang="189">
                <a:pos x="connsiteX189" y="connsiteY189"/>
              </a:cxn>
              <a:cxn ang="190">
                <a:pos x="connsiteX190" y="connsiteY190"/>
              </a:cxn>
              <a:cxn ang="191">
                <a:pos x="connsiteX191" y="connsiteY191"/>
              </a:cxn>
              <a:cxn ang="192">
                <a:pos x="connsiteX192" y="connsiteY192"/>
              </a:cxn>
              <a:cxn ang="193">
                <a:pos x="connsiteX193" y="connsiteY193"/>
              </a:cxn>
              <a:cxn ang="194">
                <a:pos x="connsiteX194" y="connsiteY194"/>
              </a:cxn>
              <a:cxn ang="195">
                <a:pos x="connsiteX195" y="connsiteY195"/>
              </a:cxn>
              <a:cxn ang="196">
                <a:pos x="connsiteX196" y="connsiteY196"/>
              </a:cxn>
              <a:cxn ang="197">
                <a:pos x="connsiteX197" y="connsiteY197"/>
              </a:cxn>
              <a:cxn ang="198">
                <a:pos x="connsiteX198" y="connsiteY198"/>
              </a:cxn>
              <a:cxn ang="199">
                <a:pos x="connsiteX199" y="connsiteY199"/>
              </a:cxn>
              <a:cxn ang="200">
                <a:pos x="connsiteX200" y="connsiteY200"/>
              </a:cxn>
              <a:cxn ang="201">
                <a:pos x="connsiteX201" y="connsiteY201"/>
              </a:cxn>
              <a:cxn ang="202">
                <a:pos x="connsiteX202" y="connsiteY202"/>
              </a:cxn>
              <a:cxn ang="203">
                <a:pos x="connsiteX203" y="connsiteY203"/>
              </a:cxn>
              <a:cxn ang="204">
                <a:pos x="connsiteX204" y="connsiteY204"/>
              </a:cxn>
              <a:cxn ang="205">
                <a:pos x="connsiteX205" y="connsiteY205"/>
              </a:cxn>
              <a:cxn ang="206">
                <a:pos x="connsiteX206" y="connsiteY206"/>
              </a:cxn>
              <a:cxn ang="207">
                <a:pos x="connsiteX207" y="connsiteY207"/>
              </a:cxn>
              <a:cxn ang="208">
                <a:pos x="connsiteX208" y="connsiteY208"/>
              </a:cxn>
              <a:cxn ang="209">
                <a:pos x="connsiteX209" y="connsiteY209"/>
              </a:cxn>
              <a:cxn ang="210">
                <a:pos x="connsiteX210" y="connsiteY210"/>
              </a:cxn>
              <a:cxn ang="211">
                <a:pos x="connsiteX211" y="connsiteY211"/>
              </a:cxn>
              <a:cxn ang="212">
                <a:pos x="connsiteX212" y="connsiteY212"/>
              </a:cxn>
              <a:cxn ang="213">
                <a:pos x="connsiteX213" y="connsiteY213"/>
              </a:cxn>
              <a:cxn ang="214">
                <a:pos x="connsiteX214" y="connsiteY214"/>
              </a:cxn>
              <a:cxn ang="215">
                <a:pos x="connsiteX215" y="connsiteY215"/>
              </a:cxn>
              <a:cxn ang="216">
                <a:pos x="connsiteX216" y="connsiteY216"/>
              </a:cxn>
              <a:cxn ang="217">
                <a:pos x="connsiteX217" y="connsiteY217"/>
              </a:cxn>
              <a:cxn ang="218">
                <a:pos x="connsiteX218" y="connsiteY218"/>
              </a:cxn>
              <a:cxn ang="219">
                <a:pos x="connsiteX219" y="connsiteY219"/>
              </a:cxn>
              <a:cxn ang="220">
                <a:pos x="connsiteX220" y="connsiteY220"/>
              </a:cxn>
              <a:cxn ang="221">
                <a:pos x="connsiteX221" y="connsiteY221"/>
              </a:cxn>
              <a:cxn ang="222">
                <a:pos x="connsiteX222" y="connsiteY222"/>
              </a:cxn>
              <a:cxn ang="223">
                <a:pos x="connsiteX223" y="connsiteY223"/>
              </a:cxn>
              <a:cxn ang="224">
                <a:pos x="connsiteX224" y="connsiteY224"/>
              </a:cxn>
              <a:cxn ang="225">
                <a:pos x="connsiteX225" y="connsiteY225"/>
              </a:cxn>
              <a:cxn ang="226">
                <a:pos x="connsiteX226" y="connsiteY226"/>
              </a:cxn>
              <a:cxn ang="227">
                <a:pos x="connsiteX227" y="connsiteY227"/>
              </a:cxn>
              <a:cxn ang="228">
                <a:pos x="connsiteX228" y="connsiteY228"/>
              </a:cxn>
              <a:cxn ang="229">
                <a:pos x="connsiteX229" y="connsiteY229"/>
              </a:cxn>
              <a:cxn ang="230">
                <a:pos x="connsiteX230" y="connsiteY230"/>
              </a:cxn>
              <a:cxn ang="231">
                <a:pos x="connsiteX231" y="connsiteY231"/>
              </a:cxn>
              <a:cxn ang="232">
                <a:pos x="connsiteX232" y="connsiteY232"/>
              </a:cxn>
              <a:cxn ang="233">
                <a:pos x="connsiteX233" y="connsiteY233"/>
              </a:cxn>
              <a:cxn ang="234">
                <a:pos x="connsiteX234" y="connsiteY234"/>
              </a:cxn>
              <a:cxn ang="235">
                <a:pos x="connsiteX235" y="connsiteY235"/>
              </a:cxn>
              <a:cxn ang="236">
                <a:pos x="connsiteX236" y="connsiteY236"/>
              </a:cxn>
              <a:cxn ang="237">
                <a:pos x="connsiteX237" y="connsiteY237"/>
              </a:cxn>
              <a:cxn ang="238">
                <a:pos x="connsiteX238" y="connsiteY238"/>
              </a:cxn>
              <a:cxn ang="239">
                <a:pos x="connsiteX239" y="connsiteY239"/>
              </a:cxn>
              <a:cxn ang="240">
                <a:pos x="connsiteX240" y="connsiteY240"/>
              </a:cxn>
              <a:cxn ang="241">
                <a:pos x="connsiteX241" y="connsiteY241"/>
              </a:cxn>
              <a:cxn ang="242">
                <a:pos x="connsiteX242" y="connsiteY242"/>
              </a:cxn>
              <a:cxn ang="243">
                <a:pos x="connsiteX243" y="connsiteY243"/>
              </a:cxn>
              <a:cxn ang="244">
                <a:pos x="connsiteX244" y="connsiteY244"/>
              </a:cxn>
              <a:cxn ang="245">
                <a:pos x="connsiteX245" y="connsiteY245"/>
              </a:cxn>
              <a:cxn ang="246">
                <a:pos x="connsiteX246" y="connsiteY246"/>
              </a:cxn>
              <a:cxn ang="247">
                <a:pos x="connsiteX247" y="connsiteY247"/>
              </a:cxn>
              <a:cxn ang="248">
                <a:pos x="connsiteX248" y="connsiteY248"/>
              </a:cxn>
              <a:cxn ang="249">
                <a:pos x="connsiteX249" y="connsiteY249"/>
              </a:cxn>
              <a:cxn ang="250">
                <a:pos x="connsiteX250" y="connsiteY250"/>
              </a:cxn>
              <a:cxn ang="251">
                <a:pos x="connsiteX251" y="connsiteY251"/>
              </a:cxn>
              <a:cxn ang="252">
                <a:pos x="connsiteX252" y="connsiteY252"/>
              </a:cxn>
              <a:cxn ang="253">
                <a:pos x="connsiteX253" y="connsiteY253"/>
              </a:cxn>
              <a:cxn ang="254">
                <a:pos x="connsiteX254" y="connsiteY254"/>
              </a:cxn>
              <a:cxn ang="255">
                <a:pos x="connsiteX255" y="connsiteY255"/>
              </a:cxn>
              <a:cxn ang="256">
                <a:pos x="connsiteX256" y="connsiteY256"/>
              </a:cxn>
              <a:cxn ang="257">
                <a:pos x="connsiteX257" y="connsiteY257"/>
              </a:cxn>
              <a:cxn ang="258">
                <a:pos x="connsiteX258" y="connsiteY258"/>
              </a:cxn>
              <a:cxn ang="259">
                <a:pos x="connsiteX259" y="connsiteY259"/>
              </a:cxn>
              <a:cxn ang="260">
                <a:pos x="connsiteX260" y="connsiteY260"/>
              </a:cxn>
              <a:cxn ang="261">
                <a:pos x="connsiteX261" y="connsiteY261"/>
              </a:cxn>
              <a:cxn ang="262">
                <a:pos x="connsiteX262" y="connsiteY262"/>
              </a:cxn>
              <a:cxn ang="263">
                <a:pos x="connsiteX263" y="connsiteY263"/>
              </a:cxn>
              <a:cxn ang="264">
                <a:pos x="connsiteX264" y="connsiteY264"/>
              </a:cxn>
              <a:cxn ang="265">
                <a:pos x="connsiteX265" y="connsiteY265"/>
              </a:cxn>
              <a:cxn ang="266">
                <a:pos x="connsiteX266" y="connsiteY266"/>
              </a:cxn>
              <a:cxn ang="267">
                <a:pos x="connsiteX267" y="connsiteY267"/>
              </a:cxn>
              <a:cxn ang="268">
                <a:pos x="connsiteX268" y="connsiteY268"/>
              </a:cxn>
              <a:cxn ang="269">
                <a:pos x="connsiteX269" y="connsiteY269"/>
              </a:cxn>
              <a:cxn ang="270">
                <a:pos x="connsiteX270" y="connsiteY270"/>
              </a:cxn>
              <a:cxn ang="271">
                <a:pos x="connsiteX271" y="connsiteY271"/>
              </a:cxn>
              <a:cxn ang="272">
                <a:pos x="connsiteX272" y="connsiteY272"/>
              </a:cxn>
              <a:cxn ang="273">
                <a:pos x="connsiteX273" y="connsiteY273"/>
              </a:cxn>
              <a:cxn ang="274">
                <a:pos x="connsiteX274" y="connsiteY274"/>
              </a:cxn>
              <a:cxn ang="275">
                <a:pos x="connsiteX275" y="connsiteY275"/>
              </a:cxn>
              <a:cxn ang="276">
                <a:pos x="connsiteX276" y="connsiteY276"/>
              </a:cxn>
              <a:cxn ang="277">
                <a:pos x="connsiteX277" y="connsiteY277"/>
              </a:cxn>
              <a:cxn ang="278">
                <a:pos x="connsiteX278" y="connsiteY278"/>
              </a:cxn>
              <a:cxn ang="279">
                <a:pos x="connsiteX279" y="connsiteY279"/>
              </a:cxn>
              <a:cxn ang="280">
                <a:pos x="connsiteX280" y="connsiteY280"/>
              </a:cxn>
              <a:cxn ang="281">
                <a:pos x="connsiteX281" y="connsiteY281"/>
              </a:cxn>
              <a:cxn ang="282">
                <a:pos x="connsiteX282" y="connsiteY282"/>
              </a:cxn>
              <a:cxn ang="283">
                <a:pos x="connsiteX283" y="connsiteY283"/>
              </a:cxn>
              <a:cxn ang="284">
                <a:pos x="connsiteX284" y="connsiteY284"/>
              </a:cxn>
              <a:cxn ang="285">
                <a:pos x="connsiteX285" y="connsiteY285"/>
              </a:cxn>
              <a:cxn ang="286">
                <a:pos x="connsiteX286" y="connsiteY286"/>
              </a:cxn>
              <a:cxn ang="287">
                <a:pos x="connsiteX287" y="connsiteY287"/>
              </a:cxn>
              <a:cxn ang="288">
                <a:pos x="connsiteX288" y="connsiteY288"/>
              </a:cxn>
              <a:cxn ang="289">
                <a:pos x="connsiteX289" y="connsiteY289"/>
              </a:cxn>
              <a:cxn ang="290">
                <a:pos x="connsiteX290" y="connsiteY290"/>
              </a:cxn>
              <a:cxn ang="291">
                <a:pos x="connsiteX291" y="connsiteY291"/>
              </a:cxn>
              <a:cxn ang="292">
                <a:pos x="connsiteX292" y="connsiteY292"/>
              </a:cxn>
              <a:cxn ang="293">
                <a:pos x="connsiteX293" y="connsiteY293"/>
              </a:cxn>
              <a:cxn ang="294">
                <a:pos x="connsiteX294" y="connsiteY294"/>
              </a:cxn>
              <a:cxn ang="295">
                <a:pos x="connsiteX295" y="connsiteY295"/>
              </a:cxn>
              <a:cxn ang="296">
                <a:pos x="connsiteX296" y="connsiteY296"/>
              </a:cxn>
              <a:cxn ang="297">
                <a:pos x="connsiteX297" y="connsiteY297"/>
              </a:cxn>
              <a:cxn ang="298">
                <a:pos x="connsiteX298" y="connsiteY298"/>
              </a:cxn>
              <a:cxn ang="299">
                <a:pos x="connsiteX299" y="connsiteY299"/>
              </a:cxn>
              <a:cxn ang="300">
                <a:pos x="connsiteX300" y="connsiteY300"/>
              </a:cxn>
              <a:cxn ang="301">
                <a:pos x="connsiteX301" y="connsiteY301"/>
              </a:cxn>
              <a:cxn ang="302">
                <a:pos x="connsiteX302" y="connsiteY302"/>
              </a:cxn>
              <a:cxn ang="303">
                <a:pos x="connsiteX303" y="connsiteY303"/>
              </a:cxn>
              <a:cxn ang="304">
                <a:pos x="connsiteX304" y="connsiteY304"/>
              </a:cxn>
              <a:cxn ang="305">
                <a:pos x="connsiteX305" y="connsiteY305"/>
              </a:cxn>
              <a:cxn ang="306">
                <a:pos x="connsiteX306" y="connsiteY306"/>
              </a:cxn>
              <a:cxn ang="307">
                <a:pos x="connsiteX307" y="connsiteY307"/>
              </a:cxn>
              <a:cxn ang="308">
                <a:pos x="connsiteX308" y="connsiteY308"/>
              </a:cxn>
              <a:cxn ang="309">
                <a:pos x="connsiteX309" y="connsiteY309"/>
              </a:cxn>
              <a:cxn ang="310">
                <a:pos x="connsiteX310" y="connsiteY310"/>
              </a:cxn>
              <a:cxn ang="311">
                <a:pos x="connsiteX311" y="connsiteY311"/>
              </a:cxn>
              <a:cxn ang="312">
                <a:pos x="connsiteX312" y="connsiteY312"/>
              </a:cxn>
              <a:cxn ang="313">
                <a:pos x="connsiteX313" y="connsiteY313"/>
              </a:cxn>
              <a:cxn ang="314">
                <a:pos x="connsiteX314" y="connsiteY314"/>
              </a:cxn>
              <a:cxn ang="315">
                <a:pos x="connsiteX315" y="connsiteY315"/>
              </a:cxn>
              <a:cxn ang="316">
                <a:pos x="connsiteX316" y="connsiteY316"/>
              </a:cxn>
              <a:cxn ang="317">
                <a:pos x="connsiteX317" y="connsiteY317"/>
              </a:cxn>
              <a:cxn ang="318">
                <a:pos x="connsiteX318" y="connsiteY318"/>
              </a:cxn>
              <a:cxn ang="319">
                <a:pos x="connsiteX319" y="connsiteY319"/>
              </a:cxn>
              <a:cxn ang="320">
                <a:pos x="connsiteX320" y="connsiteY320"/>
              </a:cxn>
              <a:cxn ang="321">
                <a:pos x="connsiteX321" y="connsiteY321"/>
              </a:cxn>
              <a:cxn ang="322">
                <a:pos x="connsiteX322" y="connsiteY322"/>
              </a:cxn>
              <a:cxn ang="323">
                <a:pos x="connsiteX323" y="connsiteY323"/>
              </a:cxn>
              <a:cxn ang="324">
                <a:pos x="connsiteX324" y="connsiteY324"/>
              </a:cxn>
              <a:cxn ang="325">
                <a:pos x="connsiteX325" y="connsiteY325"/>
              </a:cxn>
              <a:cxn ang="326">
                <a:pos x="connsiteX326" y="connsiteY326"/>
              </a:cxn>
              <a:cxn ang="327">
                <a:pos x="connsiteX327" y="connsiteY327"/>
              </a:cxn>
              <a:cxn ang="328">
                <a:pos x="connsiteX328" y="connsiteY328"/>
              </a:cxn>
              <a:cxn ang="329">
                <a:pos x="connsiteX329" y="connsiteY329"/>
              </a:cxn>
              <a:cxn ang="330">
                <a:pos x="connsiteX330" y="connsiteY330"/>
              </a:cxn>
              <a:cxn ang="331">
                <a:pos x="connsiteX331" y="connsiteY331"/>
              </a:cxn>
              <a:cxn ang="332">
                <a:pos x="connsiteX332" y="connsiteY332"/>
              </a:cxn>
              <a:cxn ang="333">
                <a:pos x="connsiteX333" y="connsiteY333"/>
              </a:cxn>
              <a:cxn ang="334">
                <a:pos x="connsiteX334" y="connsiteY334"/>
              </a:cxn>
              <a:cxn ang="335">
                <a:pos x="connsiteX335" y="connsiteY335"/>
              </a:cxn>
              <a:cxn ang="336">
                <a:pos x="connsiteX336" y="connsiteY336"/>
              </a:cxn>
              <a:cxn ang="337">
                <a:pos x="connsiteX337" y="connsiteY337"/>
              </a:cxn>
              <a:cxn ang="338">
                <a:pos x="connsiteX338" y="connsiteY338"/>
              </a:cxn>
              <a:cxn ang="339">
                <a:pos x="connsiteX339" y="connsiteY339"/>
              </a:cxn>
              <a:cxn ang="340">
                <a:pos x="connsiteX340" y="connsiteY340"/>
              </a:cxn>
              <a:cxn ang="341">
                <a:pos x="connsiteX341" y="connsiteY341"/>
              </a:cxn>
              <a:cxn ang="342">
                <a:pos x="connsiteX342" y="connsiteY342"/>
              </a:cxn>
              <a:cxn ang="343">
                <a:pos x="connsiteX343" y="connsiteY343"/>
              </a:cxn>
              <a:cxn ang="344">
                <a:pos x="connsiteX344" y="connsiteY344"/>
              </a:cxn>
              <a:cxn ang="345">
                <a:pos x="connsiteX345" y="connsiteY345"/>
              </a:cxn>
              <a:cxn ang="346">
                <a:pos x="connsiteX346" y="connsiteY346"/>
              </a:cxn>
              <a:cxn ang="347">
                <a:pos x="connsiteX347" y="connsiteY347"/>
              </a:cxn>
              <a:cxn ang="348">
                <a:pos x="connsiteX348" y="connsiteY348"/>
              </a:cxn>
              <a:cxn ang="349">
                <a:pos x="connsiteX349" y="connsiteY349"/>
              </a:cxn>
              <a:cxn ang="350">
                <a:pos x="connsiteX350" y="connsiteY350"/>
              </a:cxn>
              <a:cxn ang="351">
                <a:pos x="connsiteX351" y="connsiteY351"/>
              </a:cxn>
              <a:cxn ang="352">
                <a:pos x="connsiteX352" y="connsiteY352"/>
              </a:cxn>
              <a:cxn ang="353">
                <a:pos x="connsiteX353" y="connsiteY353"/>
              </a:cxn>
              <a:cxn ang="354">
                <a:pos x="connsiteX354" y="connsiteY354"/>
              </a:cxn>
              <a:cxn ang="355">
                <a:pos x="connsiteX355" y="connsiteY355"/>
              </a:cxn>
              <a:cxn ang="356">
                <a:pos x="connsiteX356" y="connsiteY356"/>
              </a:cxn>
              <a:cxn ang="357">
                <a:pos x="connsiteX357" y="connsiteY357"/>
              </a:cxn>
              <a:cxn ang="358">
                <a:pos x="connsiteX358" y="connsiteY358"/>
              </a:cxn>
              <a:cxn ang="359">
                <a:pos x="connsiteX359" y="connsiteY359"/>
              </a:cxn>
              <a:cxn ang="360">
                <a:pos x="connsiteX360" y="connsiteY360"/>
              </a:cxn>
              <a:cxn ang="361">
                <a:pos x="connsiteX361" y="connsiteY361"/>
              </a:cxn>
              <a:cxn ang="362">
                <a:pos x="connsiteX362" y="connsiteY362"/>
              </a:cxn>
              <a:cxn ang="363">
                <a:pos x="connsiteX363" y="connsiteY363"/>
              </a:cxn>
              <a:cxn ang="364">
                <a:pos x="connsiteX364" y="connsiteY364"/>
              </a:cxn>
              <a:cxn ang="365">
                <a:pos x="connsiteX365" y="connsiteY365"/>
              </a:cxn>
              <a:cxn ang="366">
                <a:pos x="connsiteX366" y="connsiteY366"/>
              </a:cxn>
              <a:cxn ang="367">
                <a:pos x="connsiteX367" y="connsiteY367"/>
              </a:cxn>
              <a:cxn ang="368">
                <a:pos x="connsiteX368" y="connsiteY368"/>
              </a:cxn>
              <a:cxn ang="369">
                <a:pos x="connsiteX369" y="connsiteY369"/>
              </a:cxn>
              <a:cxn ang="370">
                <a:pos x="connsiteX370" y="connsiteY370"/>
              </a:cxn>
              <a:cxn ang="371">
                <a:pos x="connsiteX371" y="connsiteY371"/>
              </a:cxn>
              <a:cxn ang="372">
                <a:pos x="connsiteX372" y="connsiteY372"/>
              </a:cxn>
              <a:cxn ang="373">
                <a:pos x="connsiteX373" y="connsiteY373"/>
              </a:cxn>
              <a:cxn ang="374">
                <a:pos x="connsiteX374" y="connsiteY374"/>
              </a:cxn>
              <a:cxn ang="375">
                <a:pos x="connsiteX375" y="connsiteY375"/>
              </a:cxn>
              <a:cxn ang="376">
                <a:pos x="connsiteX376" y="connsiteY376"/>
              </a:cxn>
              <a:cxn ang="377">
                <a:pos x="connsiteX377" y="connsiteY377"/>
              </a:cxn>
              <a:cxn ang="378">
                <a:pos x="connsiteX378" y="connsiteY378"/>
              </a:cxn>
              <a:cxn ang="379">
                <a:pos x="connsiteX379" y="connsiteY379"/>
              </a:cxn>
              <a:cxn ang="380">
                <a:pos x="connsiteX380" y="connsiteY380"/>
              </a:cxn>
              <a:cxn ang="381">
                <a:pos x="connsiteX381" y="connsiteY381"/>
              </a:cxn>
              <a:cxn ang="382">
                <a:pos x="connsiteX382" y="connsiteY382"/>
              </a:cxn>
              <a:cxn ang="383">
                <a:pos x="connsiteX383" y="connsiteY383"/>
              </a:cxn>
              <a:cxn ang="384">
                <a:pos x="connsiteX384" y="connsiteY384"/>
              </a:cxn>
              <a:cxn ang="385">
                <a:pos x="connsiteX385" y="connsiteY385"/>
              </a:cxn>
              <a:cxn ang="386">
                <a:pos x="connsiteX386" y="connsiteY386"/>
              </a:cxn>
              <a:cxn ang="387">
                <a:pos x="connsiteX387" y="connsiteY387"/>
              </a:cxn>
              <a:cxn ang="388">
                <a:pos x="connsiteX388" y="connsiteY388"/>
              </a:cxn>
              <a:cxn ang="389">
                <a:pos x="connsiteX389" y="connsiteY389"/>
              </a:cxn>
              <a:cxn ang="390">
                <a:pos x="connsiteX390" y="connsiteY390"/>
              </a:cxn>
              <a:cxn ang="391">
                <a:pos x="connsiteX391" y="connsiteY391"/>
              </a:cxn>
              <a:cxn ang="392">
                <a:pos x="connsiteX392" y="connsiteY392"/>
              </a:cxn>
            </a:cxnLst>
            <a:rect l="l" t="t" r="r" b="b"/>
            <a:pathLst>
              <a:path w="113671" h="194421">
                <a:moveTo>
                  <a:pt x="0" y="33627"/>
                </a:moveTo>
                <a:lnTo>
                  <a:pt x="271" y="33358"/>
                </a:lnTo>
                <a:lnTo>
                  <a:pt x="725" y="32908"/>
                </a:lnTo>
                <a:lnTo>
                  <a:pt x="1298" y="32337"/>
                </a:lnTo>
                <a:lnTo>
                  <a:pt x="1972" y="31666"/>
                </a:lnTo>
                <a:lnTo>
                  <a:pt x="2568" y="31070"/>
                </a:lnTo>
                <a:lnTo>
                  <a:pt x="3233" y="30404"/>
                </a:lnTo>
                <a:lnTo>
                  <a:pt x="3822" y="29811"/>
                </a:lnTo>
                <a:lnTo>
                  <a:pt x="4483" y="29142"/>
                </a:lnTo>
                <a:lnTo>
                  <a:pt x="5070" y="28547"/>
                </a:lnTo>
                <a:lnTo>
                  <a:pt x="5730" y="27877"/>
                </a:lnTo>
                <a:lnTo>
                  <a:pt x="6317" y="27281"/>
                </a:lnTo>
                <a:lnTo>
                  <a:pt x="6976" y="26610"/>
                </a:lnTo>
                <a:lnTo>
                  <a:pt x="7563" y="26014"/>
                </a:lnTo>
                <a:lnTo>
                  <a:pt x="8224" y="25345"/>
                </a:lnTo>
                <a:lnTo>
                  <a:pt x="8812" y="24751"/>
                </a:lnTo>
                <a:lnTo>
                  <a:pt x="9475" y="24084"/>
                </a:lnTo>
                <a:lnTo>
                  <a:pt x="10066" y="23493"/>
                </a:lnTo>
                <a:lnTo>
                  <a:pt x="10733" y="22830"/>
                </a:lnTo>
                <a:lnTo>
                  <a:pt x="11328" y="22242"/>
                </a:lnTo>
                <a:lnTo>
                  <a:pt x="12000" y="21584"/>
                </a:lnTo>
                <a:lnTo>
                  <a:pt x="12601" y="21003"/>
                </a:lnTo>
                <a:lnTo>
                  <a:pt x="13274" y="20356"/>
                </a:lnTo>
                <a:lnTo>
                  <a:pt x="13872" y="19789"/>
                </a:lnTo>
                <a:lnTo>
                  <a:pt x="14518" y="19181"/>
                </a:lnTo>
                <a:lnTo>
                  <a:pt x="15081" y="18659"/>
                </a:lnTo>
                <a:lnTo>
                  <a:pt x="15702" y="18092"/>
                </a:lnTo>
                <a:lnTo>
                  <a:pt x="16280" y="17572"/>
                </a:lnTo>
                <a:lnTo>
                  <a:pt x="16932" y="16994"/>
                </a:lnTo>
                <a:lnTo>
                  <a:pt x="17517" y="16482"/>
                </a:lnTo>
                <a:lnTo>
                  <a:pt x="18163" y="15927"/>
                </a:lnTo>
                <a:lnTo>
                  <a:pt x="18765" y="15421"/>
                </a:lnTo>
                <a:lnTo>
                  <a:pt x="19468" y="14839"/>
                </a:lnTo>
                <a:lnTo>
                  <a:pt x="20114" y="14313"/>
                </a:lnTo>
                <a:lnTo>
                  <a:pt x="20806" y="13758"/>
                </a:lnTo>
                <a:lnTo>
                  <a:pt x="21398" y="13286"/>
                </a:lnTo>
                <a:lnTo>
                  <a:pt x="22022" y="12791"/>
                </a:lnTo>
                <a:lnTo>
                  <a:pt x="22585" y="12349"/>
                </a:lnTo>
                <a:lnTo>
                  <a:pt x="23252" y="11840"/>
                </a:lnTo>
                <a:lnTo>
                  <a:pt x="23993" y="11291"/>
                </a:lnTo>
                <a:lnTo>
                  <a:pt x="24959" y="10598"/>
                </a:lnTo>
                <a:lnTo>
                  <a:pt x="26068" y="9830"/>
                </a:lnTo>
                <a:lnTo>
                  <a:pt x="27300" y="9011"/>
                </a:lnTo>
                <a:lnTo>
                  <a:pt x="28512" y="8239"/>
                </a:lnTo>
                <a:lnTo>
                  <a:pt x="29610" y="7570"/>
                </a:lnTo>
                <a:lnTo>
                  <a:pt x="30525" y="7032"/>
                </a:lnTo>
                <a:lnTo>
                  <a:pt x="31242" y="6625"/>
                </a:lnTo>
                <a:lnTo>
                  <a:pt x="31914" y="6261"/>
                </a:lnTo>
                <a:lnTo>
                  <a:pt x="32609" y="5898"/>
                </a:lnTo>
                <a:lnTo>
                  <a:pt x="33408" y="5494"/>
                </a:lnTo>
                <a:lnTo>
                  <a:pt x="34210" y="5101"/>
                </a:lnTo>
                <a:lnTo>
                  <a:pt x="34925" y="4762"/>
                </a:lnTo>
                <a:lnTo>
                  <a:pt x="35621" y="4447"/>
                </a:lnTo>
                <a:lnTo>
                  <a:pt x="36353" y="4132"/>
                </a:lnTo>
                <a:lnTo>
                  <a:pt x="37166" y="3792"/>
                </a:lnTo>
                <a:lnTo>
                  <a:pt x="37998" y="3458"/>
                </a:lnTo>
                <a:lnTo>
                  <a:pt x="38705" y="3185"/>
                </a:lnTo>
                <a:lnTo>
                  <a:pt x="39436" y="2919"/>
                </a:lnTo>
                <a:lnTo>
                  <a:pt x="40152" y="2672"/>
                </a:lnTo>
                <a:lnTo>
                  <a:pt x="40941" y="2410"/>
                </a:lnTo>
                <a:lnTo>
                  <a:pt x="41738" y="2160"/>
                </a:lnTo>
                <a:lnTo>
                  <a:pt x="42564" y="1920"/>
                </a:lnTo>
                <a:lnTo>
                  <a:pt x="43570" y="1650"/>
                </a:lnTo>
                <a:lnTo>
                  <a:pt x="44709" y="1369"/>
                </a:lnTo>
                <a:lnTo>
                  <a:pt x="45940" y="1090"/>
                </a:lnTo>
                <a:lnTo>
                  <a:pt x="47026" y="865"/>
                </a:lnTo>
                <a:lnTo>
                  <a:pt x="47994" y="690"/>
                </a:lnTo>
                <a:lnTo>
                  <a:pt x="48821" y="559"/>
                </a:lnTo>
                <a:lnTo>
                  <a:pt x="49663" y="441"/>
                </a:lnTo>
                <a:lnTo>
                  <a:pt x="50458" y="340"/>
                </a:lnTo>
                <a:lnTo>
                  <a:pt x="51168" y="259"/>
                </a:lnTo>
                <a:lnTo>
                  <a:pt x="51846" y="196"/>
                </a:lnTo>
                <a:lnTo>
                  <a:pt x="52437" y="153"/>
                </a:lnTo>
                <a:lnTo>
                  <a:pt x="53103" y="113"/>
                </a:lnTo>
                <a:lnTo>
                  <a:pt x="53694" y="82"/>
                </a:lnTo>
                <a:lnTo>
                  <a:pt x="54359" y="52"/>
                </a:lnTo>
                <a:lnTo>
                  <a:pt x="54950" y="31"/>
                </a:lnTo>
                <a:lnTo>
                  <a:pt x="55615" y="14"/>
                </a:lnTo>
                <a:lnTo>
                  <a:pt x="56206" y="5"/>
                </a:lnTo>
                <a:lnTo>
                  <a:pt x="56871" y="1"/>
                </a:lnTo>
                <a:lnTo>
                  <a:pt x="57462" y="0"/>
                </a:lnTo>
                <a:lnTo>
                  <a:pt x="58127" y="2"/>
                </a:lnTo>
                <a:lnTo>
                  <a:pt x="58719" y="10"/>
                </a:lnTo>
                <a:lnTo>
                  <a:pt x="59392" y="30"/>
                </a:lnTo>
                <a:lnTo>
                  <a:pt x="59981" y="60"/>
                </a:lnTo>
                <a:lnTo>
                  <a:pt x="60667" y="108"/>
                </a:lnTo>
                <a:lnTo>
                  <a:pt x="61251" y="157"/>
                </a:lnTo>
                <a:lnTo>
                  <a:pt x="61935" y="217"/>
                </a:lnTo>
                <a:lnTo>
                  <a:pt x="62504" y="269"/>
                </a:lnTo>
                <a:lnTo>
                  <a:pt x="63179" y="336"/>
                </a:lnTo>
                <a:lnTo>
                  <a:pt x="63757" y="400"/>
                </a:lnTo>
                <a:lnTo>
                  <a:pt x="64442" y="491"/>
                </a:lnTo>
                <a:lnTo>
                  <a:pt x="65015" y="577"/>
                </a:lnTo>
                <a:lnTo>
                  <a:pt x="65692" y="689"/>
                </a:lnTo>
                <a:lnTo>
                  <a:pt x="66257" y="789"/>
                </a:lnTo>
                <a:lnTo>
                  <a:pt x="66939" y="915"/>
                </a:lnTo>
                <a:lnTo>
                  <a:pt x="67514" y="1023"/>
                </a:lnTo>
                <a:lnTo>
                  <a:pt x="68204" y="1160"/>
                </a:lnTo>
                <a:lnTo>
                  <a:pt x="68771" y="1281"/>
                </a:lnTo>
                <a:lnTo>
                  <a:pt x="69452" y="1439"/>
                </a:lnTo>
                <a:lnTo>
                  <a:pt x="70143" y="1616"/>
                </a:lnTo>
                <a:lnTo>
                  <a:pt x="71083" y="1867"/>
                </a:lnTo>
                <a:lnTo>
                  <a:pt x="72179" y="2183"/>
                </a:lnTo>
                <a:lnTo>
                  <a:pt x="73409" y="2558"/>
                </a:lnTo>
                <a:lnTo>
                  <a:pt x="74636" y="2965"/>
                </a:lnTo>
                <a:lnTo>
                  <a:pt x="75747" y="3357"/>
                </a:lnTo>
                <a:lnTo>
                  <a:pt x="76746" y="3732"/>
                </a:lnTo>
                <a:lnTo>
                  <a:pt x="77656" y="4095"/>
                </a:lnTo>
                <a:lnTo>
                  <a:pt x="78621" y="4504"/>
                </a:lnTo>
                <a:lnTo>
                  <a:pt x="79578" y="4931"/>
                </a:lnTo>
                <a:lnTo>
                  <a:pt x="80530" y="5370"/>
                </a:lnTo>
                <a:lnTo>
                  <a:pt x="81412" y="5800"/>
                </a:lnTo>
                <a:lnTo>
                  <a:pt x="82342" y="6274"/>
                </a:lnTo>
                <a:lnTo>
                  <a:pt x="83258" y="6764"/>
                </a:lnTo>
                <a:lnTo>
                  <a:pt x="84179" y="7274"/>
                </a:lnTo>
                <a:lnTo>
                  <a:pt x="85073" y="7795"/>
                </a:lnTo>
                <a:lnTo>
                  <a:pt x="86078" y="8408"/>
                </a:lnTo>
                <a:lnTo>
                  <a:pt x="87095" y="9053"/>
                </a:lnTo>
                <a:lnTo>
                  <a:pt x="88069" y="9695"/>
                </a:lnTo>
                <a:lnTo>
                  <a:pt x="88833" y="10216"/>
                </a:lnTo>
                <a:lnTo>
                  <a:pt x="89557" y="10732"/>
                </a:lnTo>
                <a:lnTo>
                  <a:pt x="90282" y="11271"/>
                </a:lnTo>
                <a:lnTo>
                  <a:pt x="91107" y="11903"/>
                </a:lnTo>
                <a:lnTo>
                  <a:pt x="91920" y="12550"/>
                </a:lnTo>
                <a:lnTo>
                  <a:pt x="92622" y="13120"/>
                </a:lnTo>
                <a:lnTo>
                  <a:pt x="93285" y="13679"/>
                </a:lnTo>
                <a:lnTo>
                  <a:pt x="93873" y="14189"/>
                </a:lnTo>
                <a:lnTo>
                  <a:pt x="94546" y="14794"/>
                </a:lnTo>
                <a:lnTo>
                  <a:pt x="95155" y="15363"/>
                </a:lnTo>
                <a:lnTo>
                  <a:pt x="95834" y="16015"/>
                </a:lnTo>
                <a:lnTo>
                  <a:pt x="96430" y="16601"/>
                </a:lnTo>
                <a:lnTo>
                  <a:pt x="97091" y="17269"/>
                </a:lnTo>
                <a:lnTo>
                  <a:pt x="97670" y="17872"/>
                </a:lnTo>
                <a:lnTo>
                  <a:pt x="98322" y="18576"/>
                </a:lnTo>
                <a:lnTo>
                  <a:pt x="98964" y="19291"/>
                </a:lnTo>
                <a:lnTo>
                  <a:pt x="99675" y="20095"/>
                </a:lnTo>
                <a:lnTo>
                  <a:pt x="100354" y="20884"/>
                </a:lnTo>
                <a:lnTo>
                  <a:pt x="100934" y="21578"/>
                </a:lnTo>
                <a:lnTo>
                  <a:pt x="101486" y="22272"/>
                </a:lnTo>
                <a:lnTo>
                  <a:pt x="102036" y="22991"/>
                </a:lnTo>
                <a:lnTo>
                  <a:pt x="102657" y="23824"/>
                </a:lnTo>
                <a:lnTo>
                  <a:pt x="103268" y="24666"/>
                </a:lnTo>
                <a:lnTo>
                  <a:pt x="103787" y="25406"/>
                </a:lnTo>
                <a:lnTo>
                  <a:pt x="104253" y="26101"/>
                </a:lnTo>
                <a:lnTo>
                  <a:pt x="104642" y="26707"/>
                </a:lnTo>
                <a:lnTo>
                  <a:pt x="105071" y="27389"/>
                </a:lnTo>
                <a:lnTo>
                  <a:pt x="105501" y="28096"/>
                </a:lnTo>
                <a:lnTo>
                  <a:pt x="105968" y="28882"/>
                </a:lnTo>
                <a:lnTo>
                  <a:pt x="106422" y="29678"/>
                </a:lnTo>
                <a:lnTo>
                  <a:pt x="106820" y="30399"/>
                </a:lnTo>
                <a:lnTo>
                  <a:pt x="107207" y="31132"/>
                </a:lnTo>
                <a:lnTo>
                  <a:pt x="107583" y="31866"/>
                </a:lnTo>
                <a:lnTo>
                  <a:pt x="107991" y="32686"/>
                </a:lnTo>
                <a:lnTo>
                  <a:pt x="108378" y="33491"/>
                </a:lnTo>
                <a:lnTo>
                  <a:pt x="108705" y="34205"/>
                </a:lnTo>
                <a:lnTo>
                  <a:pt x="109010" y="34906"/>
                </a:lnTo>
                <a:lnTo>
                  <a:pt x="109321" y="35654"/>
                </a:lnTo>
                <a:lnTo>
                  <a:pt x="109703" y="36609"/>
                </a:lnTo>
                <a:lnTo>
                  <a:pt x="110125" y="37718"/>
                </a:lnTo>
                <a:lnTo>
                  <a:pt x="110560" y="38941"/>
                </a:lnTo>
                <a:lnTo>
                  <a:pt x="110966" y="40162"/>
                </a:lnTo>
                <a:lnTo>
                  <a:pt x="111313" y="41268"/>
                </a:lnTo>
                <a:lnTo>
                  <a:pt x="111597" y="42233"/>
                </a:lnTo>
                <a:lnTo>
                  <a:pt x="111804" y="42980"/>
                </a:lnTo>
                <a:lnTo>
                  <a:pt x="111986" y="43703"/>
                </a:lnTo>
                <a:lnTo>
                  <a:pt x="112149" y="44396"/>
                </a:lnTo>
                <a:lnTo>
                  <a:pt x="112332" y="45201"/>
                </a:lnTo>
                <a:lnTo>
                  <a:pt x="112507" y="46016"/>
                </a:lnTo>
                <a:lnTo>
                  <a:pt x="112657" y="46746"/>
                </a:lnTo>
                <a:lnTo>
                  <a:pt x="112792" y="47480"/>
                </a:lnTo>
                <a:lnTo>
                  <a:pt x="112907" y="48184"/>
                </a:lnTo>
                <a:lnTo>
                  <a:pt x="113029" y="48997"/>
                </a:lnTo>
                <a:lnTo>
                  <a:pt x="113145" y="49811"/>
                </a:lnTo>
                <a:lnTo>
                  <a:pt x="113240" y="50528"/>
                </a:lnTo>
                <a:lnTo>
                  <a:pt x="113323" y="51251"/>
                </a:lnTo>
                <a:lnTo>
                  <a:pt x="113388" y="51947"/>
                </a:lnTo>
                <a:lnTo>
                  <a:pt x="113454" y="52762"/>
                </a:lnTo>
                <a:lnTo>
                  <a:pt x="113509" y="53568"/>
                </a:lnTo>
                <a:lnTo>
                  <a:pt x="113550" y="54287"/>
                </a:lnTo>
                <a:lnTo>
                  <a:pt x="113581" y="54977"/>
                </a:lnTo>
                <a:lnTo>
                  <a:pt x="113604" y="55568"/>
                </a:lnTo>
                <a:lnTo>
                  <a:pt x="113628" y="56233"/>
                </a:lnTo>
                <a:lnTo>
                  <a:pt x="113645" y="56824"/>
                </a:lnTo>
                <a:lnTo>
                  <a:pt x="113660" y="57489"/>
                </a:lnTo>
                <a:lnTo>
                  <a:pt x="113668" y="58080"/>
                </a:lnTo>
                <a:lnTo>
                  <a:pt x="113671" y="58746"/>
                </a:lnTo>
                <a:lnTo>
                  <a:pt x="113667" y="59337"/>
                </a:lnTo>
                <a:lnTo>
                  <a:pt x="113656" y="60002"/>
                </a:lnTo>
                <a:lnTo>
                  <a:pt x="113639" y="60593"/>
                </a:lnTo>
                <a:lnTo>
                  <a:pt x="113609" y="61258"/>
                </a:lnTo>
                <a:lnTo>
                  <a:pt x="113574" y="61849"/>
                </a:lnTo>
                <a:lnTo>
                  <a:pt x="113528" y="62513"/>
                </a:lnTo>
                <a:lnTo>
                  <a:pt x="113481" y="63109"/>
                </a:lnTo>
                <a:lnTo>
                  <a:pt x="113417" y="63805"/>
                </a:lnTo>
                <a:lnTo>
                  <a:pt x="113336" y="64544"/>
                </a:lnTo>
                <a:lnTo>
                  <a:pt x="113237" y="65364"/>
                </a:lnTo>
                <a:lnTo>
                  <a:pt x="113126" y="66188"/>
                </a:lnTo>
                <a:lnTo>
                  <a:pt x="113026" y="66875"/>
                </a:lnTo>
                <a:lnTo>
                  <a:pt x="112912" y="67570"/>
                </a:lnTo>
                <a:lnTo>
                  <a:pt x="112807" y="68162"/>
                </a:lnTo>
                <a:lnTo>
                  <a:pt x="112671" y="68875"/>
                </a:lnTo>
                <a:lnTo>
                  <a:pt x="112518" y="69605"/>
                </a:lnTo>
                <a:lnTo>
                  <a:pt x="112310" y="70536"/>
                </a:lnTo>
                <a:lnTo>
                  <a:pt x="112081" y="71487"/>
                </a:lnTo>
                <a:lnTo>
                  <a:pt x="111840" y="72432"/>
                </a:lnTo>
                <a:lnTo>
                  <a:pt x="111639" y="73174"/>
                </a:lnTo>
                <a:lnTo>
                  <a:pt x="111437" y="73870"/>
                </a:lnTo>
                <a:lnTo>
                  <a:pt x="111259" y="74457"/>
                </a:lnTo>
                <a:lnTo>
                  <a:pt x="111047" y="75128"/>
                </a:lnTo>
                <a:lnTo>
                  <a:pt x="110849" y="75737"/>
                </a:lnTo>
                <a:lnTo>
                  <a:pt x="110608" y="76441"/>
                </a:lnTo>
                <a:lnTo>
                  <a:pt x="110337" y="77188"/>
                </a:lnTo>
                <a:lnTo>
                  <a:pt x="110020" y="78024"/>
                </a:lnTo>
                <a:lnTo>
                  <a:pt x="109686" y="78871"/>
                </a:lnTo>
                <a:lnTo>
                  <a:pt x="109400" y="79570"/>
                </a:lnTo>
                <a:lnTo>
                  <a:pt x="109117" y="80237"/>
                </a:lnTo>
                <a:lnTo>
                  <a:pt x="108875" y="80787"/>
                </a:lnTo>
                <a:lnTo>
                  <a:pt x="108566" y="81471"/>
                </a:lnTo>
                <a:lnTo>
                  <a:pt x="108229" y="82185"/>
                </a:lnTo>
                <a:lnTo>
                  <a:pt x="107829" y="83009"/>
                </a:lnTo>
                <a:lnTo>
                  <a:pt x="107405" y="83846"/>
                </a:lnTo>
                <a:lnTo>
                  <a:pt x="106972" y="84673"/>
                </a:lnTo>
                <a:lnTo>
                  <a:pt x="106522" y="85500"/>
                </a:lnTo>
                <a:lnTo>
                  <a:pt x="106071" y="86301"/>
                </a:lnTo>
                <a:lnTo>
                  <a:pt x="105652" y="87024"/>
                </a:lnTo>
                <a:lnTo>
                  <a:pt x="105234" y="87721"/>
                </a:lnTo>
                <a:lnTo>
                  <a:pt x="104853" y="88339"/>
                </a:lnTo>
                <a:lnTo>
                  <a:pt x="104400" y="89049"/>
                </a:lnTo>
                <a:lnTo>
                  <a:pt x="103889" y="89818"/>
                </a:lnTo>
                <a:lnTo>
                  <a:pt x="103215" y="90799"/>
                </a:lnTo>
                <a:lnTo>
                  <a:pt x="102438" y="91886"/>
                </a:lnTo>
                <a:lnTo>
                  <a:pt x="101639" y="92971"/>
                </a:lnTo>
                <a:lnTo>
                  <a:pt x="100886" y="93950"/>
                </a:lnTo>
                <a:lnTo>
                  <a:pt x="100269" y="94728"/>
                </a:lnTo>
                <a:lnTo>
                  <a:pt x="99642" y="95481"/>
                </a:lnTo>
                <a:lnTo>
                  <a:pt x="99016" y="96197"/>
                </a:lnTo>
                <a:lnTo>
                  <a:pt x="98300" y="96991"/>
                </a:lnTo>
                <a:lnTo>
                  <a:pt x="97565" y="97776"/>
                </a:lnTo>
                <a:lnTo>
                  <a:pt x="96893" y="98478"/>
                </a:lnTo>
                <a:lnTo>
                  <a:pt x="96215" y="99169"/>
                </a:lnTo>
                <a:lnTo>
                  <a:pt x="95623" y="99764"/>
                </a:lnTo>
                <a:lnTo>
                  <a:pt x="94957" y="100428"/>
                </a:lnTo>
                <a:lnTo>
                  <a:pt x="94363" y="101016"/>
                </a:lnTo>
                <a:lnTo>
                  <a:pt x="93695" y="101679"/>
                </a:lnTo>
                <a:lnTo>
                  <a:pt x="93102" y="102267"/>
                </a:lnTo>
                <a:lnTo>
                  <a:pt x="92434" y="102929"/>
                </a:lnTo>
                <a:lnTo>
                  <a:pt x="91840" y="103518"/>
                </a:lnTo>
                <a:lnTo>
                  <a:pt x="91172" y="104180"/>
                </a:lnTo>
                <a:lnTo>
                  <a:pt x="90578" y="104768"/>
                </a:lnTo>
                <a:lnTo>
                  <a:pt x="89910" y="105431"/>
                </a:lnTo>
                <a:lnTo>
                  <a:pt x="89317" y="106020"/>
                </a:lnTo>
                <a:lnTo>
                  <a:pt x="88650" y="106683"/>
                </a:lnTo>
                <a:lnTo>
                  <a:pt x="88057" y="107272"/>
                </a:lnTo>
                <a:lnTo>
                  <a:pt x="87390" y="107936"/>
                </a:lnTo>
                <a:lnTo>
                  <a:pt x="86797" y="108525"/>
                </a:lnTo>
                <a:lnTo>
                  <a:pt x="86130" y="109188"/>
                </a:lnTo>
                <a:lnTo>
                  <a:pt x="85537" y="109777"/>
                </a:lnTo>
                <a:lnTo>
                  <a:pt x="84870" y="110441"/>
                </a:lnTo>
                <a:lnTo>
                  <a:pt x="84278" y="111030"/>
                </a:lnTo>
                <a:lnTo>
                  <a:pt x="83612" y="111695"/>
                </a:lnTo>
                <a:lnTo>
                  <a:pt x="83020" y="112285"/>
                </a:lnTo>
                <a:lnTo>
                  <a:pt x="82354" y="112949"/>
                </a:lnTo>
                <a:lnTo>
                  <a:pt x="81762" y="113539"/>
                </a:lnTo>
                <a:lnTo>
                  <a:pt x="81095" y="114203"/>
                </a:lnTo>
                <a:lnTo>
                  <a:pt x="80504" y="114793"/>
                </a:lnTo>
                <a:lnTo>
                  <a:pt x="79837" y="115457"/>
                </a:lnTo>
                <a:lnTo>
                  <a:pt x="79246" y="116048"/>
                </a:lnTo>
                <a:lnTo>
                  <a:pt x="78580" y="116713"/>
                </a:lnTo>
                <a:lnTo>
                  <a:pt x="77989" y="117303"/>
                </a:lnTo>
                <a:lnTo>
                  <a:pt x="77323" y="117968"/>
                </a:lnTo>
                <a:lnTo>
                  <a:pt x="76732" y="118559"/>
                </a:lnTo>
                <a:lnTo>
                  <a:pt x="76066" y="119224"/>
                </a:lnTo>
                <a:lnTo>
                  <a:pt x="75475" y="119814"/>
                </a:lnTo>
                <a:lnTo>
                  <a:pt x="74810" y="120479"/>
                </a:lnTo>
                <a:lnTo>
                  <a:pt x="74219" y="121071"/>
                </a:lnTo>
                <a:lnTo>
                  <a:pt x="73554" y="121736"/>
                </a:lnTo>
                <a:lnTo>
                  <a:pt x="72963" y="122327"/>
                </a:lnTo>
                <a:lnTo>
                  <a:pt x="72298" y="122992"/>
                </a:lnTo>
                <a:lnTo>
                  <a:pt x="71707" y="123584"/>
                </a:lnTo>
                <a:lnTo>
                  <a:pt x="71042" y="124249"/>
                </a:lnTo>
                <a:lnTo>
                  <a:pt x="70451" y="124840"/>
                </a:lnTo>
                <a:lnTo>
                  <a:pt x="69786" y="125506"/>
                </a:lnTo>
                <a:lnTo>
                  <a:pt x="69196" y="126097"/>
                </a:lnTo>
                <a:lnTo>
                  <a:pt x="68531" y="126763"/>
                </a:lnTo>
                <a:lnTo>
                  <a:pt x="67940" y="127355"/>
                </a:lnTo>
                <a:lnTo>
                  <a:pt x="67276" y="128020"/>
                </a:lnTo>
                <a:lnTo>
                  <a:pt x="66686" y="128612"/>
                </a:lnTo>
                <a:lnTo>
                  <a:pt x="66021" y="129278"/>
                </a:lnTo>
                <a:lnTo>
                  <a:pt x="65431" y="129870"/>
                </a:lnTo>
                <a:lnTo>
                  <a:pt x="64766" y="130535"/>
                </a:lnTo>
                <a:lnTo>
                  <a:pt x="64176" y="131127"/>
                </a:lnTo>
                <a:lnTo>
                  <a:pt x="63512" y="131793"/>
                </a:lnTo>
                <a:lnTo>
                  <a:pt x="62921" y="132385"/>
                </a:lnTo>
                <a:lnTo>
                  <a:pt x="62257" y="133051"/>
                </a:lnTo>
                <a:lnTo>
                  <a:pt x="61667" y="133643"/>
                </a:lnTo>
                <a:lnTo>
                  <a:pt x="61003" y="134309"/>
                </a:lnTo>
                <a:lnTo>
                  <a:pt x="60413" y="134901"/>
                </a:lnTo>
                <a:lnTo>
                  <a:pt x="59748" y="135567"/>
                </a:lnTo>
                <a:lnTo>
                  <a:pt x="59158" y="136159"/>
                </a:lnTo>
                <a:lnTo>
                  <a:pt x="58494" y="136825"/>
                </a:lnTo>
                <a:lnTo>
                  <a:pt x="57904" y="137418"/>
                </a:lnTo>
                <a:lnTo>
                  <a:pt x="57240" y="138084"/>
                </a:lnTo>
                <a:lnTo>
                  <a:pt x="56650" y="138676"/>
                </a:lnTo>
                <a:lnTo>
                  <a:pt x="55986" y="139342"/>
                </a:lnTo>
                <a:lnTo>
                  <a:pt x="55395" y="139934"/>
                </a:lnTo>
                <a:lnTo>
                  <a:pt x="54732" y="140600"/>
                </a:lnTo>
                <a:lnTo>
                  <a:pt x="54142" y="141192"/>
                </a:lnTo>
                <a:lnTo>
                  <a:pt x="53477" y="141858"/>
                </a:lnTo>
                <a:lnTo>
                  <a:pt x="52887" y="142451"/>
                </a:lnTo>
                <a:lnTo>
                  <a:pt x="52223" y="143117"/>
                </a:lnTo>
                <a:lnTo>
                  <a:pt x="51633" y="143709"/>
                </a:lnTo>
                <a:lnTo>
                  <a:pt x="50969" y="144375"/>
                </a:lnTo>
                <a:lnTo>
                  <a:pt x="50379" y="144967"/>
                </a:lnTo>
                <a:lnTo>
                  <a:pt x="49715" y="145633"/>
                </a:lnTo>
                <a:lnTo>
                  <a:pt x="49125" y="146225"/>
                </a:lnTo>
                <a:lnTo>
                  <a:pt x="48461" y="146891"/>
                </a:lnTo>
                <a:lnTo>
                  <a:pt x="47870" y="147483"/>
                </a:lnTo>
                <a:lnTo>
                  <a:pt x="47206" y="148149"/>
                </a:lnTo>
                <a:lnTo>
                  <a:pt x="46616" y="148741"/>
                </a:lnTo>
                <a:lnTo>
                  <a:pt x="45952" y="149408"/>
                </a:lnTo>
                <a:lnTo>
                  <a:pt x="45362" y="149999"/>
                </a:lnTo>
                <a:lnTo>
                  <a:pt x="44697" y="150665"/>
                </a:lnTo>
                <a:lnTo>
                  <a:pt x="44107" y="151257"/>
                </a:lnTo>
                <a:lnTo>
                  <a:pt x="43442" y="151923"/>
                </a:lnTo>
                <a:lnTo>
                  <a:pt x="42852" y="152515"/>
                </a:lnTo>
                <a:lnTo>
                  <a:pt x="42188" y="153181"/>
                </a:lnTo>
                <a:lnTo>
                  <a:pt x="41597" y="153772"/>
                </a:lnTo>
                <a:lnTo>
                  <a:pt x="40932" y="154438"/>
                </a:lnTo>
                <a:lnTo>
                  <a:pt x="40342" y="155029"/>
                </a:lnTo>
                <a:lnTo>
                  <a:pt x="39677" y="155695"/>
                </a:lnTo>
                <a:lnTo>
                  <a:pt x="39087" y="156287"/>
                </a:lnTo>
                <a:lnTo>
                  <a:pt x="38422" y="156952"/>
                </a:lnTo>
                <a:lnTo>
                  <a:pt x="37831" y="157544"/>
                </a:lnTo>
                <a:lnTo>
                  <a:pt x="37166" y="158209"/>
                </a:lnTo>
                <a:lnTo>
                  <a:pt x="36575" y="158800"/>
                </a:lnTo>
                <a:lnTo>
                  <a:pt x="35910" y="159465"/>
                </a:lnTo>
                <a:lnTo>
                  <a:pt x="35319" y="160057"/>
                </a:lnTo>
                <a:lnTo>
                  <a:pt x="34654" y="160722"/>
                </a:lnTo>
                <a:lnTo>
                  <a:pt x="34063" y="161313"/>
                </a:lnTo>
                <a:lnTo>
                  <a:pt x="33398" y="161978"/>
                </a:lnTo>
                <a:lnTo>
                  <a:pt x="32807" y="162569"/>
                </a:lnTo>
                <a:lnTo>
                  <a:pt x="32141" y="163234"/>
                </a:lnTo>
                <a:lnTo>
                  <a:pt x="31550" y="163824"/>
                </a:lnTo>
                <a:lnTo>
                  <a:pt x="30884" y="164489"/>
                </a:lnTo>
                <a:lnTo>
                  <a:pt x="30293" y="165080"/>
                </a:lnTo>
                <a:lnTo>
                  <a:pt x="29627" y="165745"/>
                </a:lnTo>
                <a:lnTo>
                  <a:pt x="29035" y="166335"/>
                </a:lnTo>
                <a:lnTo>
                  <a:pt x="28370" y="166999"/>
                </a:lnTo>
                <a:lnTo>
                  <a:pt x="27778" y="167590"/>
                </a:lnTo>
                <a:lnTo>
                  <a:pt x="27112" y="168254"/>
                </a:lnTo>
                <a:lnTo>
                  <a:pt x="26520" y="168844"/>
                </a:lnTo>
                <a:lnTo>
                  <a:pt x="25853" y="169508"/>
                </a:lnTo>
                <a:lnTo>
                  <a:pt x="25261" y="170097"/>
                </a:lnTo>
                <a:lnTo>
                  <a:pt x="24594" y="170762"/>
                </a:lnTo>
                <a:lnTo>
                  <a:pt x="24002" y="171351"/>
                </a:lnTo>
                <a:lnTo>
                  <a:pt x="23335" y="172015"/>
                </a:lnTo>
                <a:lnTo>
                  <a:pt x="22743" y="172605"/>
                </a:lnTo>
                <a:lnTo>
                  <a:pt x="22076" y="173268"/>
                </a:lnTo>
                <a:lnTo>
                  <a:pt x="21483" y="173857"/>
                </a:lnTo>
                <a:lnTo>
                  <a:pt x="20816" y="174520"/>
                </a:lnTo>
                <a:lnTo>
                  <a:pt x="20223" y="175109"/>
                </a:lnTo>
                <a:lnTo>
                  <a:pt x="19555" y="175772"/>
                </a:lnTo>
                <a:lnTo>
                  <a:pt x="18962" y="176361"/>
                </a:lnTo>
                <a:lnTo>
                  <a:pt x="18295" y="177024"/>
                </a:lnTo>
                <a:lnTo>
                  <a:pt x="17702" y="177613"/>
                </a:lnTo>
                <a:lnTo>
                  <a:pt x="17033" y="178276"/>
                </a:lnTo>
                <a:lnTo>
                  <a:pt x="16440" y="178864"/>
                </a:lnTo>
                <a:lnTo>
                  <a:pt x="15772" y="179525"/>
                </a:lnTo>
                <a:lnTo>
                  <a:pt x="15177" y="180114"/>
                </a:lnTo>
                <a:lnTo>
                  <a:pt x="14509" y="180775"/>
                </a:lnTo>
                <a:lnTo>
                  <a:pt x="13915" y="181363"/>
                </a:lnTo>
                <a:lnTo>
                  <a:pt x="13246" y="182025"/>
                </a:lnTo>
                <a:lnTo>
                  <a:pt x="12652" y="182613"/>
                </a:lnTo>
                <a:lnTo>
                  <a:pt x="11983" y="183274"/>
                </a:lnTo>
                <a:lnTo>
                  <a:pt x="11388" y="183862"/>
                </a:lnTo>
                <a:lnTo>
                  <a:pt x="10718" y="184522"/>
                </a:lnTo>
                <a:lnTo>
                  <a:pt x="10123" y="185110"/>
                </a:lnTo>
                <a:lnTo>
                  <a:pt x="9454" y="185770"/>
                </a:lnTo>
                <a:lnTo>
                  <a:pt x="8859" y="186357"/>
                </a:lnTo>
                <a:lnTo>
                  <a:pt x="8187" y="187019"/>
                </a:lnTo>
                <a:lnTo>
                  <a:pt x="7589" y="187608"/>
                </a:lnTo>
                <a:lnTo>
                  <a:pt x="6938" y="188249"/>
                </a:lnTo>
                <a:lnTo>
                  <a:pt x="6378" y="188798"/>
                </a:lnTo>
                <a:lnTo>
                  <a:pt x="5774" y="189392"/>
                </a:lnTo>
                <a:lnTo>
                  <a:pt x="5225" y="189932"/>
                </a:lnTo>
                <a:lnTo>
                  <a:pt x="4589" y="190558"/>
                </a:lnTo>
                <a:lnTo>
                  <a:pt x="4000" y="191137"/>
                </a:lnTo>
                <a:lnTo>
                  <a:pt x="3333" y="191793"/>
                </a:lnTo>
                <a:lnTo>
                  <a:pt x="2736" y="192378"/>
                </a:lnTo>
                <a:lnTo>
                  <a:pt x="2065" y="193037"/>
                </a:lnTo>
                <a:lnTo>
                  <a:pt x="1468" y="193622"/>
                </a:lnTo>
                <a:lnTo>
                  <a:pt x="989" y="194091"/>
                </a:lnTo>
                <a:lnTo>
                  <a:pt x="652" y="194421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4" name="Freeform 94"/>
          <p:cNvSpPr/>
          <p:nvPr/>
        </p:nvSpPr>
        <p:spPr>
          <a:xfrm>
            <a:off x="6238427" y="4346916"/>
            <a:ext cx="1905" cy="1859"/>
          </a:xfrm>
          <a:custGeom>
            <a:avLst/>
            <a:gdLst>
              <a:gd name="connsiteX0" fmla="*/ 0 w 1905"/>
              <a:gd name="connsiteY0" fmla="*/ 0 h 1859"/>
              <a:gd name="connsiteX1" fmla="*/ 1905 w 1905"/>
              <a:gd name="connsiteY1" fmla="*/ 1859 h 1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" h="1859">
                <a:moveTo>
                  <a:pt x="0" y="0"/>
                </a:moveTo>
                <a:lnTo>
                  <a:pt x="1905" y="1859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5" name="Freeform 95"/>
          <p:cNvSpPr/>
          <p:nvPr/>
        </p:nvSpPr>
        <p:spPr>
          <a:xfrm>
            <a:off x="6238736" y="4508009"/>
            <a:ext cx="1927" cy="1847"/>
          </a:xfrm>
          <a:custGeom>
            <a:avLst/>
            <a:gdLst>
              <a:gd name="connsiteX0" fmla="*/ 0 w 1927"/>
              <a:gd name="connsiteY0" fmla="*/ 0 h 1847"/>
              <a:gd name="connsiteX1" fmla="*/ 1927 w 1927"/>
              <a:gd name="connsiteY1" fmla="*/ 1847 h 18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7" h="1847">
                <a:moveTo>
                  <a:pt x="0" y="0"/>
                </a:moveTo>
                <a:lnTo>
                  <a:pt x="1927" y="1847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6" name="Freeform 96"/>
          <p:cNvSpPr/>
          <p:nvPr/>
        </p:nvSpPr>
        <p:spPr>
          <a:xfrm>
            <a:off x="6240332" y="4346790"/>
            <a:ext cx="2000" cy="1985"/>
          </a:xfrm>
          <a:custGeom>
            <a:avLst/>
            <a:gdLst>
              <a:gd name="connsiteX0" fmla="*/ 2000 w 2000"/>
              <a:gd name="connsiteY0" fmla="*/ 0 h 1985"/>
              <a:gd name="connsiteX1" fmla="*/ 0 w 2000"/>
              <a:gd name="connsiteY1" fmla="*/ 1985 h 19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00" h="1985">
                <a:moveTo>
                  <a:pt x="2000" y="0"/>
                </a:moveTo>
                <a:lnTo>
                  <a:pt x="0" y="1985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7" name="Freeform 97"/>
          <p:cNvSpPr/>
          <p:nvPr/>
        </p:nvSpPr>
        <p:spPr>
          <a:xfrm>
            <a:off x="6240663" y="4507585"/>
            <a:ext cx="2321" cy="2270"/>
          </a:xfrm>
          <a:custGeom>
            <a:avLst/>
            <a:gdLst>
              <a:gd name="connsiteX0" fmla="*/ 2321 w 2321"/>
              <a:gd name="connsiteY0" fmla="*/ 0 h 2270"/>
              <a:gd name="connsiteX1" fmla="*/ 0 w 2321"/>
              <a:gd name="connsiteY1" fmla="*/ 2270 h 2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21" h="2270">
                <a:moveTo>
                  <a:pt x="2321" y="0"/>
                </a:moveTo>
                <a:lnTo>
                  <a:pt x="0" y="2270"/>
                </a:lnTo>
              </a:path>
            </a:pathLst>
          </a:custGeom>
          <a:solidFill>
            <a:srgbClr val="000000">
              <a:alpha val="0"/>
            </a:srgbClr>
          </a:solidFill>
          <a:ln w="1025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8" name="TextBox 98"/>
          <p:cNvSpPr txBox="1"/>
          <p:nvPr/>
        </p:nvSpPr>
        <p:spPr>
          <a:xfrm>
            <a:off x="5981700" y="4888111"/>
            <a:ext cx="1244187" cy="203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Em</a:t>
            </a:r>
            <a:r>
              <a:rPr sz="1687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oc</a:t>
            </a:r>
            <a:r>
              <a:rPr sz="1688" dirty="0" b="1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ionais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5981700" y="5274468"/>
            <a:ext cx="4747862" cy="431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Auto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co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nhecimento, regulação emocional, autoestima e bem-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estar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 n</a:t>
            </a:r>
            <a:r>
              <a:rPr sz="1350" dirty="0" b="0" i="0" smtClean="0">
                <a:solidFill>
                  <a:srgbClr val="CFD0D8"/>
                </a:solidFill>
                <a:latin typeface="Arial" pitchFamily="18"/>
                <a:cs typeface="Arial" pitchFamily="18"/>
              </a:rPr>
              <a:t>o ambiente escolar.</a:t>
            </a:r>
          </a:p>
        </p:txBody>
      </p:sp>
      <p:pic>
        <p:nvPicPr>
          <p:cNvPr id="100" name="Picture 100"/>
          <p:cNvPicPr>
            <a:picLocks noChangeAspect="0" noChangeArrowheads="0"/>
          </p:cNvPicPr>
          <p:nvPr/>
        </p:nvPicPr>
        <p:blipFill>
          <a:blip r:embed="rId_h1iw" cstate="print"/>
          <a:srcRect/>
          <a:stretch>
            <a:fillRect/>
          </a:stretch>
        </p:blipFill>
        <p:spPr bwMode="auto">
          <a:xfrm>
            <a:off x="9580245" y="5926074"/>
            <a:ext cx="1754505" cy="41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Microsoft</Manager>
  <Company>Flyingbee Software Co., LTD, Powered by Flyingbee PDF SDK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A-Funcao-da-Professora-do-AEE 2.pptx</dc:title>
  <dc:creator>Flyingbee Software Co., LTD</dc:creator>
  <cp:lastModifiedBy>61b9a759cb9846b8460809c6dac2088e</cp:lastModifiedBy>
  <cp:revision>3</cp:revision>
  <dcterms:created xsi:type="dcterms:W3CDTF">2026-05-21T07:23:37Z</dcterms:created>
  <dcterms:modified xsi:type="dcterms:W3CDTF">2026-05-21T07:23:37Z</dcterms:modified>
</cp:coreProperties>
</file>