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 standalone="yes" ?>
<Relationships xmlns="http://schemas.openxmlformats.org/package/2006/relationships">
	<Relationship Id="rId1" Type="http://schemas.openxmlformats.org/officeDocument/2006/relationships/officeDocument" Target="ppt/presentation.xml"/>
	<Relationship Id="rId2" Type="http://schemas.openxmlformats.org/package/2006/relationships/metadata/thumbnail" Target="docProps/thumbnail.jpeg"/>
	<Relationship Id="rId3" Type="http://schemas.openxmlformats.org/package/2006/relationships/metadata/core-properties" Target="docProps/core.xml"/>
	<Relationship Id="rId4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9906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slideMasters/slideMaster1.xml"/>
	<Relationship Id="rId2" Type="http://schemas.openxmlformats.org/officeDocument/2006/relationships/presProps" Target="presProps.xml"/>
	<Relationship Id="rId3" Type="http://schemas.openxmlformats.org/officeDocument/2006/relationships/viewProps" Target="viewProps.xml"/>
	<Relationship Id="rId4" Type="http://schemas.openxmlformats.org/officeDocument/2006/relationships/theme" Target="theme/theme1.xml"/>
	<Relationship Id="rId5" Type="http://schemas.openxmlformats.org/officeDocument/2006/relationships/tableStyles" Target="tableStyles.xml"/>
	<Relationship Id="rId6" Type="http://schemas.openxmlformats.org/officeDocument/2006/relationships/slide" Target="slides/slide1.xml"/>
	<Relationship Id="rId7" Type="http://schemas.openxmlformats.org/officeDocument/2006/relationships/slide" Target="slides/slide2.xml"/>
	<Relationship Id="rId8" Type="http://schemas.openxmlformats.org/officeDocument/2006/relationships/slide" Target="slides/slide3.xml"/>
	<Relationship Id="rId9" Type="http://schemas.openxmlformats.org/officeDocument/2006/relationships/slide" Target="slides/slide4.xml"/>
	<Relationship Id="rId10" Type="http://schemas.openxmlformats.org/officeDocument/2006/relationships/slide" Target="slides/slide5.xml"/>
	<Relationship Id="rId11" Type="http://schemas.openxmlformats.org/officeDocument/2006/relationships/slide" Target="slides/slide6.xml"/>
	<Relationship Id="rId12" Type="http://schemas.openxmlformats.org/officeDocument/2006/relationships/slide" Target="slides/slide7.xml"/>
</Relationships>
</file>

<file path=ppt/slideLayouts/_rels/slideLayout1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10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11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2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3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4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5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6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7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8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9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	<Relationship Id="rId2" Type="http://schemas.openxmlformats.org/officeDocument/2006/relationships/slideLayout" Target="../slideLayouts/slideLayout2.xml"/>
	<Relationship Id="rId3" Type="http://schemas.openxmlformats.org/officeDocument/2006/relationships/slideLayout" Target="../slideLayouts/slideLayout3.xml"/>
	<Relationship Id="rId4" Type="http://schemas.openxmlformats.org/officeDocument/2006/relationships/slideLayout" Target="../slideLayouts/slideLayout4.xml"/>
	<Relationship Id="rId5" Type="http://schemas.openxmlformats.org/officeDocument/2006/relationships/slideLayout" Target="../slideLayouts/slideLayout5.xml"/>
	<Relationship Id="rId6" Type="http://schemas.openxmlformats.org/officeDocument/2006/relationships/slideLayout" Target="../slideLayouts/slideLayout6.xml"/>
	<Relationship Id="rId7" Type="http://schemas.openxmlformats.org/officeDocument/2006/relationships/slideLayout" Target="../slideLayouts/slideLayout7.xml"/>
	<Relationship Id="rId8" Type="http://schemas.openxmlformats.org/officeDocument/2006/relationships/slideLayout" Target="../slideLayouts/slideLayout8.xml"/>
	<Relationship Id="rId9" Type="http://schemas.openxmlformats.org/officeDocument/2006/relationships/slideLayout" Target="../slideLayouts/slideLayout9.xml"/>
	<Relationship Id="rId10" Type="http://schemas.openxmlformats.org/officeDocument/2006/relationships/slideLayout" Target="../slideLayouts/slideLayout10.xml"/>
	<Relationship Id="rId11" Type="http://schemas.openxmlformats.org/officeDocument/2006/relationships/slideLayout" Target="../slideLayouts/slideLayout11.xml"/>
	<Relationship Id="rId1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bCBp" Type="http://schemas.openxmlformats.org/officeDocument/2006/relationships/image" Target="../media/IMG_Image6_WXUNJ29QT0KU1USK.JPEG"/>
</Relationships>
</file>

<file path=ppt/slides/_rels/slide2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0332" Type="http://schemas.openxmlformats.org/officeDocument/2006/relationships/image" Target="../media/IMG_Image6_1BRCQIHZFUWOLLZQ.JPEG"/>
	<Relationship Id="rId_Y2Tj" Type="http://schemas.openxmlformats.org/officeDocument/2006/relationships/image" Target="../media/IMG_Image14_CVQNR9OP0749HH0X.JPEG"/>
</Relationships>
</file>

<file path=ppt/slides/_rels/slide3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FnAr" Type="http://schemas.openxmlformats.org/officeDocument/2006/relationships/image" Target="../media/IMG_Image17_1ZES0KETK4CJ14MA.JPEG"/>
	<Relationship Id="rId_0YqJ" Type="http://schemas.openxmlformats.org/officeDocument/2006/relationships/image" Target="../media/IMG_Image18_Masked_sbuK3RWzR8WyP9TF5uExDeYhB0INjy2r.PNG"/>
	<Relationship Id="rId_NAfv" Type="http://schemas.openxmlformats.org/officeDocument/2006/relationships/image" Target="../media/IMG_Image20_G2FYHJ2S8W2QK2EJ.PNG"/>
</Relationships>
</file>

<file path=ppt/slides/_rels/slide4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uOUF" Type="http://schemas.openxmlformats.org/officeDocument/2006/relationships/image" Target="../media/IMG_Image17_XQ46O5KUGJHR00X6.JPEG"/>
	<Relationship Id="rId_j1ol" Type="http://schemas.openxmlformats.org/officeDocument/2006/relationships/image" Target="../media/IMG_Image23_Masked_Ep0qpsuTfn5uCIrSI30dmYq7L8Ohjayn.PNG"/>
	<Relationship Id="rId_8vbA" Type="http://schemas.openxmlformats.org/officeDocument/2006/relationships/image" Target="../media/IMG_Image25_Masked_mqTuf24lNlYM7sM8atVef5ed697jwrv1.PNG"/>
	<Relationship Id="rId_0qVk" Type="http://schemas.openxmlformats.org/officeDocument/2006/relationships/image" Target="../media/IMG_Image27_8PAJMNLZ4OSGPQUP.JPEG"/>
</Relationships>
</file>

<file path=ppt/slides/_rels/slide5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ch6C" Type="http://schemas.openxmlformats.org/officeDocument/2006/relationships/image" Target="../media/IMG_Image17_6K4RJ7SLSUNUMMJ5.JPEG"/>
	<Relationship Id="rId_WUY2" Type="http://schemas.openxmlformats.org/officeDocument/2006/relationships/image" Target="../media/IMG_Image25_Masked_loCOagHeqIlZy5wpPWCLyRrB3SWHCvwZ.PNG"/>
	<Relationship Id="rId_bNHp" Type="http://schemas.openxmlformats.org/officeDocument/2006/relationships/image" Target="../media/IMG_Image23_Masked_wMEgIVeh9fwkBri20XPwJC5xWEHXMCwG.PNG"/>
	<Relationship Id="rId_3C5a" Type="http://schemas.openxmlformats.org/officeDocument/2006/relationships/image" Target="../media/IMG_Image30_RJ84O3X6F6LFBSFV.JPEG"/>
	<Relationship Id="rId_Rix5" Type="http://schemas.openxmlformats.org/officeDocument/2006/relationships/image" Target="../media/IMG_Image31_BZOPHCGKVM08NK0N.JPEG"/>
</Relationships>
</file>

<file path=ppt/slides/_rels/slide6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g2r5" Type="http://schemas.openxmlformats.org/officeDocument/2006/relationships/image" Target="../media/IMG_Image17_8B0D3F5AM7O3D30I.JPEG"/>
	<Relationship Id="rId_8K8h" Type="http://schemas.openxmlformats.org/officeDocument/2006/relationships/image" Target="../media/IMG_Image25_Masked_bHqZRvGHBL39E662i9zhhUubpvghk9AY.PNG"/>
	<Relationship Id="rId_YjSV" Type="http://schemas.openxmlformats.org/officeDocument/2006/relationships/image" Target="../media/IMG_Image34_2NHI3Q9R9ZOZRKUE.JPEG"/>
	<Relationship Id="rId_Bnpk" Type="http://schemas.openxmlformats.org/officeDocument/2006/relationships/image" Target="../media/IMG_Image35_PCB92B3RSN0382CK.JPEG"/>
	<Relationship Id="rId_r4zB" Type="http://schemas.openxmlformats.org/officeDocument/2006/relationships/image" Target="../media/IMG_Image23_Masked_OceHW5l17JwdtItfcKFdtsHTXAO2kbcL.PNG"/>
</Relationships>
</file>

<file path=ppt/slides/_rels/slide7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JpfO" Type="http://schemas.openxmlformats.org/officeDocument/2006/relationships/image" Target="../media/IMG_Image38_5EG9WUSDVHOTMI3N.JPEG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1"/>
            <a:ext cx="9906000" cy="6858000"/>
          </a:xfrm>
          <a:custGeom>
            <a:avLst/>
            <a:gdLst>
              <a:gd name="connsiteX0" fmla="*/ 0 w 9906000"/>
              <a:gd name="connsiteY0" fmla="*/ 6858000 h 6858000"/>
              <a:gd name="connsiteX1" fmla="*/ 9906000 w 9906000"/>
              <a:gd name="connsiteY1" fmla="*/ 6858000 h 6858000"/>
              <a:gd name="connsiteX2" fmla="*/ 9906000 w 9906000"/>
              <a:gd name="connsiteY2" fmla="*/ 0 h 6858000"/>
              <a:gd name="connsiteX3" fmla="*/ 0 w 9906000"/>
              <a:gd name="connsiteY3" fmla="*/ 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906000" h="6858000">
                <a:moveTo>
                  <a:pt x="0" y="6858000"/>
                </a:moveTo>
                <a:lnTo>
                  <a:pt x="9906000" y="6858000"/>
                </a:lnTo>
                <a:lnTo>
                  <a:pt x="9906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3" name="Picture 3"/>
          <p:cNvPicPr>
            <a:picLocks noChangeAspect="0" noChangeArrowheads="0"/>
          </p:cNvPicPr>
          <p:nvPr/>
        </p:nvPicPr>
        <p:blipFill>
          <a:blip r:embed="rId_bCBp" cstate="print"/>
          <a:srcRect/>
          <a:stretch>
            <a:fillRect/>
          </a:stretch>
        </p:blipFill>
        <p:spPr bwMode="auto">
          <a:xfrm>
            <a:off x="0" y="-169166"/>
            <a:ext cx="9906000" cy="7027164"/>
          </a:xfrm>
          <a:prstGeom prst="rect">
            <a:avLst/>
          </a:prstGeom>
          <a:noFill/>
        </p:spPr>
      </p:pic>
      <p:sp>
        <p:nvSpPr>
          <p:cNvPr id="4" name="TextBox 4"/>
          <p:cNvSpPr txBox="1"/>
          <p:nvPr/>
        </p:nvSpPr>
        <p:spPr>
          <a:xfrm>
            <a:off x="391058" y="1598397"/>
            <a:ext cx="9225280" cy="939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600"/>
              </a:lnSpc>
              <a:spcBef>
                <a:spcPts val="0"/>
              </a:spcBef>
            </a:pPr>
            <a:r>
              <a:rPr sz="3600" dirty="0" b="1" i="0" smtClean="0">
                <a:solidFill>
                  <a:srgbClr val="FFFFFF"/>
                </a:solidFill>
                <a:latin typeface="Century Gothic Italic" pitchFamily="18"/>
                <a:cs typeface="Century Gothic Italic" pitchFamily="18"/>
              </a:rPr>
              <a:t>D</a:t>
            </a:r>
            <a:r>
              <a:rPr sz="3600" dirty="0" b="1" i="0" smtClean="0">
                <a:solidFill>
                  <a:srgbClr val="FFFFFF"/>
                </a:solidFill>
                <a:latin typeface="Century Gothic Italic" pitchFamily="18"/>
                <a:cs typeface="Century Gothic Italic" pitchFamily="18"/>
              </a:rPr>
              <a:t>E</a:t>
            </a:r>
            <a:r>
              <a:rPr sz="3600" dirty="0" b="1" i="0" smtClean="0">
                <a:solidFill>
                  <a:srgbClr val="FFFFFF"/>
                </a:solidFill>
                <a:latin typeface="Century Gothic Italic" pitchFamily="18"/>
                <a:cs typeface="Century Gothic Italic" pitchFamily="18"/>
              </a:rPr>
              <a:t>S</a:t>
            </a:r>
            <a:r>
              <a:rPr sz="3600" dirty="0" b="1" i="0" smtClean="0">
                <a:solidFill>
                  <a:srgbClr val="FFFFFF"/>
                </a:solidFill>
                <a:latin typeface="Century Gothic Italic" pitchFamily="18"/>
                <a:cs typeface="Century Gothic Italic" pitchFamily="18"/>
              </a:rPr>
              <a:t>I</a:t>
            </a:r>
            <a:r>
              <a:rPr sz="3600" dirty="0" b="1" i="0" smtClean="0">
                <a:solidFill>
                  <a:srgbClr val="FFFFFF"/>
                </a:solidFill>
                <a:latin typeface="Century Gothic Italic" pitchFamily="18"/>
                <a:cs typeface="Century Gothic Italic" pitchFamily="18"/>
              </a:rPr>
              <a:t>G</a:t>
            </a:r>
            <a:r>
              <a:rPr sz="3600" dirty="0" b="1" i="0" smtClean="0">
                <a:solidFill>
                  <a:srgbClr val="FFFFFF"/>
                </a:solidFill>
                <a:latin typeface="Century Gothic Italic" pitchFamily="18"/>
                <a:cs typeface="Century Gothic Italic" pitchFamily="18"/>
              </a:rPr>
              <a:t>N  FOR GRAND EXPR</a:t>
            </a:r>
            <a:r>
              <a:rPr sz="3600" dirty="0" b="1" i="0" smtClean="0">
                <a:solidFill>
                  <a:srgbClr val="FFFFFF"/>
                </a:solidFill>
                <a:latin typeface="Century Gothic Italic" pitchFamily="18"/>
                <a:cs typeface="Century Gothic Italic" pitchFamily="18"/>
              </a:rPr>
              <a:t>E</a:t>
            </a:r>
            <a:r>
              <a:rPr sz="3600" dirty="0" b="1" i="0" smtClean="0">
                <a:solidFill>
                  <a:srgbClr val="FFFFFF"/>
                </a:solidFill>
                <a:latin typeface="Century Gothic Italic" pitchFamily="18"/>
                <a:cs typeface="Century Gothic Italic" pitchFamily="18"/>
              </a:rPr>
              <a:t>SS CAR WASH </a:t>
            </a:r>
          </a:p>
          <a:p>
            <a:pPr marL="1896212">
              <a:lnSpc>
                <a:spcPts val="3800"/>
              </a:lnSpc>
              <a:spcBef>
                <a:spcPts val="0"/>
              </a:spcBef>
            </a:pPr>
            <a:r>
              <a:rPr sz="3600" dirty="0" b="1" i="0" smtClean="0">
                <a:solidFill>
                  <a:srgbClr val="FFFFFF"/>
                </a:solidFill>
                <a:latin typeface="Century Gothic Italic" pitchFamily="18"/>
                <a:cs typeface="Century Gothic Italic" pitchFamily="18"/>
              </a:rPr>
              <a:t>INTERIOR FITOUT W</a:t>
            </a:r>
            <a:r>
              <a:rPr sz="3600" dirty="0" b="1" i="0" smtClean="0">
                <a:solidFill>
                  <a:srgbClr val="FFFFFF"/>
                </a:solidFill>
                <a:latin typeface="Century Gothic Italic" pitchFamily="18"/>
                <a:cs typeface="Century Gothic Italic" pitchFamily="18"/>
              </a:rPr>
              <a:t>O</a:t>
            </a:r>
            <a:r>
              <a:rPr sz="3600" dirty="0" b="1" i="0" smtClean="0">
                <a:solidFill>
                  <a:srgbClr val="FFFFFF"/>
                </a:solidFill>
                <a:latin typeface="Century Gothic Italic" pitchFamily="18"/>
                <a:cs typeface="Century Gothic Italic" pitchFamily="18"/>
              </a:rPr>
              <a:t>RKS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418967" y="2877105"/>
            <a:ext cx="3062698" cy="25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000"/>
              </a:lnSpc>
              <a:spcBef>
                <a:spcPts val="0"/>
              </a:spcBef>
            </a:pPr>
            <a:r>
              <a:rPr sz="2006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Grand Express, Jebal Al</a:t>
            </a:r>
            <a:r>
              <a:rPr sz="2006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1"/>
            <a:ext cx="9906000" cy="6858000"/>
          </a:xfrm>
          <a:custGeom>
            <a:avLst/>
            <a:gdLst>
              <a:gd name="connsiteX0" fmla="*/ 0 w 9906000"/>
              <a:gd name="connsiteY0" fmla="*/ 6858000 h 6858000"/>
              <a:gd name="connsiteX1" fmla="*/ 9906000 w 9906000"/>
              <a:gd name="connsiteY1" fmla="*/ 6858000 h 6858000"/>
              <a:gd name="connsiteX2" fmla="*/ 9906000 w 9906000"/>
              <a:gd name="connsiteY2" fmla="*/ 0 h 6858000"/>
              <a:gd name="connsiteX3" fmla="*/ 0 w 9906000"/>
              <a:gd name="connsiteY3" fmla="*/ 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906000" h="6858000">
                <a:moveTo>
                  <a:pt x="0" y="6858000"/>
                </a:moveTo>
                <a:lnTo>
                  <a:pt x="9906000" y="6858000"/>
                </a:lnTo>
                <a:lnTo>
                  <a:pt x="9906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3" name="Picture 3"/>
          <p:cNvPicPr>
            <a:picLocks noChangeAspect="0" noChangeArrowheads="0"/>
          </p:cNvPicPr>
          <p:nvPr/>
        </p:nvPicPr>
        <p:blipFill>
          <a:blip r:embed="rId_0332" cstate="print"/>
          <a:srcRect/>
          <a:stretch>
            <a:fillRect/>
          </a:stretch>
        </p:blipFill>
        <p:spPr bwMode="auto">
          <a:xfrm>
            <a:off x="0" y="-169166"/>
            <a:ext cx="9906000" cy="7027164"/>
          </a:xfrm>
          <a:prstGeom prst="rect">
            <a:avLst/>
          </a:prstGeom>
          <a:noFill/>
        </p:spPr>
      </p:pic>
      <p:sp>
        <p:nvSpPr>
          <p:cNvPr id="4" name="TextBox 4"/>
          <p:cNvSpPr txBox="1"/>
          <p:nvPr/>
        </p:nvSpPr>
        <p:spPr>
          <a:xfrm>
            <a:off x="1107034" y="1227431"/>
            <a:ext cx="2213435" cy="939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600"/>
              </a:lnSpc>
              <a:spcBef>
                <a:spcPts val="0"/>
              </a:spcBef>
            </a:pPr>
            <a:r>
              <a:rPr sz="3602" dirty="0" b="1" i="0" smtClean="0">
                <a:solidFill>
                  <a:srgbClr val="FFFFFF"/>
                </a:solidFill>
                <a:latin typeface="Century Gothic Italic" pitchFamily="18"/>
                <a:cs typeface="Century Gothic Italic" pitchFamily="18"/>
              </a:rPr>
              <a:t>MODERN</a:t>
            </a:r>
            <a:r>
              <a:rPr sz="3602" dirty="0" b="1" i="0" smtClean="0">
                <a:solidFill>
                  <a:srgbClr val="FFFFFF"/>
                </a:solidFill>
                <a:latin typeface="Century Gothic Italic" pitchFamily="18"/>
                <a:cs typeface="Century Gothic Italic" pitchFamily="18"/>
              </a:rPr>
              <a:t> </a:t>
            </a:r>
          </a:p>
          <a:p>
            <a:pPr marL="45720">
              <a:lnSpc>
                <a:spcPts val="3800"/>
              </a:lnSpc>
              <a:spcBef>
                <a:spcPts val="0"/>
              </a:spcBef>
            </a:pPr>
            <a:r>
              <a:rPr sz="3600" dirty="0" b="1" i="0" smtClean="0">
                <a:solidFill>
                  <a:srgbClr val="FFFFFF"/>
                </a:solidFill>
                <a:latin typeface="Century Gothic Italic" pitchFamily="18"/>
                <a:cs typeface="Century Gothic Italic" pitchFamily="18"/>
              </a:rPr>
              <a:t>N</a:t>
            </a:r>
            <a:r>
              <a:rPr sz="3600" dirty="0" b="1" i="0" smtClean="0">
                <a:solidFill>
                  <a:srgbClr val="FFFFFF"/>
                </a:solidFill>
                <a:latin typeface="Century Gothic Italic" pitchFamily="18"/>
                <a:cs typeface="Century Gothic Italic" pitchFamily="18"/>
              </a:rPr>
              <a:t>E</a:t>
            </a:r>
            <a:r>
              <a:rPr sz="3600" dirty="0" b="1" i="0" smtClean="0">
                <a:solidFill>
                  <a:srgbClr val="FFFFFF"/>
                </a:solidFill>
                <a:latin typeface="Century Gothic Italic" pitchFamily="18"/>
                <a:cs typeface="Century Gothic Italic" pitchFamily="18"/>
              </a:rPr>
              <a:t>UTRAL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972617" y="2524811"/>
            <a:ext cx="2417801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It's characterized b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y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652272" y="2716835"/>
            <a:ext cx="3054909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si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m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plic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i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ty, clean lines, and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03097" y="2908859"/>
            <a:ext cx="2417572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neutral palette and  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530352" y="3100630"/>
            <a:ext cx="3307632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m</a:t>
            </a:r>
            <a:r>
              <a:rPr sz="1802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onochromatic design</a:t>
            </a:r>
            <a:r>
              <a:rPr sz="1802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 with 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794309" y="3293161"/>
            <a:ext cx="2755900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all shades of colours a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n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562356" y="3485185"/>
            <a:ext cx="3233902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accent c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r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eating contr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a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st. It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32460" y="3677209"/>
            <a:ext cx="3096742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us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ually combines an open 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624840" y="3869233"/>
            <a:ext cx="3114116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f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l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o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or plan, lots of light, 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a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nd 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582168" y="4061257"/>
            <a:ext cx="3195041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f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un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ctional modern flooring, 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519684" y="4253028"/>
            <a:ext cx="3327776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and it fo</a:t>
            </a:r>
            <a:r>
              <a:rPr sz="1802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cu</a:t>
            </a:r>
            <a:r>
              <a:rPr sz="1802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ses on the sha</a:t>
            </a:r>
            <a:r>
              <a:rPr sz="1802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pe, 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670560" y="4445686"/>
            <a:ext cx="3019933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c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olor and texture of jus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t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 a 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018337" y="4637710"/>
            <a:ext cx="2325674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handful of essential 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551686" y="4829734"/>
            <a:ext cx="1201877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e</a:t>
            </a:r>
            <a:r>
              <a:rPr sz="1800" dirty="0" b="0" i="0" smtClean="0">
                <a:solidFill>
                  <a:srgbClr val="FFFFFF"/>
                </a:solidFill>
                <a:latin typeface="Century Gothic" pitchFamily="18"/>
                <a:cs typeface="Century Gothic" pitchFamily="18"/>
              </a:rPr>
              <a:t>lements.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42926" y="488747"/>
            <a:ext cx="3815080" cy="419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300"/>
              </a:lnSpc>
              <a:spcBef>
                <a:spcPts val="0"/>
              </a:spcBef>
            </a:pPr>
            <a:r>
              <a:rPr sz="3300" dirty="0" b="1" i="0" smtClean="0">
                <a:solidFill>
                  <a:srgbClr val="FFFFFF"/>
                </a:solidFill>
                <a:latin typeface="Century Gothic Italic" pitchFamily="18"/>
                <a:cs typeface="Century Gothic Italic" pitchFamily="18"/>
              </a:rPr>
              <a:t>D</a:t>
            </a:r>
            <a:r>
              <a:rPr sz="3300" dirty="0" b="1" i="0" smtClean="0">
                <a:solidFill>
                  <a:srgbClr val="FFFFFF"/>
                </a:solidFill>
                <a:latin typeface="Century Gothic Italic" pitchFamily="18"/>
                <a:cs typeface="Century Gothic Italic" pitchFamily="18"/>
              </a:rPr>
              <a:t>E</a:t>
            </a:r>
            <a:r>
              <a:rPr sz="3300" dirty="0" b="1" i="0" smtClean="0">
                <a:solidFill>
                  <a:srgbClr val="FFFFFF"/>
                </a:solidFill>
                <a:latin typeface="Century Gothic Italic" pitchFamily="18"/>
                <a:cs typeface="Century Gothic Italic" pitchFamily="18"/>
              </a:rPr>
              <a:t>SIGN CON</a:t>
            </a:r>
            <a:r>
              <a:rPr sz="3300" dirty="0" b="1" i="0" smtClean="0">
                <a:solidFill>
                  <a:srgbClr val="FFFFFF"/>
                </a:solidFill>
                <a:latin typeface="Century Gothic Italic" pitchFamily="18"/>
                <a:cs typeface="Century Gothic Italic" pitchFamily="18"/>
              </a:rPr>
              <a:t>C</a:t>
            </a:r>
            <a:r>
              <a:rPr sz="3300" dirty="0" b="1" i="0" smtClean="0">
                <a:solidFill>
                  <a:srgbClr val="FFFFFF"/>
                </a:solidFill>
                <a:latin typeface="Century Gothic Italic" pitchFamily="18"/>
                <a:cs typeface="Century Gothic Italic" pitchFamily="18"/>
              </a:rPr>
              <a:t>EPT:</a:t>
            </a:r>
          </a:p>
        </p:txBody>
      </p:sp>
      <p:sp>
        <p:nvSpPr>
          <p:cNvPr id="19" name="Freeform 19"/>
          <p:cNvSpPr/>
          <p:nvPr/>
        </p:nvSpPr>
        <p:spPr>
          <a:xfrm>
            <a:off x="242888" y="873760"/>
            <a:ext cx="3684968" cy="38100"/>
          </a:xfrm>
          <a:custGeom>
            <a:avLst/>
            <a:gdLst>
              <a:gd name="connsiteX0" fmla="*/ 0 w 3684968"/>
              <a:gd name="connsiteY0" fmla="*/ 0 h 38100"/>
              <a:gd name="connsiteX1" fmla="*/ 921258 w 3684968"/>
              <a:gd name="connsiteY1" fmla="*/ 0 h 38100"/>
              <a:gd name="connsiteX2" fmla="*/ 1842452 w 3684968"/>
              <a:gd name="connsiteY2" fmla="*/ 0 h 38100"/>
              <a:gd name="connsiteX3" fmla="*/ 2763711 w 3684968"/>
              <a:gd name="connsiteY3" fmla="*/ 0 h 38100"/>
              <a:gd name="connsiteX4" fmla="*/ 3684968 w 3684968"/>
              <a:gd name="connsiteY4" fmla="*/ 0 h 38100"/>
              <a:gd name="connsiteX5" fmla="*/ 3684968 w 3684968"/>
              <a:gd name="connsiteY5" fmla="*/ 38100 h 38100"/>
              <a:gd name="connsiteX6" fmla="*/ 2763711 w 3684968"/>
              <a:gd name="connsiteY6" fmla="*/ 38100 h 38100"/>
              <a:gd name="connsiteX7" fmla="*/ 1842452 w 3684968"/>
              <a:gd name="connsiteY7" fmla="*/ 38100 h 38100"/>
              <a:gd name="connsiteX8" fmla="*/ 921258 w 3684968"/>
              <a:gd name="connsiteY8" fmla="*/ 38100 h 38100"/>
              <a:gd name="connsiteX9" fmla="*/ 0 w 3684968"/>
              <a:gd name="connsiteY9" fmla="*/ 38100 h 381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</a:cxnLst>
            <a:rect l="l" t="t" r="r" b="b"/>
            <a:pathLst>
              <a:path w="3684968" h="38100">
                <a:moveTo>
                  <a:pt x="0" y="0"/>
                </a:moveTo>
                <a:lnTo>
                  <a:pt x="921258" y="0"/>
                </a:lnTo>
                <a:lnTo>
                  <a:pt x="1842452" y="0"/>
                </a:lnTo>
                <a:lnTo>
                  <a:pt x="2763711" y="0"/>
                </a:lnTo>
                <a:lnTo>
                  <a:pt x="3684968" y="0"/>
                </a:lnTo>
                <a:lnTo>
                  <a:pt x="3684968" y="38100"/>
                </a:lnTo>
                <a:lnTo>
                  <a:pt x="2763711" y="38100"/>
                </a:lnTo>
                <a:lnTo>
                  <a:pt x="1842452" y="38100"/>
                </a:lnTo>
                <a:lnTo>
                  <a:pt x="921258" y="38100"/>
                </a:lnTo>
                <a:lnTo>
                  <a:pt x="0" y="381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20" name="Picture 20"/>
          <p:cNvPicPr>
            <a:picLocks noChangeAspect="0" noChangeArrowheads="0"/>
          </p:cNvPicPr>
          <p:nvPr/>
        </p:nvPicPr>
        <p:blipFill>
          <a:blip r:embed="rId_Y2Tj" cstate="print"/>
          <a:srcRect/>
          <a:stretch>
            <a:fillRect/>
          </a:stretch>
        </p:blipFill>
        <p:spPr bwMode="auto">
          <a:xfrm>
            <a:off x="4559808" y="-82296"/>
            <a:ext cx="4928616" cy="65318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1"/>
            <a:ext cx="9906000" cy="6858000"/>
          </a:xfrm>
          <a:custGeom>
            <a:avLst/>
            <a:gdLst>
              <a:gd name="connsiteX0" fmla="*/ 0 w 9906000"/>
              <a:gd name="connsiteY0" fmla="*/ 6858000 h 6858000"/>
              <a:gd name="connsiteX1" fmla="*/ 9906000 w 9906000"/>
              <a:gd name="connsiteY1" fmla="*/ 6858000 h 6858000"/>
              <a:gd name="connsiteX2" fmla="*/ 9906000 w 9906000"/>
              <a:gd name="connsiteY2" fmla="*/ 0 h 6858000"/>
              <a:gd name="connsiteX3" fmla="*/ 0 w 9906000"/>
              <a:gd name="connsiteY3" fmla="*/ 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906000" h="6858000">
                <a:moveTo>
                  <a:pt x="0" y="6858000"/>
                </a:moveTo>
                <a:lnTo>
                  <a:pt x="9906000" y="6858000"/>
                </a:lnTo>
                <a:lnTo>
                  <a:pt x="9906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3" name="Picture 3"/>
          <p:cNvPicPr>
            <a:picLocks noChangeAspect="0" noChangeArrowheads="0"/>
          </p:cNvPicPr>
          <p:nvPr/>
        </p:nvPicPr>
        <p:blipFill>
          <a:blip r:embed="rId_FnAr" cstate="print"/>
          <a:srcRect/>
          <a:stretch>
            <a:fillRect/>
          </a:stretch>
        </p:blipFill>
        <p:spPr bwMode="auto">
          <a:xfrm>
            <a:off x="0" y="-301754"/>
            <a:ext cx="9956292" cy="7062216"/>
          </a:xfrm>
          <a:prstGeom prst="rect">
            <a:avLst/>
          </a:prstGeom>
          <a:noFill/>
        </p:spPr>
      </p:pic>
      <p:pic>
        <p:nvPicPr>
          <p:cNvPr id="4" name="Picture 4"/>
          <p:cNvPicPr>
            <a:picLocks noChangeAspect="0" noChangeArrowheads="0"/>
          </p:cNvPicPr>
          <p:nvPr/>
        </p:nvPicPr>
        <p:blipFill>
          <a:blip r:embed="rId_0YqJ" cstate="print"/>
          <a:srcRect/>
          <a:stretch>
            <a:fillRect/>
          </a:stretch>
        </p:blipFill>
        <p:spPr bwMode="auto">
          <a:xfrm>
            <a:off x="2311273" y="6115203"/>
            <a:ext cx="4720210" cy="158496"/>
          </a:xfrm>
          <a:prstGeom prst="rect">
            <a:avLst/>
          </a:prstGeom>
          <a:noFill/>
        </p:spPr>
      </p:pic>
      <p:pic>
        <p:nvPicPr>
          <p:cNvPr id="5" name="Picture 5"/>
          <p:cNvPicPr>
            <a:picLocks noChangeAspect="0" noChangeArrowheads="0"/>
          </p:cNvPicPr>
          <p:nvPr/>
        </p:nvPicPr>
        <p:blipFill>
          <a:blip r:embed="rId_NAfv" cstate="print"/>
          <a:srcRect/>
          <a:stretch>
            <a:fillRect/>
          </a:stretch>
        </p:blipFill>
        <p:spPr bwMode="auto">
          <a:xfrm>
            <a:off x="1656588" y="521208"/>
            <a:ext cx="6592824" cy="58155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1"/>
            <a:ext cx="9906000" cy="6858000"/>
          </a:xfrm>
          <a:custGeom>
            <a:avLst/>
            <a:gdLst>
              <a:gd name="connsiteX0" fmla="*/ 0 w 9906000"/>
              <a:gd name="connsiteY0" fmla="*/ 6858000 h 6858000"/>
              <a:gd name="connsiteX1" fmla="*/ 9906000 w 9906000"/>
              <a:gd name="connsiteY1" fmla="*/ 6858000 h 6858000"/>
              <a:gd name="connsiteX2" fmla="*/ 9906000 w 9906000"/>
              <a:gd name="connsiteY2" fmla="*/ 0 h 6858000"/>
              <a:gd name="connsiteX3" fmla="*/ 0 w 9906000"/>
              <a:gd name="connsiteY3" fmla="*/ 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906000" h="6858000">
                <a:moveTo>
                  <a:pt x="0" y="6858000"/>
                </a:moveTo>
                <a:lnTo>
                  <a:pt x="9906000" y="6858000"/>
                </a:lnTo>
                <a:lnTo>
                  <a:pt x="9906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3" name="Picture 3"/>
          <p:cNvPicPr>
            <a:picLocks noChangeAspect="0" noChangeArrowheads="0"/>
          </p:cNvPicPr>
          <p:nvPr/>
        </p:nvPicPr>
        <p:blipFill>
          <a:blip r:embed="rId_uOUF" cstate="print"/>
          <a:srcRect/>
          <a:stretch>
            <a:fillRect/>
          </a:stretch>
        </p:blipFill>
        <p:spPr bwMode="auto">
          <a:xfrm>
            <a:off x="0" y="-301754"/>
            <a:ext cx="9956292" cy="7062216"/>
          </a:xfrm>
          <a:prstGeom prst="rect">
            <a:avLst/>
          </a:prstGeom>
          <a:noFill/>
        </p:spPr>
      </p:pic>
      <p:pic>
        <p:nvPicPr>
          <p:cNvPr id="4" name="Picture 4"/>
          <p:cNvPicPr>
            <a:picLocks noChangeAspect="0" noChangeArrowheads="0"/>
          </p:cNvPicPr>
          <p:nvPr/>
        </p:nvPicPr>
        <p:blipFill>
          <a:blip r:embed="rId_j1ol" cstate="print"/>
          <a:srcRect/>
          <a:stretch>
            <a:fillRect/>
          </a:stretch>
        </p:blipFill>
        <p:spPr bwMode="auto">
          <a:xfrm>
            <a:off x="2561590" y="6087770"/>
            <a:ext cx="6225159" cy="185928"/>
          </a:xfrm>
          <a:prstGeom prst="rect">
            <a:avLst/>
          </a:prstGeom>
          <a:noFill/>
        </p:spPr>
      </p:pic>
      <p:pic>
        <p:nvPicPr>
          <p:cNvPr id="5" name="Picture 5"/>
          <p:cNvPicPr>
            <a:picLocks noChangeAspect="0" noChangeArrowheads="0"/>
          </p:cNvPicPr>
          <p:nvPr/>
        </p:nvPicPr>
        <p:blipFill>
          <a:blip r:embed="rId_8vbA" cstate="print"/>
          <a:srcRect/>
          <a:stretch>
            <a:fillRect/>
          </a:stretch>
        </p:blipFill>
        <p:spPr bwMode="auto">
          <a:xfrm>
            <a:off x="3904488" y="2278380"/>
            <a:ext cx="4245864" cy="1900428"/>
          </a:xfrm>
          <a:prstGeom prst="rect">
            <a:avLst/>
          </a:prstGeom>
          <a:noFill/>
        </p:spPr>
      </p:pic>
      <p:pic>
        <p:nvPicPr>
          <p:cNvPr id="6" name="Picture 6"/>
          <p:cNvPicPr>
            <a:picLocks noChangeAspect="0" noChangeArrowheads="0"/>
          </p:cNvPicPr>
          <p:nvPr/>
        </p:nvPicPr>
        <p:blipFill>
          <a:blip r:embed="rId_0qVk" cstate="print"/>
          <a:srcRect/>
          <a:stretch>
            <a:fillRect/>
          </a:stretch>
        </p:blipFill>
        <p:spPr bwMode="auto">
          <a:xfrm>
            <a:off x="434340" y="716280"/>
            <a:ext cx="9282684" cy="51937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1"/>
            <a:ext cx="9906000" cy="6858000"/>
          </a:xfrm>
          <a:custGeom>
            <a:avLst/>
            <a:gdLst>
              <a:gd name="connsiteX0" fmla="*/ 0 w 9906000"/>
              <a:gd name="connsiteY0" fmla="*/ 6858000 h 6858000"/>
              <a:gd name="connsiteX1" fmla="*/ 9906000 w 9906000"/>
              <a:gd name="connsiteY1" fmla="*/ 6858000 h 6858000"/>
              <a:gd name="connsiteX2" fmla="*/ 9906000 w 9906000"/>
              <a:gd name="connsiteY2" fmla="*/ 0 h 6858000"/>
              <a:gd name="connsiteX3" fmla="*/ 0 w 9906000"/>
              <a:gd name="connsiteY3" fmla="*/ 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906000" h="6858000">
                <a:moveTo>
                  <a:pt x="0" y="6858000"/>
                </a:moveTo>
                <a:lnTo>
                  <a:pt x="9906000" y="6858000"/>
                </a:lnTo>
                <a:lnTo>
                  <a:pt x="9906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3" name="Picture 3"/>
          <p:cNvPicPr>
            <a:picLocks noChangeAspect="0" noChangeArrowheads="0"/>
          </p:cNvPicPr>
          <p:nvPr/>
        </p:nvPicPr>
        <p:blipFill>
          <a:blip r:embed="rId_ch6C" cstate="print"/>
          <a:srcRect/>
          <a:stretch>
            <a:fillRect/>
          </a:stretch>
        </p:blipFill>
        <p:spPr bwMode="auto">
          <a:xfrm>
            <a:off x="0" y="-301754"/>
            <a:ext cx="9956292" cy="7062216"/>
          </a:xfrm>
          <a:prstGeom prst="rect">
            <a:avLst/>
          </a:prstGeom>
          <a:noFill/>
        </p:spPr>
      </p:pic>
      <p:pic>
        <p:nvPicPr>
          <p:cNvPr id="4" name="Picture 4"/>
          <p:cNvPicPr>
            <a:picLocks noChangeAspect="0" noChangeArrowheads="0"/>
          </p:cNvPicPr>
          <p:nvPr/>
        </p:nvPicPr>
        <p:blipFill>
          <a:blip r:embed="rId_WUY2" cstate="print"/>
          <a:srcRect/>
          <a:stretch>
            <a:fillRect/>
          </a:stretch>
        </p:blipFill>
        <p:spPr bwMode="auto">
          <a:xfrm>
            <a:off x="2339340" y="1876044"/>
            <a:ext cx="4245864" cy="1900428"/>
          </a:xfrm>
          <a:prstGeom prst="rect">
            <a:avLst/>
          </a:prstGeom>
          <a:noFill/>
        </p:spPr>
      </p:pic>
      <p:pic>
        <p:nvPicPr>
          <p:cNvPr id="5" name="Picture 5"/>
          <p:cNvPicPr>
            <a:picLocks noChangeAspect="0" noChangeArrowheads="0"/>
          </p:cNvPicPr>
          <p:nvPr/>
        </p:nvPicPr>
        <p:blipFill>
          <a:blip r:embed="rId_bNHp" cstate="print"/>
          <a:srcRect/>
          <a:stretch>
            <a:fillRect/>
          </a:stretch>
        </p:blipFill>
        <p:spPr bwMode="auto">
          <a:xfrm>
            <a:off x="2561590" y="6087770"/>
            <a:ext cx="6225159" cy="185928"/>
          </a:xfrm>
          <a:prstGeom prst="rect">
            <a:avLst/>
          </a:prstGeom>
          <a:noFill/>
        </p:spPr>
      </p:pic>
      <p:pic>
        <p:nvPicPr>
          <p:cNvPr id="6" name="Picture 6"/>
          <p:cNvPicPr>
            <a:picLocks noChangeAspect="0" noChangeArrowheads="0"/>
          </p:cNvPicPr>
          <p:nvPr/>
        </p:nvPicPr>
        <p:blipFill>
          <a:blip r:embed="rId_3C5a" cstate="print"/>
          <a:srcRect/>
          <a:stretch>
            <a:fillRect/>
          </a:stretch>
        </p:blipFill>
        <p:spPr bwMode="auto">
          <a:xfrm>
            <a:off x="126492" y="536448"/>
            <a:ext cx="5603748" cy="5317236"/>
          </a:xfrm>
          <a:prstGeom prst="rect">
            <a:avLst/>
          </a:prstGeom>
          <a:noFill/>
        </p:spPr>
      </p:pic>
      <p:pic>
        <p:nvPicPr>
          <p:cNvPr id="7" name="Picture 7"/>
          <p:cNvPicPr>
            <a:picLocks noChangeAspect="0" noChangeArrowheads="0"/>
          </p:cNvPicPr>
          <p:nvPr/>
        </p:nvPicPr>
        <p:blipFill>
          <a:blip r:embed="rId_Rix5" cstate="print"/>
          <a:srcRect/>
          <a:stretch>
            <a:fillRect/>
          </a:stretch>
        </p:blipFill>
        <p:spPr bwMode="auto">
          <a:xfrm rot="0">
            <a:off x="5984748" y="536448"/>
            <a:ext cx="3008376" cy="53172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1"/>
            <a:ext cx="9906000" cy="6858000"/>
          </a:xfrm>
          <a:custGeom>
            <a:avLst/>
            <a:gdLst>
              <a:gd name="connsiteX0" fmla="*/ 0 w 9906000"/>
              <a:gd name="connsiteY0" fmla="*/ 6858000 h 6858000"/>
              <a:gd name="connsiteX1" fmla="*/ 9906000 w 9906000"/>
              <a:gd name="connsiteY1" fmla="*/ 6858000 h 6858000"/>
              <a:gd name="connsiteX2" fmla="*/ 9906000 w 9906000"/>
              <a:gd name="connsiteY2" fmla="*/ 0 h 6858000"/>
              <a:gd name="connsiteX3" fmla="*/ 0 w 9906000"/>
              <a:gd name="connsiteY3" fmla="*/ 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906000" h="6858000">
                <a:moveTo>
                  <a:pt x="0" y="6858000"/>
                </a:moveTo>
                <a:lnTo>
                  <a:pt x="9906000" y="6858000"/>
                </a:lnTo>
                <a:lnTo>
                  <a:pt x="9906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3" name="Picture 3"/>
          <p:cNvPicPr>
            <a:picLocks noChangeAspect="0" noChangeArrowheads="0"/>
          </p:cNvPicPr>
          <p:nvPr/>
        </p:nvPicPr>
        <p:blipFill>
          <a:blip r:embed="rId_g2r5" cstate="print"/>
          <a:srcRect/>
          <a:stretch>
            <a:fillRect/>
          </a:stretch>
        </p:blipFill>
        <p:spPr bwMode="auto">
          <a:xfrm>
            <a:off x="0" y="-301754"/>
            <a:ext cx="9956292" cy="7062216"/>
          </a:xfrm>
          <a:prstGeom prst="rect">
            <a:avLst/>
          </a:prstGeom>
          <a:noFill/>
        </p:spPr>
      </p:pic>
      <p:pic>
        <p:nvPicPr>
          <p:cNvPr id="4" name="Picture 4"/>
          <p:cNvPicPr>
            <a:picLocks noChangeAspect="0" noChangeArrowheads="0"/>
          </p:cNvPicPr>
          <p:nvPr/>
        </p:nvPicPr>
        <p:blipFill>
          <a:blip r:embed="rId_8K8h" cstate="print"/>
          <a:srcRect/>
          <a:stretch>
            <a:fillRect/>
          </a:stretch>
        </p:blipFill>
        <p:spPr bwMode="auto">
          <a:xfrm>
            <a:off x="2339340" y="1876044"/>
            <a:ext cx="4245864" cy="1900428"/>
          </a:xfrm>
          <a:prstGeom prst="rect">
            <a:avLst/>
          </a:prstGeom>
          <a:noFill/>
        </p:spPr>
      </p:pic>
      <p:pic>
        <p:nvPicPr>
          <p:cNvPr id="5" name="Picture 5"/>
          <p:cNvPicPr>
            <a:picLocks noChangeAspect="0" noChangeArrowheads="0"/>
          </p:cNvPicPr>
          <p:nvPr/>
        </p:nvPicPr>
        <p:blipFill>
          <a:blip r:embed="rId_YjSV" cstate="print"/>
          <a:srcRect/>
          <a:stretch>
            <a:fillRect/>
          </a:stretch>
        </p:blipFill>
        <p:spPr bwMode="auto">
          <a:xfrm>
            <a:off x="5253228" y="536448"/>
            <a:ext cx="4625340" cy="5553456"/>
          </a:xfrm>
          <a:prstGeom prst="rect">
            <a:avLst/>
          </a:prstGeom>
          <a:noFill/>
        </p:spPr>
      </p:pic>
      <p:pic>
        <p:nvPicPr>
          <p:cNvPr id="6" name="Picture 6"/>
          <p:cNvPicPr>
            <a:picLocks noChangeAspect="0" noChangeArrowheads="0"/>
          </p:cNvPicPr>
          <p:nvPr/>
        </p:nvPicPr>
        <p:blipFill>
          <a:blip r:embed="rId_Bnpk" cstate="print"/>
          <a:srcRect/>
          <a:stretch>
            <a:fillRect/>
          </a:stretch>
        </p:blipFill>
        <p:spPr bwMode="auto">
          <a:xfrm>
            <a:off x="155448" y="1306068"/>
            <a:ext cx="5574792" cy="4238244"/>
          </a:xfrm>
          <a:prstGeom prst="rect">
            <a:avLst/>
          </a:prstGeom>
          <a:noFill/>
        </p:spPr>
      </p:pic>
      <p:pic>
        <p:nvPicPr>
          <p:cNvPr id="7" name="Picture 7"/>
          <p:cNvPicPr>
            <a:picLocks noChangeAspect="0" noChangeArrowheads="0"/>
          </p:cNvPicPr>
          <p:nvPr/>
        </p:nvPicPr>
        <p:blipFill>
          <a:blip r:embed="rId_r4zB" cstate="print"/>
          <a:srcRect/>
          <a:stretch>
            <a:fillRect/>
          </a:stretch>
        </p:blipFill>
        <p:spPr bwMode="auto">
          <a:xfrm>
            <a:off x="2561590" y="6138672"/>
            <a:ext cx="6225159" cy="1859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1"/>
            <a:ext cx="9906000" cy="6858000"/>
          </a:xfrm>
          <a:custGeom>
            <a:avLst/>
            <a:gdLst>
              <a:gd name="connsiteX0" fmla="*/ 0 w 9906000"/>
              <a:gd name="connsiteY0" fmla="*/ 6858000 h 6858000"/>
              <a:gd name="connsiteX1" fmla="*/ 9906000 w 9906000"/>
              <a:gd name="connsiteY1" fmla="*/ 6858000 h 6858000"/>
              <a:gd name="connsiteX2" fmla="*/ 9906000 w 9906000"/>
              <a:gd name="connsiteY2" fmla="*/ 0 h 6858000"/>
              <a:gd name="connsiteX3" fmla="*/ 0 w 9906000"/>
              <a:gd name="connsiteY3" fmla="*/ 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906000" h="6858000">
                <a:moveTo>
                  <a:pt x="0" y="6858000"/>
                </a:moveTo>
                <a:lnTo>
                  <a:pt x="9906000" y="6858000"/>
                </a:lnTo>
                <a:lnTo>
                  <a:pt x="9906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3" name="Picture 3"/>
          <p:cNvPicPr>
            <a:picLocks noChangeAspect="0" noChangeArrowheads="0"/>
          </p:cNvPicPr>
          <p:nvPr/>
        </p:nvPicPr>
        <p:blipFill>
          <a:blip r:embed="rId_JpfO" cstate="print"/>
          <a:srcRect/>
          <a:stretch>
            <a:fillRect/>
          </a:stretch>
        </p:blipFill>
        <p:spPr bwMode="auto">
          <a:xfrm>
            <a:off x="0" y="-169166"/>
            <a:ext cx="9906000" cy="70271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7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Manager>Microsoft</Manager>
  <Company>Flyingbee Software Co., LTD, Powered by Flyingbee PDF SDK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00000005-DP 002 - Grand express car wash- Jebal Ali.pptx</dc:title>
  <dc:creator>Flyingbee Software Co., LTD</dc:creator>
  <cp:lastModifiedBy>61b9a759cb9846b8460809c6dac2088e</cp:lastModifiedBy>
  <cp:revision>3</cp:revision>
  <dcterms:created xsi:type="dcterms:W3CDTF">2026-04-19T00:51:03Z</dcterms:created>
  <dcterms:modified xsi:type="dcterms:W3CDTF">2026-04-19T00:51:03Z</dcterms:modified>
</cp:coreProperties>
</file>