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NjRm" Type="http://schemas.openxmlformats.org/officeDocument/2006/relationships/image" Target="../media/IMG_Image6_Cliped_WMmPkJiSmAfsCPh5v9zbgVnyNQZcsUAM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538507" y="81466"/>
            <a:ext cx="8108950" cy="260350"/>
          </a:xfrm>
          <a:custGeom>
            <a:avLst/>
            <a:gdLst>
              <a:gd name="connsiteX0" fmla="*/ 0 w 8108950"/>
              <a:gd name="connsiteY0" fmla="*/ 0 h 260350"/>
              <a:gd name="connsiteX1" fmla="*/ 8108950 w 8108950"/>
              <a:gd name="connsiteY1" fmla="*/ 0 h 260350"/>
              <a:gd name="connsiteX2" fmla="*/ 8108950 w 8108950"/>
              <a:gd name="connsiteY2" fmla="*/ 260350 h 260350"/>
              <a:gd name="connsiteX3" fmla="*/ 0 w 8108950"/>
              <a:gd name="connsiteY3" fmla="*/ 260350 h 260350"/>
              <a:gd name="connsiteX4" fmla="*/ 0 w 8108950"/>
              <a:gd name="connsiteY4" fmla="*/ 0 h 260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108950" h="260350">
                <a:moveTo>
                  <a:pt x="0" y="0"/>
                </a:moveTo>
                <a:lnTo>
                  <a:pt x="8108950" y="0"/>
                </a:lnTo>
                <a:lnTo>
                  <a:pt x="8108950" y="260350"/>
                </a:lnTo>
                <a:lnTo>
                  <a:pt x="0" y="260350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2422557" y="341816"/>
            <a:ext cx="3112775" cy="194950"/>
          </a:xfrm>
          <a:custGeom>
            <a:avLst/>
            <a:gdLst>
              <a:gd name="connsiteX0" fmla="*/ 0 w 3112775"/>
              <a:gd name="connsiteY0" fmla="*/ 0 h 194950"/>
              <a:gd name="connsiteX1" fmla="*/ 3112775 w 3112775"/>
              <a:gd name="connsiteY1" fmla="*/ 0 h 194950"/>
              <a:gd name="connsiteX2" fmla="*/ 3112775 w 3112775"/>
              <a:gd name="connsiteY2" fmla="*/ 194950 h 194950"/>
              <a:gd name="connsiteX3" fmla="*/ 0 w 3112775"/>
              <a:gd name="connsiteY3" fmla="*/ 194950 h 194950"/>
              <a:gd name="connsiteX4" fmla="*/ 0 w 3112775"/>
              <a:gd name="connsiteY4" fmla="*/ 0 h 1949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94950">
                <a:moveTo>
                  <a:pt x="0" y="0"/>
                </a:moveTo>
                <a:lnTo>
                  <a:pt x="3112775" y="0"/>
                </a:lnTo>
                <a:lnTo>
                  <a:pt x="3112775" y="194950"/>
                </a:lnTo>
                <a:lnTo>
                  <a:pt x="0" y="1949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2422557" y="536766"/>
            <a:ext cx="3112775" cy="168275"/>
          </a:xfrm>
          <a:custGeom>
            <a:avLst/>
            <a:gdLst>
              <a:gd name="connsiteX0" fmla="*/ 0 w 3112775"/>
              <a:gd name="connsiteY0" fmla="*/ 0 h 168275"/>
              <a:gd name="connsiteX1" fmla="*/ 3112775 w 3112775"/>
              <a:gd name="connsiteY1" fmla="*/ 0 h 168275"/>
              <a:gd name="connsiteX2" fmla="*/ 3112775 w 3112775"/>
              <a:gd name="connsiteY2" fmla="*/ 168275 h 168275"/>
              <a:gd name="connsiteX3" fmla="*/ 0 w 3112775"/>
              <a:gd name="connsiteY3" fmla="*/ 168275 h 168275"/>
              <a:gd name="connsiteX4" fmla="*/ 0 w 3112775"/>
              <a:gd name="connsiteY4" fmla="*/ 0 h 1682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8275">
                <a:moveTo>
                  <a:pt x="0" y="0"/>
                </a:moveTo>
                <a:lnTo>
                  <a:pt x="3112775" y="0"/>
                </a:lnTo>
                <a:lnTo>
                  <a:pt x="3112775" y="168275"/>
                </a:lnTo>
                <a:lnTo>
                  <a:pt x="0" y="168275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2422557" y="705041"/>
            <a:ext cx="3112775" cy="137150"/>
          </a:xfrm>
          <a:custGeom>
            <a:avLst/>
            <a:gdLst>
              <a:gd name="connsiteX0" fmla="*/ 0 w 3112775"/>
              <a:gd name="connsiteY0" fmla="*/ 0 h 137150"/>
              <a:gd name="connsiteX1" fmla="*/ 3112775 w 3112775"/>
              <a:gd name="connsiteY1" fmla="*/ 0 h 137150"/>
              <a:gd name="connsiteX2" fmla="*/ 3112775 w 3112775"/>
              <a:gd name="connsiteY2" fmla="*/ 137150 h 137150"/>
              <a:gd name="connsiteX3" fmla="*/ 0 w 3112775"/>
              <a:gd name="connsiteY3" fmla="*/ 137150 h 137150"/>
              <a:gd name="connsiteX4" fmla="*/ 0 w 3112775"/>
              <a:gd name="connsiteY4" fmla="*/ 0 h 13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37150">
                <a:moveTo>
                  <a:pt x="0" y="0"/>
                </a:moveTo>
                <a:lnTo>
                  <a:pt x="3112775" y="0"/>
                </a:lnTo>
                <a:lnTo>
                  <a:pt x="3112775" y="137150"/>
                </a:lnTo>
                <a:lnTo>
                  <a:pt x="0" y="1371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2422557" y="842191"/>
            <a:ext cx="3112775" cy="167650"/>
          </a:xfrm>
          <a:custGeom>
            <a:avLst/>
            <a:gdLst>
              <a:gd name="connsiteX0" fmla="*/ 0 w 3112775"/>
              <a:gd name="connsiteY0" fmla="*/ 0 h 167650"/>
              <a:gd name="connsiteX1" fmla="*/ 3112775 w 3112775"/>
              <a:gd name="connsiteY1" fmla="*/ 0 h 167650"/>
              <a:gd name="connsiteX2" fmla="*/ 3112775 w 3112775"/>
              <a:gd name="connsiteY2" fmla="*/ 167650 h 167650"/>
              <a:gd name="connsiteX3" fmla="*/ 0 w 3112775"/>
              <a:gd name="connsiteY3" fmla="*/ 167650 h 167650"/>
              <a:gd name="connsiteX4" fmla="*/ 0 w 311277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650">
                <a:moveTo>
                  <a:pt x="0" y="0"/>
                </a:moveTo>
                <a:lnTo>
                  <a:pt x="3112775" y="0"/>
                </a:lnTo>
                <a:lnTo>
                  <a:pt x="311277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2422557" y="1009841"/>
            <a:ext cx="3112775" cy="304800"/>
          </a:xfrm>
          <a:custGeom>
            <a:avLst/>
            <a:gdLst>
              <a:gd name="connsiteX0" fmla="*/ 0 w 3112775"/>
              <a:gd name="connsiteY0" fmla="*/ 0 h 304800"/>
              <a:gd name="connsiteX1" fmla="*/ 3112775 w 3112775"/>
              <a:gd name="connsiteY1" fmla="*/ 0 h 304800"/>
              <a:gd name="connsiteX2" fmla="*/ 3112775 w 3112775"/>
              <a:gd name="connsiteY2" fmla="*/ 304800 h 304800"/>
              <a:gd name="connsiteX3" fmla="*/ 0 w 3112775"/>
              <a:gd name="connsiteY3" fmla="*/ 304800 h 304800"/>
              <a:gd name="connsiteX4" fmla="*/ 0 w 3112775"/>
              <a:gd name="connsiteY4" fmla="*/ 0 h 304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304800">
                <a:moveTo>
                  <a:pt x="0" y="0"/>
                </a:moveTo>
                <a:lnTo>
                  <a:pt x="3112775" y="0"/>
                </a:lnTo>
                <a:lnTo>
                  <a:pt x="3112775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2422557" y="1314641"/>
            <a:ext cx="3112775" cy="137150"/>
          </a:xfrm>
          <a:custGeom>
            <a:avLst/>
            <a:gdLst>
              <a:gd name="connsiteX0" fmla="*/ 0 w 3112775"/>
              <a:gd name="connsiteY0" fmla="*/ 0 h 137150"/>
              <a:gd name="connsiteX1" fmla="*/ 3112775 w 3112775"/>
              <a:gd name="connsiteY1" fmla="*/ 0 h 137150"/>
              <a:gd name="connsiteX2" fmla="*/ 3112775 w 3112775"/>
              <a:gd name="connsiteY2" fmla="*/ 137150 h 137150"/>
              <a:gd name="connsiteX3" fmla="*/ 0 w 3112775"/>
              <a:gd name="connsiteY3" fmla="*/ 137150 h 137150"/>
              <a:gd name="connsiteX4" fmla="*/ 0 w 3112775"/>
              <a:gd name="connsiteY4" fmla="*/ 0 h 137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37150">
                <a:moveTo>
                  <a:pt x="0" y="0"/>
                </a:moveTo>
                <a:lnTo>
                  <a:pt x="3112775" y="0"/>
                </a:lnTo>
                <a:lnTo>
                  <a:pt x="3112775" y="137150"/>
                </a:lnTo>
                <a:lnTo>
                  <a:pt x="0" y="1371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2422557" y="1451791"/>
            <a:ext cx="3112775" cy="167650"/>
          </a:xfrm>
          <a:custGeom>
            <a:avLst/>
            <a:gdLst>
              <a:gd name="connsiteX0" fmla="*/ 0 w 3112775"/>
              <a:gd name="connsiteY0" fmla="*/ 0 h 167650"/>
              <a:gd name="connsiteX1" fmla="*/ 3112775 w 3112775"/>
              <a:gd name="connsiteY1" fmla="*/ 0 h 167650"/>
              <a:gd name="connsiteX2" fmla="*/ 3112775 w 3112775"/>
              <a:gd name="connsiteY2" fmla="*/ 167650 h 167650"/>
              <a:gd name="connsiteX3" fmla="*/ 0 w 3112775"/>
              <a:gd name="connsiteY3" fmla="*/ 167650 h 167650"/>
              <a:gd name="connsiteX4" fmla="*/ 0 w 311277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650">
                <a:moveTo>
                  <a:pt x="0" y="0"/>
                </a:moveTo>
                <a:lnTo>
                  <a:pt x="3112775" y="0"/>
                </a:lnTo>
                <a:lnTo>
                  <a:pt x="311277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2422557" y="1619441"/>
            <a:ext cx="3112775" cy="167650"/>
          </a:xfrm>
          <a:custGeom>
            <a:avLst/>
            <a:gdLst>
              <a:gd name="connsiteX0" fmla="*/ 0 w 3112775"/>
              <a:gd name="connsiteY0" fmla="*/ 0 h 167650"/>
              <a:gd name="connsiteX1" fmla="*/ 3112775 w 3112775"/>
              <a:gd name="connsiteY1" fmla="*/ 0 h 167650"/>
              <a:gd name="connsiteX2" fmla="*/ 3112775 w 3112775"/>
              <a:gd name="connsiteY2" fmla="*/ 167650 h 167650"/>
              <a:gd name="connsiteX3" fmla="*/ 0 w 3112775"/>
              <a:gd name="connsiteY3" fmla="*/ 167650 h 167650"/>
              <a:gd name="connsiteX4" fmla="*/ 0 w 311277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650">
                <a:moveTo>
                  <a:pt x="0" y="0"/>
                </a:moveTo>
                <a:lnTo>
                  <a:pt x="3112775" y="0"/>
                </a:lnTo>
                <a:lnTo>
                  <a:pt x="311277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2422557" y="1787091"/>
            <a:ext cx="3112775" cy="168275"/>
          </a:xfrm>
          <a:custGeom>
            <a:avLst/>
            <a:gdLst>
              <a:gd name="connsiteX0" fmla="*/ 0 w 3112775"/>
              <a:gd name="connsiteY0" fmla="*/ 0 h 168275"/>
              <a:gd name="connsiteX1" fmla="*/ 3112775 w 3112775"/>
              <a:gd name="connsiteY1" fmla="*/ 0 h 168275"/>
              <a:gd name="connsiteX2" fmla="*/ 3112775 w 3112775"/>
              <a:gd name="connsiteY2" fmla="*/ 168275 h 168275"/>
              <a:gd name="connsiteX3" fmla="*/ 0 w 3112775"/>
              <a:gd name="connsiteY3" fmla="*/ 168275 h 168275"/>
              <a:gd name="connsiteX4" fmla="*/ 0 w 3112775"/>
              <a:gd name="connsiteY4" fmla="*/ 0 h 1682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8275">
                <a:moveTo>
                  <a:pt x="0" y="0"/>
                </a:moveTo>
                <a:lnTo>
                  <a:pt x="3112775" y="0"/>
                </a:lnTo>
                <a:lnTo>
                  <a:pt x="3112775" y="168275"/>
                </a:lnTo>
                <a:lnTo>
                  <a:pt x="0" y="168275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2422557" y="1955366"/>
            <a:ext cx="3112775" cy="167650"/>
          </a:xfrm>
          <a:custGeom>
            <a:avLst/>
            <a:gdLst>
              <a:gd name="connsiteX0" fmla="*/ 0 w 3112775"/>
              <a:gd name="connsiteY0" fmla="*/ 0 h 167650"/>
              <a:gd name="connsiteX1" fmla="*/ 3112775 w 3112775"/>
              <a:gd name="connsiteY1" fmla="*/ 0 h 167650"/>
              <a:gd name="connsiteX2" fmla="*/ 3112775 w 3112775"/>
              <a:gd name="connsiteY2" fmla="*/ 167650 h 167650"/>
              <a:gd name="connsiteX3" fmla="*/ 0 w 3112775"/>
              <a:gd name="connsiteY3" fmla="*/ 167650 h 167650"/>
              <a:gd name="connsiteX4" fmla="*/ 0 w 311277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650">
                <a:moveTo>
                  <a:pt x="0" y="0"/>
                </a:moveTo>
                <a:lnTo>
                  <a:pt x="3112775" y="0"/>
                </a:lnTo>
                <a:lnTo>
                  <a:pt x="311277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2422557" y="2123016"/>
            <a:ext cx="3112775" cy="167000"/>
          </a:xfrm>
          <a:custGeom>
            <a:avLst/>
            <a:gdLst>
              <a:gd name="connsiteX0" fmla="*/ 0 w 3112775"/>
              <a:gd name="connsiteY0" fmla="*/ 0 h 167000"/>
              <a:gd name="connsiteX1" fmla="*/ 3112775 w 3112775"/>
              <a:gd name="connsiteY1" fmla="*/ 0 h 167000"/>
              <a:gd name="connsiteX2" fmla="*/ 3112775 w 3112775"/>
              <a:gd name="connsiteY2" fmla="*/ 167000 h 167000"/>
              <a:gd name="connsiteX3" fmla="*/ 0 w 3112775"/>
              <a:gd name="connsiteY3" fmla="*/ 167000 h 167000"/>
              <a:gd name="connsiteX4" fmla="*/ 0 w 3112775"/>
              <a:gd name="connsiteY4" fmla="*/ 0 h 167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000">
                <a:moveTo>
                  <a:pt x="0" y="0"/>
                </a:moveTo>
                <a:lnTo>
                  <a:pt x="3112775" y="0"/>
                </a:lnTo>
                <a:lnTo>
                  <a:pt x="3112775" y="167000"/>
                </a:lnTo>
                <a:lnTo>
                  <a:pt x="0" y="16700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2422557" y="2290016"/>
            <a:ext cx="3112775" cy="219700"/>
          </a:xfrm>
          <a:custGeom>
            <a:avLst/>
            <a:gdLst>
              <a:gd name="connsiteX0" fmla="*/ 0 w 3112775"/>
              <a:gd name="connsiteY0" fmla="*/ 0 h 219700"/>
              <a:gd name="connsiteX1" fmla="*/ 3112775 w 3112775"/>
              <a:gd name="connsiteY1" fmla="*/ 0 h 219700"/>
              <a:gd name="connsiteX2" fmla="*/ 3112775 w 3112775"/>
              <a:gd name="connsiteY2" fmla="*/ 219700 h 219700"/>
              <a:gd name="connsiteX3" fmla="*/ 0 w 3112775"/>
              <a:gd name="connsiteY3" fmla="*/ 219700 h 219700"/>
              <a:gd name="connsiteX4" fmla="*/ 0 w 3112775"/>
              <a:gd name="connsiteY4" fmla="*/ 0 h 219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219700">
                <a:moveTo>
                  <a:pt x="0" y="0"/>
                </a:moveTo>
                <a:lnTo>
                  <a:pt x="3112775" y="0"/>
                </a:lnTo>
                <a:lnTo>
                  <a:pt x="3112775" y="219700"/>
                </a:lnTo>
                <a:lnTo>
                  <a:pt x="0" y="21970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Freeform 16"/>
          <p:cNvSpPr/>
          <p:nvPr/>
        </p:nvSpPr>
        <p:spPr>
          <a:xfrm>
            <a:off x="2422557" y="2509716"/>
            <a:ext cx="3112775" cy="167650"/>
          </a:xfrm>
          <a:custGeom>
            <a:avLst/>
            <a:gdLst>
              <a:gd name="connsiteX0" fmla="*/ 0 w 3112775"/>
              <a:gd name="connsiteY0" fmla="*/ 0 h 167650"/>
              <a:gd name="connsiteX1" fmla="*/ 3112775 w 3112775"/>
              <a:gd name="connsiteY1" fmla="*/ 0 h 167650"/>
              <a:gd name="connsiteX2" fmla="*/ 3112775 w 3112775"/>
              <a:gd name="connsiteY2" fmla="*/ 167650 h 167650"/>
              <a:gd name="connsiteX3" fmla="*/ 0 w 3112775"/>
              <a:gd name="connsiteY3" fmla="*/ 167650 h 167650"/>
              <a:gd name="connsiteX4" fmla="*/ 0 w 311277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12775" h="167650">
                <a:moveTo>
                  <a:pt x="0" y="0"/>
                </a:moveTo>
                <a:lnTo>
                  <a:pt x="3112775" y="0"/>
                </a:lnTo>
                <a:lnTo>
                  <a:pt x="311277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621333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Freeform 17"/>
          <p:cNvSpPr/>
          <p:nvPr/>
        </p:nvSpPr>
        <p:spPr>
          <a:xfrm>
            <a:off x="538507" y="2677366"/>
            <a:ext cx="8108950" cy="273050"/>
          </a:xfrm>
          <a:custGeom>
            <a:avLst/>
            <a:gdLst>
              <a:gd name="connsiteX0" fmla="*/ 0 w 8108950"/>
              <a:gd name="connsiteY0" fmla="*/ 0 h 273050"/>
              <a:gd name="connsiteX1" fmla="*/ 8108950 w 8108950"/>
              <a:gd name="connsiteY1" fmla="*/ 0 h 273050"/>
              <a:gd name="connsiteX2" fmla="*/ 8108950 w 8108950"/>
              <a:gd name="connsiteY2" fmla="*/ 273050 h 273050"/>
              <a:gd name="connsiteX3" fmla="*/ 0 w 8108950"/>
              <a:gd name="connsiteY3" fmla="*/ 273050 h 273050"/>
              <a:gd name="connsiteX4" fmla="*/ 0 w 8108950"/>
              <a:gd name="connsiteY4" fmla="*/ 0 h 273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108950" h="273050">
                <a:moveTo>
                  <a:pt x="0" y="0"/>
                </a:moveTo>
                <a:lnTo>
                  <a:pt x="8108950" y="0"/>
                </a:lnTo>
                <a:lnTo>
                  <a:pt x="8108950" y="273050"/>
                </a:lnTo>
                <a:lnTo>
                  <a:pt x="0" y="273050"/>
                </a:lnTo>
                <a:lnTo>
                  <a:pt x="0" y="0"/>
                </a:lnTo>
                <a:close/>
              </a:path>
            </a:pathLst>
          </a:custGeom>
          <a:solidFill>
            <a:srgbClr val="13322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Freeform 18"/>
          <p:cNvSpPr/>
          <p:nvPr/>
        </p:nvSpPr>
        <p:spPr>
          <a:xfrm>
            <a:off x="538507" y="3681941"/>
            <a:ext cx="8108950" cy="185425"/>
          </a:xfrm>
          <a:custGeom>
            <a:avLst/>
            <a:gdLst>
              <a:gd name="connsiteX0" fmla="*/ 0 w 8108950"/>
              <a:gd name="connsiteY0" fmla="*/ 0 h 185425"/>
              <a:gd name="connsiteX1" fmla="*/ 8108950 w 8108950"/>
              <a:gd name="connsiteY1" fmla="*/ 0 h 185425"/>
              <a:gd name="connsiteX2" fmla="*/ 8108950 w 8108950"/>
              <a:gd name="connsiteY2" fmla="*/ 185425 h 185425"/>
              <a:gd name="connsiteX3" fmla="*/ 0 w 8108950"/>
              <a:gd name="connsiteY3" fmla="*/ 185425 h 185425"/>
              <a:gd name="connsiteX4" fmla="*/ 0 w 8108950"/>
              <a:gd name="connsiteY4" fmla="*/ 0 h 1854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108950" h="185425">
                <a:moveTo>
                  <a:pt x="0" y="0"/>
                </a:moveTo>
                <a:lnTo>
                  <a:pt x="8108950" y="0"/>
                </a:lnTo>
                <a:lnTo>
                  <a:pt x="8108950" y="185425"/>
                </a:lnTo>
                <a:lnTo>
                  <a:pt x="0" y="185425"/>
                </a:lnTo>
                <a:lnTo>
                  <a:pt x="0" y="0"/>
                </a:lnTo>
                <a:close/>
              </a:path>
            </a:pathLst>
          </a:custGeom>
          <a:solidFill>
            <a:srgbClr val="13322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Freeform 19"/>
          <p:cNvSpPr/>
          <p:nvPr/>
        </p:nvSpPr>
        <p:spPr>
          <a:xfrm>
            <a:off x="538507" y="3867366"/>
            <a:ext cx="396250" cy="335925"/>
          </a:xfrm>
          <a:custGeom>
            <a:avLst/>
            <a:gdLst>
              <a:gd name="connsiteX0" fmla="*/ 0 w 396250"/>
              <a:gd name="connsiteY0" fmla="*/ 0 h 335925"/>
              <a:gd name="connsiteX1" fmla="*/ 396250 w 396250"/>
              <a:gd name="connsiteY1" fmla="*/ 0 h 335925"/>
              <a:gd name="connsiteX2" fmla="*/ 396250 w 396250"/>
              <a:gd name="connsiteY2" fmla="*/ 335925 h 335925"/>
              <a:gd name="connsiteX3" fmla="*/ 0 w 396250"/>
              <a:gd name="connsiteY3" fmla="*/ 335925 h 335925"/>
              <a:gd name="connsiteX4" fmla="*/ 0 w 396250"/>
              <a:gd name="connsiteY4" fmla="*/ 0 h 335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96250" h="335925">
                <a:moveTo>
                  <a:pt x="0" y="0"/>
                </a:moveTo>
                <a:lnTo>
                  <a:pt x="396250" y="0"/>
                </a:lnTo>
                <a:lnTo>
                  <a:pt x="396250" y="335925"/>
                </a:lnTo>
                <a:lnTo>
                  <a:pt x="0" y="33592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Freeform 20"/>
          <p:cNvSpPr/>
          <p:nvPr/>
        </p:nvSpPr>
        <p:spPr>
          <a:xfrm>
            <a:off x="934757" y="3867366"/>
            <a:ext cx="1738625" cy="167650"/>
          </a:xfrm>
          <a:custGeom>
            <a:avLst/>
            <a:gdLst>
              <a:gd name="connsiteX0" fmla="*/ 0 w 1738625"/>
              <a:gd name="connsiteY0" fmla="*/ 0 h 167650"/>
              <a:gd name="connsiteX1" fmla="*/ 1738625 w 1738625"/>
              <a:gd name="connsiteY1" fmla="*/ 0 h 167650"/>
              <a:gd name="connsiteX2" fmla="*/ 1738625 w 1738625"/>
              <a:gd name="connsiteY2" fmla="*/ 167650 h 167650"/>
              <a:gd name="connsiteX3" fmla="*/ 0 w 1738625"/>
              <a:gd name="connsiteY3" fmla="*/ 167650 h 167650"/>
              <a:gd name="connsiteX4" fmla="*/ 0 w 1738625"/>
              <a:gd name="connsiteY4" fmla="*/ 0 h 167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738625" h="167650">
                <a:moveTo>
                  <a:pt x="0" y="0"/>
                </a:moveTo>
                <a:lnTo>
                  <a:pt x="1738625" y="0"/>
                </a:lnTo>
                <a:lnTo>
                  <a:pt x="1738625" y="167650"/>
                </a:lnTo>
                <a:lnTo>
                  <a:pt x="0" y="167650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Freeform 21"/>
          <p:cNvSpPr/>
          <p:nvPr/>
        </p:nvSpPr>
        <p:spPr>
          <a:xfrm>
            <a:off x="2673382" y="3867366"/>
            <a:ext cx="659775" cy="335925"/>
          </a:xfrm>
          <a:custGeom>
            <a:avLst/>
            <a:gdLst>
              <a:gd name="connsiteX0" fmla="*/ 0 w 659775"/>
              <a:gd name="connsiteY0" fmla="*/ 0 h 335925"/>
              <a:gd name="connsiteX1" fmla="*/ 659775 w 659775"/>
              <a:gd name="connsiteY1" fmla="*/ 0 h 335925"/>
              <a:gd name="connsiteX2" fmla="*/ 659775 w 659775"/>
              <a:gd name="connsiteY2" fmla="*/ 335925 h 335925"/>
              <a:gd name="connsiteX3" fmla="*/ 0 w 659775"/>
              <a:gd name="connsiteY3" fmla="*/ 335925 h 335925"/>
              <a:gd name="connsiteX4" fmla="*/ 0 w 659775"/>
              <a:gd name="connsiteY4" fmla="*/ 0 h 335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59775" h="335925">
                <a:moveTo>
                  <a:pt x="0" y="0"/>
                </a:moveTo>
                <a:lnTo>
                  <a:pt x="659775" y="0"/>
                </a:lnTo>
                <a:lnTo>
                  <a:pt x="659775" y="335925"/>
                </a:lnTo>
                <a:lnTo>
                  <a:pt x="0" y="33592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Freeform 22"/>
          <p:cNvSpPr/>
          <p:nvPr/>
        </p:nvSpPr>
        <p:spPr>
          <a:xfrm>
            <a:off x="3333157" y="3867366"/>
            <a:ext cx="802000" cy="335925"/>
          </a:xfrm>
          <a:custGeom>
            <a:avLst/>
            <a:gdLst>
              <a:gd name="connsiteX0" fmla="*/ 0 w 802000"/>
              <a:gd name="connsiteY0" fmla="*/ 0 h 335925"/>
              <a:gd name="connsiteX1" fmla="*/ 802000 w 802000"/>
              <a:gd name="connsiteY1" fmla="*/ 0 h 335925"/>
              <a:gd name="connsiteX2" fmla="*/ 802000 w 802000"/>
              <a:gd name="connsiteY2" fmla="*/ 335925 h 335925"/>
              <a:gd name="connsiteX3" fmla="*/ 0 w 802000"/>
              <a:gd name="connsiteY3" fmla="*/ 335925 h 335925"/>
              <a:gd name="connsiteX4" fmla="*/ 0 w 802000"/>
              <a:gd name="connsiteY4" fmla="*/ 0 h 335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02000" h="335925">
                <a:moveTo>
                  <a:pt x="0" y="0"/>
                </a:moveTo>
                <a:lnTo>
                  <a:pt x="802000" y="0"/>
                </a:lnTo>
                <a:lnTo>
                  <a:pt x="802000" y="335925"/>
                </a:lnTo>
                <a:lnTo>
                  <a:pt x="0" y="33592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Freeform 23"/>
          <p:cNvSpPr/>
          <p:nvPr/>
        </p:nvSpPr>
        <p:spPr>
          <a:xfrm>
            <a:off x="4135157" y="3867366"/>
            <a:ext cx="4512300" cy="335925"/>
          </a:xfrm>
          <a:custGeom>
            <a:avLst/>
            <a:gdLst>
              <a:gd name="connsiteX0" fmla="*/ 0 w 4512300"/>
              <a:gd name="connsiteY0" fmla="*/ 0 h 335925"/>
              <a:gd name="connsiteX1" fmla="*/ 4512300 w 4512300"/>
              <a:gd name="connsiteY1" fmla="*/ 0 h 335925"/>
              <a:gd name="connsiteX2" fmla="*/ 4512300 w 4512300"/>
              <a:gd name="connsiteY2" fmla="*/ 335925 h 335925"/>
              <a:gd name="connsiteX3" fmla="*/ 0 w 4512300"/>
              <a:gd name="connsiteY3" fmla="*/ 335925 h 335925"/>
              <a:gd name="connsiteX4" fmla="*/ 0 w 4512300"/>
              <a:gd name="connsiteY4" fmla="*/ 0 h 335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512300" h="335925">
                <a:moveTo>
                  <a:pt x="0" y="0"/>
                </a:moveTo>
                <a:lnTo>
                  <a:pt x="4512300" y="0"/>
                </a:lnTo>
                <a:lnTo>
                  <a:pt x="4512300" y="335925"/>
                </a:lnTo>
                <a:lnTo>
                  <a:pt x="0" y="33592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934757" y="4035016"/>
            <a:ext cx="508000" cy="168275"/>
          </a:xfrm>
          <a:custGeom>
            <a:avLst/>
            <a:gdLst>
              <a:gd name="connsiteX0" fmla="*/ 0 w 508000"/>
              <a:gd name="connsiteY0" fmla="*/ 0 h 168275"/>
              <a:gd name="connsiteX1" fmla="*/ 508000 w 508000"/>
              <a:gd name="connsiteY1" fmla="*/ 0 h 168275"/>
              <a:gd name="connsiteX2" fmla="*/ 508000 w 508000"/>
              <a:gd name="connsiteY2" fmla="*/ 168275 h 168275"/>
              <a:gd name="connsiteX3" fmla="*/ 0 w 508000"/>
              <a:gd name="connsiteY3" fmla="*/ 168275 h 168275"/>
              <a:gd name="connsiteX4" fmla="*/ 0 w 508000"/>
              <a:gd name="connsiteY4" fmla="*/ 0 h 1682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08000" h="168275">
                <a:moveTo>
                  <a:pt x="0" y="0"/>
                </a:moveTo>
                <a:lnTo>
                  <a:pt x="508000" y="0"/>
                </a:lnTo>
                <a:lnTo>
                  <a:pt x="508000" y="168275"/>
                </a:lnTo>
                <a:lnTo>
                  <a:pt x="0" y="16827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1442757" y="4035016"/>
            <a:ext cx="553075" cy="168275"/>
          </a:xfrm>
          <a:custGeom>
            <a:avLst/>
            <a:gdLst>
              <a:gd name="connsiteX0" fmla="*/ 0 w 553075"/>
              <a:gd name="connsiteY0" fmla="*/ 0 h 168275"/>
              <a:gd name="connsiteX1" fmla="*/ 553075 w 553075"/>
              <a:gd name="connsiteY1" fmla="*/ 0 h 168275"/>
              <a:gd name="connsiteX2" fmla="*/ 553075 w 553075"/>
              <a:gd name="connsiteY2" fmla="*/ 168275 h 168275"/>
              <a:gd name="connsiteX3" fmla="*/ 0 w 553075"/>
              <a:gd name="connsiteY3" fmla="*/ 168275 h 168275"/>
              <a:gd name="connsiteX4" fmla="*/ 0 w 553075"/>
              <a:gd name="connsiteY4" fmla="*/ 0 h 1682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53075" h="168275">
                <a:moveTo>
                  <a:pt x="0" y="0"/>
                </a:moveTo>
                <a:lnTo>
                  <a:pt x="553075" y="0"/>
                </a:lnTo>
                <a:lnTo>
                  <a:pt x="553075" y="168275"/>
                </a:lnTo>
                <a:lnTo>
                  <a:pt x="0" y="16827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1995832" y="4035016"/>
            <a:ext cx="677550" cy="168275"/>
          </a:xfrm>
          <a:custGeom>
            <a:avLst/>
            <a:gdLst>
              <a:gd name="connsiteX0" fmla="*/ 0 w 677550"/>
              <a:gd name="connsiteY0" fmla="*/ 0 h 168275"/>
              <a:gd name="connsiteX1" fmla="*/ 677550 w 677550"/>
              <a:gd name="connsiteY1" fmla="*/ 0 h 168275"/>
              <a:gd name="connsiteX2" fmla="*/ 677550 w 677550"/>
              <a:gd name="connsiteY2" fmla="*/ 168275 h 168275"/>
              <a:gd name="connsiteX3" fmla="*/ 0 w 677550"/>
              <a:gd name="connsiteY3" fmla="*/ 168275 h 168275"/>
              <a:gd name="connsiteX4" fmla="*/ 0 w 677550"/>
              <a:gd name="connsiteY4" fmla="*/ 0 h 1682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77550" h="168275">
                <a:moveTo>
                  <a:pt x="0" y="0"/>
                </a:moveTo>
                <a:lnTo>
                  <a:pt x="677550" y="0"/>
                </a:lnTo>
                <a:lnTo>
                  <a:pt x="677550" y="168275"/>
                </a:lnTo>
                <a:lnTo>
                  <a:pt x="0" y="168275"/>
                </a:lnTo>
                <a:lnTo>
                  <a:pt x="0" y="0"/>
                </a:lnTo>
                <a:close/>
              </a:path>
            </a:pathLst>
          </a:custGeom>
          <a:solidFill>
            <a:srgbClr val="816C4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538507" y="5237091"/>
            <a:ext cx="8108950" cy="198125"/>
          </a:xfrm>
          <a:custGeom>
            <a:avLst/>
            <a:gdLst>
              <a:gd name="connsiteX0" fmla="*/ 0 w 8108950"/>
              <a:gd name="connsiteY0" fmla="*/ 0 h 198125"/>
              <a:gd name="connsiteX1" fmla="*/ 8108950 w 8108950"/>
              <a:gd name="connsiteY1" fmla="*/ 0 h 198125"/>
              <a:gd name="connsiteX2" fmla="*/ 8108950 w 8108950"/>
              <a:gd name="connsiteY2" fmla="*/ 198125 h 198125"/>
              <a:gd name="connsiteX3" fmla="*/ 0 w 8108950"/>
              <a:gd name="connsiteY3" fmla="*/ 198125 h 198125"/>
              <a:gd name="connsiteX4" fmla="*/ 0 w 8108950"/>
              <a:gd name="connsiteY4" fmla="*/ 0 h 1981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108950" h="198125">
                <a:moveTo>
                  <a:pt x="0" y="0"/>
                </a:moveTo>
                <a:lnTo>
                  <a:pt x="8108950" y="0"/>
                </a:lnTo>
                <a:lnTo>
                  <a:pt x="8108950" y="198125"/>
                </a:lnTo>
                <a:lnTo>
                  <a:pt x="0" y="198125"/>
                </a:lnTo>
                <a:lnTo>
                  <a:pt x="0" y="0"/>
                </a:lnTo>
                <a:close/>
              </a:path>
            </a:pathLst>
          </a:custGeom>
          <a:solidFill>
            <a:srgbClr val="13322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538507" y="5939416"/>
            <a:ext cx="8108950" cy="169550"/>
          </a:xfrm>
          <a:custGeom>
            <a:avLst/>
            <a:gdLst>
              <a:gd name="connsiteX0" fmla="*/ 0 w 8108950"/>
              <a:gd name="connsiteY0" fmla="*/ 0 h 169550"/>
              <a:gd name="connsiteX1" fmla="*/ 8108950 w 8108950"/>
              <a:gd name="connsiteY1" fmla="*/ 0 h 169550"/>
              <a:gd name="connsiteX2" fmla="*/ 8108950 w 8108950"/>
              <a:gd name="connsiteY2" fmla="*/ 169550 h 169550"/>
              <a:gd name="connsiteX3" fmla="*/ 0 w 8108950"/>
              <a:gd name="connsiteY3" fmla="*/ 169550 h 169550"/>
              <a:gd name="connsiteX4" fmla="*/ 0 w 8108950"/>
              <a:gd name="connsiteY4" fmla="*/ 0 h 169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108950" h="169550">
                <a:moveTo>
                  <a:pt x="0" y="0"/>
                </a:moveTo>
                <a:lnTo>
                  <a:pt x="8108950" y="0"/>
                </a:lnTo>
                <a:lnTo>
                  <a:pt x="8108950" y="169550"/>
                </a:lnTo>
                <a:lnTo>
                  <a:pt x="0" y="169550"/>
                </a:lnTo>
                <a:lnTo>
                  <a:pt x="0" y="0"/>
                </a:lnTo>
                <a:close/>
              </a:path>
            </a:pathLst>
          </a:custGeom>
          <a:solidFill>
            <a:srgbClr val="13322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532157" y="75116"/>
            <a:ext cx="12700" cy="6649800"/>
          </a:xfrm>
          <a:custGeom>
            <a:avLst/>
            <a:gdLst>
              <a:gd name="connsiteX0" fmla="*/ 6350 w 12700"/>
              <a:gd name="connsiteY0" fmla="*/ 0 h 6649800"/>
              <a:gd name="connsiteX1" fmla="*/ 6350 w 12700"/>
              <a:gd name="connsiteY1" fmla="*/ 6649800 h 6649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6649800">
                <a:moveTo>
                  <a:pt x="6350" y="0"/>
                </a:moveTo>
                <a:lnTo>
                  <a:pt x="6350" y="664980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928407" y="3861016"/>
            <a:ext cx="12700" cy="1382425"/>
          </a:xfrm>
          <a:custGeom>
            <a:avLst/>
            <a:gdLst>
              <a:gd name="connsiteX0" fmla="*/ 6350 w 12700"/>
              <a:gd name="connsiteY0" fmla="*/ 0 h 1382425"/>
              <a:gd name="connsiteX1" fmla="*/ 6350 w 12700"/>
              <a:gd name="connsiteY1" fmla="*/ 1382425 h 13824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382425">
                <a:moveTo>
                  <a:pt x="6350" y="0"/>
                </a:moveTo>
                <a:lnTo>
                  <a:pt x="6350" y="138242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1436407" y="4028666"/>
            <a:ext cx="12700" cy="1214775"/>
          </a:xfrm>
          <a:custGeom>
            <a:avLst/>
            <a:gdLst>
              <a:gd name="connsiteX0" fmla="*/ 6350 w 12700"/>
              <a:gd name="connsiteY0" fmla="*/ 0 h 1214775"/>
              <a:gd name="connsiteX1" fmla="*/ 6350 w 12700"/>
              <a:gd name="connsiteY1" fmla="*/ 1214775 h 12147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214775">
                <a:moveTo>
                  <a:pt x="6350" y="0"/>
                </a:moveTo>
                <a:lnTo>
                  <a:pt x="6350" y="121477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1989482" y="4028666"/>
            <a:ext cx="12700" cy="1214775"/>
          </a:xfrm>
          <a:custGeom>
            <a:avLst/>
            <a:gdLst>
              <a:gd name="connsiteX0" fmla="*/ 6350 w 12700"/>
              <a:gd name="connsiteY0" fmla="*/ 0 h 1214775"/>
              <a:gd name="connsiteX1" fmla="*/ 6350 w 12700"/>
              <a:gd name="connsiteY1" fmla="*/ 1214775 h 12147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214775">
                <a:moveTo>
                  <a:pt x="6350" y="0"/>
                </a:moveTo>
                <a:lnTo>
                  <a:pt x="6350" y="121477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2326032" y="5428866"/>
            <a:ext cx="12700" cy="516900"/>
          </a:xfrm>
          <a:custGeom>
            <a:avLst/>
            <a:gdLst>
              <a:gd name="connsiteX0" fmla="*/ 6350 w 12700"/>
              <a:gd name="connsiteY0" fmla="*/ 0 h 516900"/>
              <a:gd name="connsiteX1" fmla="*/ 6350 w 12700"/>
              <a:gd name="connsiteY1" fmla="*/ 516900 h 516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516900">
                <a:moveTo>
                  <a:pt x="6350" y="0"/>
                </a:moveTo>
                <a:lnTo>
                  <a:pt x="6350" y="51690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2416207" y="335466"/>
            <a:ext cx="12700" cy="2348250"/>
          </a:xfrm>
          <a:custGeom>
            <a:avLst/>
            <a:gdLst>
              <a:gd name="connsiteX0" fmla="*/ 6350 w 12700"/>
              <a:gd name="connsiteY0" fmla="*/ 0 h 2348250"/>
              <a:gd name="connsiteX1" fmla="*/ 6350 w 12700"/>
              <a:gd name="connsiteY1" fmla="*/ 2348250 h 2348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2348250">
                <a:moveTo>
                  <a:pt x="6350" y="0"/>
                </a:moveTo>
                <a:lnTo>
                  <a:pt x="6350" y="23482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Freeform 35"/>
          <p:cNvSpPr/>
          <p:nvPr/>
        </p:nvSpPr>
        <p:spPr>
          <a:xfrm>
            <a:off x="2667032" y="3861016"/>
            <a:ext cx="12700" cy="1382425"/>
          </a:xfrm>
          <a:custGeom>
            <a:avLst/>
            <a:gdLst>
              <a:gd name="connsiteX0" fmla="*/ 6350 w 12700"/>
              <a:gd name="connsiteY0" fmla="*/ 0 h 1382425"/>
              <a:gd name="connsiteX1" fmla="*/ 6350 w 12700"/>
              <a:gd name="connsiteY1" fmla="*/ 1382425 h 13824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382425">
                <a:moveTo>
                  <a:pt x="6350" y="0"/>
                </a:moveTo>
                <a:lnTo>
                  <a:pt x="6350" y="138242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Freeform 36"/>
          <p:cNvSpPr/>
          <p:nvPr/>
        </p:nvSpPr>
        <p:spPr>
          <a:xfrm>
            <a:off x="3326807" y="3861016"/>
            <a:ext cx="12700" cy="1382425"/>
          </a:xfrm>
          <a:custGeom>
            <a:avLst/>
            <a:gdLst>
              <a:gd name="connsiteX0" fmla="*/ 6350 w 12700"/>
              <a:gd name="connsiteY0" fmla="*/ 0 h 1382425"/>
              <a:gd name="connsiteX1" fmla="*/ 6350 w 12700"/>
              <a:gd name="connsiteY1" fmla="*/ 1382425 h 13824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382425">
                <a:moveTo>
                  <a:pt x="6350" y="0"/>
                </a:moveTo>
                <a:lnTo>
                  <a:pt x="6350" y="138242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Freeform 37"/>
          <p:cNvSpPr/>
          <p:nvPr/>
        </p:nvSpPr>
        <p:spPr>
          <a:xfrm>
            <a:off x="4128807" y="3861016"/>
            <a:ext cx="12700" cy="1382425"/>
          </a:xfrm>
          <a:custGeom>
            <a:avLst/>
            <a:gdLst>
              <a:gd name="connsiteX0" fmla="*/ 6350 w 12700"/>
              <a:gd name="connsiteY0" fmla="*/ 0 h 1382425"/>
              <a:gd name="connsiteX1" fmla="*/ 6350 w 12700"/>
              <a:gd name="connsiteY1" fmla="*/ 1382425 h 13824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1382425">
                <a:moveTo>
                  <a:pt x="6350" y="0"/>
                </a:moveTo>
                <a:lnTo>
                  <a:pt x="6350" y="138242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5528982" y="335466"/>
            <a:ext cx="12700" cy="2348250"/>
          </a:xfrm>
          <a:custGeom>
            <a:avLst/>
            <a:gdLst>
              <a:gd name="connsiteX0" fmla="*/ 6350 w 12700"/>
              <a:gd name="connsiteY0" fmla="*/ 0 h 2348250"/>
              <a:gd name="connsiteX1" fmla="*/ 6350 w 12700"/>
              <a:gd name="connsiteY1" fmla="*/ 2348250 h 2348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2348250">
                <a:moveTo>
                  <a:pt x="6350" y="0"/>
                </a:moveTo>
                <a:lnTo>
                  <a:pt x="6350" y="23482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8641107" y="75116"/>
            <a:ext cx="12700" cy="260350"/>
          </a:xfrm>
          <a:custGeom>
            <a:avLst/>
            <a:gdLst>
              <a:gd name="connsiteX0" fmla="*/ 6350 w 12700"/>
              <a:gd name="connsiteY0" fmla="*/ 0 h 260350"/>
              <a:gd name="connsiteX1" fmla="*/ 6350 w 12700"/>
              <a:gd name="connsiteY1" fmla="*/ 260350 h 260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260350">
                <a:moveTo>
                  <a:pt x="6350" y="0"/>
                </a:moveTo>
                <a:lnTo>
                  <a:pt x="6350" y="260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8641107" y="335466"/>
            <a:ext cx="12700" cy="2621300"/>
          </a:xfrm>
          <a:custGeom>
            <a:avLst/>
            <a:gdLst>
              <a:gd name="connsiteX0" fmla="*/ 6350 w 12700"/>
              <a:gd name="connsiteY0" fmla="*/ 0 h 2621300"/>
              <a:gd name="connsiteX1" fmla="*/ 6350 w 12700"/>
              <a:gd name="connsiteY1" fmla="*/ 2621300 h 26213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2621300">
                <a:moveTo>
                  <a:pt x="6350" y="0"/>
                </a:moveTo>
                <a:lnTo>
                  <a:pt x="6350" y="262130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Freeform 41"/>
          <p:cNvSpPr/>
          <p:nvPr/>
        </p:nvSpPr>
        <p:spPr>
          <a:xfrm>
            <a:off x="8641107" y="3675591"/>
            <a:ext cx="12700" cy="2257475"/>
          </a:xfrm>
          <a:custGeom>
            <a:avLst/>
            <a:gdLst>
              <a:gd name="connsiteX0" fmla="*/ 6350 w 12700"/>
              <a:gd name="connsiteY0" fmla="*/ 0 h 2257475"/>
              <a:gd name="connsiteX1" fmla="*/ 6350 w 12700"/>
              <a:gd name="connsiteY1" fmla="*/ 2257475 h 22574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2257475">
                <a:moveTo>
                  <a:pt x="6350" y="0"/>
                </a:moveTo>
                <a:lnTo>
                  <a:pt x="6350" y="2257475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Freeform 42"/>
          <p:cNvSpPr/>
          <p:nvPr/>
        </p:nvSpPr>
        <p:spPr>
          <a:xfrm>
            <a:off x="8641107" y="5933066"/>
            <a:ext cx="12700" cy="791850"/>
          </a:xfrm>
          <a:custGeom>
            <a:avLst/>
            <a:gdLst>
              <a:gd name="connsiteX0" fmla="*/ 6350 w 12700"/>
              <a:gd name="connsiteY0" fmla="*/ 0 h 791850"/>
              <a:gd name="connsiteX1" fmla="*/ 6350 w 12700"/>
              <a:gd name="connsiteY1" fmla="*/ 791850 h 791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700" h="791850">
                <a:moveTo>
                  <a:pt x="6350" y="0"/>
                </a:moveTo>
                <a:lnTo>
                  <a:pt x="6350" y="7918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532157" y="751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532157" y="33546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2416207" y="530416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2416207" y="69869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2416207" y="83584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2416207" y="100349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2416207" y="130829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2416207" y="144544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2416207" y="161309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2416207" y="1780741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Freeform 53"/>
          <p:cNvSpPr/>
          <p:nvPr/>
        </p:nvSpPr>
        <p:spPr>
          <a:xfrm>
            <a:off x="2416207" y="1949016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4" name="Freeform 54"/>
          <p:cNvSpPr/>
          <p:nvPr/>
        </p:nvSpPr>
        <p:spPr>
          <a:xfrm>
            <a:off x="2416207" y="2116666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5" name="Freeform 55"/>
          <p:cNvSpPr/>
          <p:nvPr/>
        </p:nvSpPr>
        <p:spPr>
          <a:xfrm>
            <a:off x="2416207" y="2283666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6" name="Freeform 56"/>
          <p:cNvSpPr/>
          <p:nvPr/>
        </p:nvSpPr>
        <p:spPr>
          <a:xfrm>
            <a:off x="2416207" y="2503366"/>
            <a:ext cx="6237600" cy="12700"/>
          </a:xfrm>
          <a:custGeom>
            <a:avLst/>
            <a:gdLst>
              <a:gd name="connsiteX0" fmla="*/ 0 w 6237600"/>
              <a:gd name="connsiteY0" fmla="*/ 6350 h 12700"/>
              <a:gd name="connsiteX1" fmla="*/ 6237600 w 623760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237600" h="12700">
                <a:moveTo>
                  <a:pt x="0" y="6350"/>
                </a:moveTo>
                <a:lnTo>
                  <a:pt x="623760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7" name="Freeform 57"/>
          <p:cNvSpPr/>
          <p:nvPr/>
        </p:nvSpPr>
        <p:spPr>
          <a:xfrm>
            <a:off x="532157" y="26710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8" name="Freeform 58"/>
          <p:cNvSpPr/>
          <p:nvPr/>
        </p:nvSpPr>
        <p:spPr>
          <a:xfrm>
            <a:off x="532157" y="294406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9" name="Freeform 59"/>
          <p:cNvSpPr/>
          <p:nvPr/>
        </p:nvSpPr>
        <p:spPr>
          <a:xfrm>
            <a:off x="532157" y="367559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0" name="Freeform 60"/>
          <p:cNvSpPr/>
          <p:nvPr/>
        </p:nvSpPr>
        <p:spPr>
          <a:xfrm>
            <a:off x="532157" y="38610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1" name="Freeform 61"/>
          <p:cNvSpPr/>
          <p:nvPr/>
        </p:nvSpPr>
        <p:spPr>
          <a:xfrm>
            <a:off x="928407" y="4028666"/>
            <a:ext cx="1751325" cy="12700"/>
          </a:xfrm>
          <a:custGeom>
            <a:avLst/>
            <a:gdLst>
              <a:gd name="connsiteX0" fmla="*/ 0 w 1751325"/>
              <a:gd name="connsiteY0" fmla="*/ 6350 h 12700"/>
              <a:gd name="connsiteX1" fmla="*/ 1751325 w 1751325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751325" h="12700">
                <a:moveTo>
                  <a:pt x="0" y="6350"/>
                </a:moveTo>
                <a:lnTo>
                  <a:pt x="1751325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2" name="Freeform 62"/>
          <p:cNvSpPr/>
          <p:nvPr/>
        </p:nvSpPr>
        <p:spPr>
          <a:xfrm>
            <a:off x="532157" y="419694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3" name="Freeform 63"/>
          <p:cNvSpPr/>
          <p:nvPr/>
        </p:nvSpPr>
        <p:spPr>
          <a:xfrm>
            <a:off x="532157" y="444079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4" name="Freeform 64"/>
          <p:cNvSpPr/>
          <p:nvPr/>
        </p:nvSpPr>
        <p:spPr>
          <a:xfrm>
            <a:off x="532157" y="474304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5" name="Freeform 65"/>
          <p:cNvSpPr/>
          <p:nvPr/>
        </p:nvSpPr>
        <p:spPr>
          <a:xfrm>
            <a:off x="532157" y="498689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6" name="Freeform 66"/>
          <p:cNvSpPr/>
          <p:nvPr/>
        </p:nvSpPr>
        <p:spPr>
          <a:xfrm>
            <a:off x="532157" y="523074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7" name="Freeform 67"/>
          <p:cNvSpPr/>
          <p:nvPr/>
        </p:nvSpPr>
        <p:spPr>
          <a:xfrm>
            <a:off x="532157" y="542886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8" name="Freeform 68"/>
          <p:cNvSpPr/>
          <p:nvPr/>
        </p:nvSpPr>
        <p:spPr>
          <a:xfrm>
            <a:off x="532157" y="55965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9" name="Freeform 69"/>
          <p:cNvSpPr/>
          <p:nvPr/>
        </p:nvSpPr>
        <p:spPr>
          <a:xfrm>
            <a:off x="532157" y="5764791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0" name="Freeform 70"/>
          <p:cNvSpPr/>
          <p:nvPr/>
        </p:nvSpPr>
        <p:spPr>
          <a:xfrm>
            <a:off x="532157" y="593306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1" name="Freeform 71"/>
          <p:cNvSpPr/>
          <p:nvPr/>
        </p:nvSpPr>
        <p:spPr>
          <a:xfrm>
            <a:off x="532157" y="61026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2" name="Freeform 72"/>
          <p:cNvSpPr/>
          <p:nvPr/>
        </p:nvSpPr>
        <p:spPr>
          <a:xfrm>
            <a:off x="532157" y="6712216"/>
            <a:ext cx="8121650" cy="12700"/>
          </a:xfrm>
          <a:custGeom>
            <a:avLst/>
            <a:gdLst>
              <a:gd name="connsiteX0" fmla="*/ 0 w 8121650"/>
              <a:gd name="connsiteY0" fmla="*/ 6350 h 12700"/>
              <a:gd name="connsiteX1" fmla="*/ 8121650 w 8121650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8121650" h="12700">
                <a:moveTo>
                  <a:pt x="0" y="6350"/>
                </a:moveTo>
                <a:lnTo>
                  <a:pt x="81216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3" name="TextBox 73"/>
          <p:cNvSpPr txBox="1"/>
          <p:nvPr/>
        </p:nvSpPr>
        <p:spPr>
          <a:xfrm>
            <a:off x="3866310" y="125307"/>
            <a:ext cx="1580692" cy="203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600"/>
              </a:lnSpc>
              <a:spcBef>
                <a:spcPts val="0"/>
              </a:spcBef>
            </a:pPr>
            <a:r>
              <a:rPr sz="16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Ficha de datos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567082" y="35960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451132" y="390728"/>
            <a:ext cx="505104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Grado: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5563907" y="390728"/>
            <a:ext cx="823316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Soldado G.N.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2470182" y="572340"/>
            <a:ext cx="626491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Nombre: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5582957" y="572340"/>
            <a:ext cx="1894649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Cristo Emmanu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l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 Reyes Figueroa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470182" y="725053"/>
            <a:ext cx="706044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Matrícula: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82957" y="725053"/>
            <a:ext cx="725246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D–8177468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470182" y="877453"/>
            <a:ext cx="1022655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No. Expediente: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582957" y="877453"/>
            <a:ext cx="519278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312596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470182" y="1113678"/>
            <a:ext cx="1803895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Unidad actu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a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l de adscripción: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5582957" y="1113678"/>
            <a:ext cx="3154348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50/a. Coordinac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i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ón de Unidad (Acapulco de Juárez, Gro.) 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2470182" y="1334653"/>
            <a:ext cx="1334122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Lugar de nac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m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iento: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5582957" y="1334653"/>
            <a:ext cx="1615071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Acapulco de Juá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r</a:t>
            </a: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ez Guerero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470182" y="1487053"/>
            <a:ext cx="1336865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Fecha de nac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m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iento: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5582957" y="1487053"/>
            <a:ext cx="799884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22 Abr. 2005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470182" y="1654703"/>
            <a:ext cx="464871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CURP: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82957" y="1655704"/>
            <a:ext cx="1460195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REFC050422HGRYGRA2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470182" y="1822665"/>
            <a:ext cx="1257998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RFC con homoclave: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5582957" y="1823666"/>
            <a:ext cx="1034999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REFC050422KE3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2470182" y="1990628"/>
            <a:ext cx="811657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Escolaridad: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5582957" y="1991628"/>
            <a:ext cx="723874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Bachillerato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2470182" y="2157953"/>
            <a:ext cx="2280413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Fecha de alta en las Fuerzas Armadas: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5582957" y="2158953"/>
            <a:ext cx="787540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16/abril/2025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2470182" y="2351303"/>
            <a:ext cx="1228852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Tiempo de S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e</a:t>
            </a: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rvicio: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5582957" y="2351303"/>
            <a:ext cx="632778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10 meses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2470182" y="2544978"/>
            <a:ext cx="798627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Estado civil: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82957" y="2544978"/>
            <a:ext cx="510477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Soltero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974032" y="2770724"/>
            <a:ext cx="3437129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Unidades a las que ha pertenecido (Ejército, F.A.M., GN y SEMAR) 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556972" y="2968166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SansSymbols" pitchFamily="18"/>
                <a:cs typeface="NotoSansSymbols" pitchFamily="18"/>
              </a:rPr>
              <a:t/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556972" y="2968209"/>
            <a:ext cx="4851098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81560"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l 1/o.  Nov. 2019 causó alta en la  1/a. Coordinación de Unidad (Naucalpan, Estado de México). 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SansSymbols" pitchFamily="18"/>
                <a:cs typeface="NotoSansSymbols" pitchFamily="18"/>
              </a:rPr>
              <a:t/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    A 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la fecha actual en la 50/a. Coordinación de Unidad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 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(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Acapulco de Juárez, Gro.).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3664191" y="3731486"/>
            <a:ext cx="1988414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Correctivos disciplinarios impuestos.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649391" y="3992161"/>
            <a:ext cx="30165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No.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1630857" y="3885159"/>
            <a:ext cx="473761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Fechas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2795194" y="3992161"/>
            <a:ext cx="550672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Término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625905" y="3992161"/>
            <a:ext cx="343713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Tipo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6213831" y="3992161"/>
            <a:ext cx="48229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Mot</a:t>
            </a: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</a:t>
            </a: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vo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1106033" y="4075986"/>
            <a:ext cx="292608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Día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1615661" y="4075986"/>
            <a:ext cx="33446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M</a:t>
            </a: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es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2234780" y="4075986"/>
            <a:ext cx="32684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Año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707602" y="4282049"/>
            <a:ext cx="18511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1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1188757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15" name="TextBox 115"/>
          <p:cNvSpPr txBox="1"/>
          <p:nvPr/>
        </p:nvSpPr>
        <p:spPr>
          <a:xfrm>
            <a:off x="1719294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2334607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17" name="TextBox 117"/>
          <p:cNvSpPr txBox="1"/>
          <p:nvPr/>
        </p:nvSpPr>
        <p:spPr>
          <a:xfrm>
            <a:off x="3003269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3734157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19" name="TextBox 119"/>
          <p:cNvSpPr txBox="1"/>
          <p:nvPr/>
        </p:nvSpPr>
        <p:spPr>
          <a:xfrm>
            <a:off x="4163732" y="42820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0" name="TextBox 120"/>
          <p:cNvSpPr txBox="1"/>
          <p:nvPr/>
        </p:nvSpPr>
        <p:spPr>
          <a:xfrm>
            <a:off x="707602" y="4555099"/>
            <a:ext cx="18511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2</a:t>
            </a:r>
          </a:p>
        </p:txBody>
      </p:sp>
      <p:sp>
        <p:nvSpPr>
          <p:cNvPr id="121" name="TextBox 121"/>
          <p:cNvSpPr txBox="1"/>
          <p:nvPr/>
        </p:nvSpPr>
        <p:spPr>
          <a:xfrm>
            <a:off x="1188757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2" name="TextBox 122"/>
          <p:cNvSpPr txBox="1"/>
          <p:nvPr/>
        </p:nvSpPr>
        <p:spPr>
          <a:xfrm>
            <a:off x="1719294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3" name="TextBox 123"/>
          <p:cNvSpPr txBox="1"/>
          <p:nvPr/>
        </p:nvSpPr>
        <p:spPr>
          <a:xfrm>
            <a:off x="2334607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4" name="TextBox 124"/>
          <p:cNvSpPr txBox="1"/>
          <p:nvPr/>
        </p:nvSpPr>
        <p:spPr>
          <a:xfrm>
            <a:off x="3003269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5" name="TextBox 125"/>
          <p:cNvSpPr txBox="1"/>
          <p:nvPr/>
        </p:nvSpPr>
        <p:spPr>
          <a:xfrm>
            <a:off x="3734157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6" name="TextBox 126"/>
          <p:cNvSpPr txBox="1"/>
          <p:nvPr/>
        </p:nvSpPr>
        <p:spPr>
          <a:xfrm>
            <a:off x="4163732" y="45550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7" name="TextBox 127"/>
          <p:cNvSpPr txBox="1"/>
          <p:nvPr/>
        </p:nvSpPr>
        <p:spPr>
          <a:xfrm>
            <a:off x="707602" y="4828149"/>
            <a:ext cx="18511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3</a:t>
            </a:r>
          </a:p>
        </p:txBody>
      </p:sp>
      <p:sp>
        <p:nvSpPr>
          <p:cNvPr id="128" name="TextBox 128"/>
          <p:cNvSpPr txBox="1"/>
          <p:nvPr/>
        </p:nvSpPr>
        <p:spPr>
          <a:xfrm>
            <a:off x="1188757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29" name="TextBox 129"/>
          <p:cNvSpPr txBox="1"/>
          <p:nvPr/>
        </p:nvSpPr>
        <p:spPr>
          <a:xfrm>
            <a:off x="1719294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0" name="TextBox 130"/>
          <p:cNvSpPr txBox="1"/>
          <p:nvPr/>
        </p:nvSpPr>
        <p:spPr>
          <a:xfrm>
            <a:off x="2334607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1" name="TextBox 131"/>
          <p:cNvSpPr txBox="1"/>
          <p:nvPr/>
        </p:nvSpPr>
        <p:spPr>
          <a:xfrm>
            <a:off x="3003269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2" name="TextBox 132"/>
          <p:cNvSpPr txBox="1"/>
          <p:nvPr/>
        </p:nvSpPr>
        <p:spPr>
          <a:xfrm>
            <a:off x="3734157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3" name="TextBox 133"/>
          <p:cNvSpPr txBox="1"/>
          <p:nvPr/>
        </p:nvSpPr>
        <p:spPr>
          <a:xfrm>
            <a:off x="4163732" y="482814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4" name="TextBox 134"/>
          <p:cNvSpPr txBox="1"/>
          <p:nvPr/>
        </p:nvSpPr>
        <p:spPr>
          <a:xfrm>
            <a:off x="707602" y="5071999"/>
            <a:ext cx="18511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4</a:t>
            </a:r>
          </a:p>
        </p:txBody>
      </p:sp>
      <p:sp>
        <p:nvSpPr>
          <p:cNvPr id="135" name="TextBox 135"/>
          <p:cNvSpPr txBox="1"/>
          <p:nvPr/>
        </p:nvSpPr>
        <p:spPr>
          <a:xfrm>
            <a:off x="1188757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6" name="TextBox 136"/>
          <p:cNvSpPr txBox="1"/>
          <p:nvPr/>
        </p:nvSpPr>
        <p:spPr>
          <a:xfrm>
            <a:off x="1719294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7" name="TextBox 137"/>
          <p:cNvSpPr txBox="1"/>
          <p:nvPr/>
        </p:nvSpPr>
        <p:spPr>
          <a:xfrm>
            <a:off x="2334607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8" name="TextBox 138"/>
          <p:cNvSpPr txBox="1"/>
          <p:nvPr/>
        </p:nvSpPr>
        <p:spPr>
          <a:xfrm>
            <a:off x="3003269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39" name="TextBox 139"/>
          <p:cNvSpPr txBox="1"/>
          <p:nvPr/>
        </p:nvSpPr>
        <p:spPr>
          <a:xfrm>
            <a:off x="3734157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40" name="TextBox 140"/>
          <p:cNvSpPr txBox="1"/>
          <p:nvPr/>
        </p:nvSpPr>
        <p:spPr>
          <a:xfrm>
            <a:off x="4163732" y="5071999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 </a:t>
            </a:r>
          </a:p>
        </p:txBody>
      </p:sp>
      <p:sp>
        <p:nvSpPr>
          <p:cNvPr id="141" name="TextBox 141"/>
          <p:cNvSpPr txBox="1"/>
          <p:nvPr/>
        </p:nvSpPr>
        <p:spPr>
          <a:xfrm>
            <a:off x="3637394" y="5292986"/>
            <a:ext cx="2042058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Información de sus derechohabientes</a:t>
            </a:r>
          </a:p>
        </p:txBody>
      </p:sp>
      <p:sp>
        <p:nvSpPr>
          <p:cNvPr id="142" name="TextBox 142"/>
          <p:cNvSpPr txBox="1"/>
          <p:nvPr/>
        </p:nvSpPr>
        <p:spPr>
          <a:xfrm>
            <a:off x="567082" y="5453009"/>
            <a:ext cx="46512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Mad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r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e:</a:t>
            </a:r>
          </a:p>
        </p:txBody>
      </p:sp>
      <p:sp>
        <p:nvSpPr>
          <p:cNvPr id="143" name="TextBox 143"/>
          <p:cNvSpPr txBox="1"/>
          <p:nvPr/>
        </p:nvSpPr>
        <p:spPr>
          <a:xfrm>
            <a:off x="2360957" y="5475874"/>
            <a:ext cx="1382471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Rosalva Ramírez Martínez.</a:t>
            </a:r>
          </a:p>
        </p:txBody>
      </p:sp>
      <p:sp>
        <p:nvSpPr>
          <p:cNvPr id="144" name="TextBox 144"/>
          <p:cNvSpPr txBox="1"/>
          <p:nvPr/>
        </p:nvSpPr>
        <p:spPr>
          <a:xfrm>
            <a:off x="567082" y="5620659"/>
            <a:ext cx="66273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Conc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u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bina:</a:t>
            </a:r>
          </a:p>
        </p:txBody>
      </p:sp>
      <p:sp>
        <p:nvSpPr>
          <p:cNvPr id="145" name="TextBox 145"/>
          <p:cNvSpPr txBox="1"/>
          <p:nvPr/>
        </p:nvSpPr>
        <p:spPr>
          <a:xfrm>
            <a:off x="2360957" y="5643837"/>
            <a:ext cx="1468424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Laura Susana Lóp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z Adame.</a:t>
            </a:r>
          </a:p>
        </p:txBody>
      </p:sp>
      <p:sp>
        <p:nvSpPr>
          <p:cNvPr id="146" name="TextBox 146"/>
          <p:cNvSpPr txBox="1"/>
          <p:nvPr/>
        </p:nvSpPr>
        <p:spPr>
          <a:xfrm>
            <a:off x="567082" y="5788934"/>
            <a:ext cx="316179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Hijo</a:t>
            </a:r>
          </a:p>
        </p:txBody>
      </p:sp>
      <p:sp>
        <p:nvSpPr>
          <p:cNvPr id="147" name="TextBox 147"/>
          <p:cNvSpPr txBox="1"/>
          <p:nvPr/>
        </p:nvSpPr>
        <p:spPr>
          <a:xfrm>
            <a:off x="2360957" y="5812111"/>
            <a:ext cx="1544016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Cristian Daniel Cat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a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lán López.</a:t>
            </a:r>
          </a:p>
        </p:txBody>
      </p:sp>
      <p:sp>
        <p:nvSpPr>
          <p:cNvPr id="148" name="TextBox 148"/>
          <p:cNvSpPr txBox="1"/>
          <p:nvPr/>
        </p:nvSpPr>
        <p:spPr>
          <a:xfrm>
            <a:off x="4221079" y="5957208"/>
            <a:ext cx="87152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1" i="0" smtClean="0">
                <a:solidFill>
                  <a:srgbClr val="FFFFFF"/>
                </a:solidFill>
                <a:latin typeface="Noto Sans Zawgyi Thin" pitchFamily="18"/>
                <a:cs typeface="Noto Sans Zawgyi Thin" pitchFamily="18"/>
              </a:rPr>
              <a:t>Observaciones</a:t>
            </a:r>
          </a:p>
        </p:txBody>
      </p:sp>
      <p:sp>
        <p:nvSpPr>
          <p:cNvPr id="149" name="TextBox 149"/>
          <p:cNvSpPr txBox="1"/>
          <p:nvPr/>
        </p:nvSpPr>
        <p:spPr>
          <a:xfrm>
            <a:off x="556972" y="6126716"/>
            <a:ext cx="18796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SansSymbols" pitchFamily="18"/>
                <a:cs typeface="NotoSansSymbols" pitchFamily="18"/>
              </a:rPr>
              <a:t/>
            </a:r>
          </a:p>
        </p:txBody>
      </p:sp>
      <p:sp>
        <p:nvSpPr>
          <p:cNvPr id="150" name="TextBox 150"/>
          <p:cNvSpPr txBox="1"/>
          <p:nvPr/>
        </p:nvSpPr>
        <p:spPr>
          <a:xfrm>
            <a:off x="738532" y="6126759"/>
            <a:ext cx="5008170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D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el 26 de Ene. al 6 Feb. 2026, solicitó hacer uso de m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e</a:t>
            </a:r>
            <a:r>
              <a:rPr sz="800" dirty="0" b="0" i="0" smtClean="0">
                <a:solidFill>
                  <a:srgbClr val="000000"/>
                </a:solidFill>
                <a:latin typeface="Noto Sans Zawgyi Thin" pitchFamily="18"/>
                <a:cs typeface="Noto Sans Zawgyi Thin" pitchFamily="18"/>
              </a:rPr>
              <a:t>dio periodo vacacional en el Estado de Guerrero.</a:t>
            </a:r>
          </a:p>
        </p:txBody>
      </p:sp>
      <p:sp>
        <p:nvSpPr>
          <p:cNvPr id="151" name="TextBox 151"/>
          <p:cNvSpPr txBox="1"/>
          <p:nvPr/>
        </p:nvSpPr>
        <p:spPr>
          <a:xfrm>
            <a:off x="1033769" y="2168734"/>
            <a:ext cx="987908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00" dirty="0" b="0" i="0" smtClean="0">
                <a:solidFill>
                  <a:srgbClr val="AEABAB"/>
                </a:solidFill>
                <a:latin typeface="Noto Sans Zawgyi Thin" pitchFamily="18"/>
                <a:cs typeface="Noto Sans Zawgyi Thin" pitchFamily="18"/>
              </a:rPr>
              <a:t>Fotografía</a:t>
            </a:r>
          </a:p>
        </p:txBody>
      </p:sp>
      <p:pic>
        <p:nvPicPr>
          <p:cNvPr id="152" name="Picture 152"/>
          <p:cNvPicPr>
            <a:picLocks noChangeAspect="0" noChangeArrowheads="0"/>
          </p:cNvPicPr>
          <p:nvPr/>
        </p:nvPicPr>
        <p:blipFill>
          <a:blip r:embed="rId_NjRm" cstate="print"/>
          <a:srcRect/>
          <a:stretch>
            <a:fillRect/>
          </a:stretch>
        </p:blipFill>
        <p:spPr bwMode="auto">
          <a:xfrm>
            <a:off x="533400" y="381000"/>
            <a:ext cx="1892300" cy="233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FICHA DE DATOS, 650 SLD.G.N. CRISTO EMMANUEL REYES FIGUEROA .pptx (1).pptx</dc:title>
  <dc:creator>Flyingbee Software Co., LTD</dc:creator>
  <cp:lastModifiedBy>61b9a759cb9846b8460809c6dac2088e</cp:lastModifiedBy>
  <cp:revision>3</cp:revision>
  <dcterms:created xsi:type="dcterms:W3CDTF">2026-03-07T22:03:48Z</dcterms:created>
  <dcterms:modified xsi:type="dcterms:W3CDTF">2026-03-07T22:03:48Z</dcterms:modified>
</cp:coreProperties>
</file>