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 standalone="yes" ?>
<Relationships xmlns="http://schemas.openxmlformats.org/package/2006/relationships">
	<Relationship Id="rId1" Type="http://schemas.openxmlformats.org/officeDocument/2006/relationships/officeDocument" Target="ppt/presentation.xml"/>
	<Relationship Id="rId2" Type="http://schemas.openxmlformats.org/package/2006/relationships/metadata/thumbnail" Target="docProps/thumbnail.jpeg"/>
	<Relationship Id="rId3" Type="http://schemas.openxmlformats.org/package/2006/relationships/metadata/core-properties" Target="docProps/core.xml"/>
	<Relationship Id="rId4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2188952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slideMasters/slideMaster1.xml"/>
	<Relationship Id="rId2" Type="http://schemas.openxmlformats.org/officeDocument/2006/relationships/presProps" Target="presProps.xml"/>
	<Relationship Id="rId3" Type="http://schemas.openxmlformats.org/officeDocument/2006/relationships/viewProps" Target="viewProps.xml"/>
	<Relationship Id="rId4" Type="http://schemas.openxmlformats.org/officeDocument/2006/relationships/theme" Target="theme/theme1.xml"/>
	<Relationship Id="rId5" Type="http://schemas.openxmlformats.org/officeDocument/2006/relationships/tableStyles" Target="tableStyles.xml"/>
	<Relationship Id="rId6" Type="http://schemas.openxmlformats.org/officeDocument/2006/relationships/slide" Target="slides/slide1.xml"/>
	<Relationship Id="rId7" Type="http://schemas.openxmlformats.org/officeDocument/2006/relationships/slide" Target="slides/slide2.xml"/>
	<Relationship Id="rId8" Type="http://schemas.openxmlformats.org/officeDocument/2006/relationships/slide" Target="slides/slide3.xml"/>
	<Relationship Id="rId9" Type="http://schemas.openxmlformats.org/officeDocument/2006/relationships/slide" Target="slides/slide4.xml"/>
	<Relationship Id="rId10" Type="http://schemas.openxmlformats.org/officeDocument/2006/relationships/slide" Target="slides/slide5.xml"/>
	<Relationship Id="rId11" Type="http://schemas.openxmlformats.org/officeDocument/2006/relationships/slide" Target="slides/slide6.xml"/>
	<Relationship Id="rId12" Type="http://schemas.openxmlformats.org/officeDocument/2006/relationships/slide" Target="slides/slide7.xml"/>
</Relationships>
</file>

<file path=ppt/slideLayouts/_rels/slideLayout1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10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11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2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3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4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5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6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7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8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9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	<Relationship Id="rId2" Type="http://schemas.openxmlformats.org/officeDocument/2006/relationships/slideLayout" Target="../slideLayouts/slideLayout2.xml"/>
	<Relationship Id="rId3" Type="http://schemas.openxmlformats.org/officeDocument/2006/relationships/slideLayout" Target="../slideLayouts/slideLayout3.xml"/>
	<Relationship Id="rId4" Type="http://schemas.openxmlformats.org/officeDocument/2006/relationships/slideLayout" Target="../slideLayouts/slideLayout4.xml"/>
	<Relationship Id="rId5" Type="http://schemas.openxmlformats.org/officeDocument/2006/relationships/slideLayout" Target="../slideLayouts/slideLayout5.xml"/>
	<Relationship Id="rId6" Type="http://schemas.openxmlformats.org/officeDocument/2006/relationships/slideLayout" Target="../slideLayouts/slideLayout6.xml"/>
	<Relationship Id="rId7" Type="http://schemas.openxmlformats.org/officeDocument/2006/relationships/slideLayout" Target="../slideLayouts/slideLayout7.xml"/>
	<Relationship Id="rId8" Type="http://schemas.openxmlformats.org/officeDocument/2006/relationships/slideLayout" Target="../slideLayouts/slideLayout8.xml"/>
	<Relationship Id="rId9" Type="http://schemas.openxmlformats.org/officeDocument/2006/relationships/slideLayout" Target="../slideLayouts/slideLayout9.xml"/>
	<Relationship Id="rId10" Type="http://schemas.openxmlformats.org/officeDocument/2006/relationships/slideLayout" Target="../slideLayouts/slideLayout10.xml"/>
	<Relationship Id="rId11" Type="http://schemas.openxmlformats.org/officeDocument/2006/relationships/slideLayout" Target="../slideLayouts/slideLayout11.xml"/>
	<Relationship Id="rId1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5D08" Type="http://schemas.openxmlformats.org/officeDocument/2006/relationships/image" Target="../media/IMG_Image24_Masked_i900GmSBmdxCnwiWFaHL3A18Xv8BFI9g.PNG"/>
</Relationships>
</file>

<file path=ppt/slides/_rels/slide2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QBJb" Type="http://schemas.openxmlformats.org/officeDocument/2006/relationships/image" Target="../media/IMG_Image38_Masked_99YtliP0naHCKzaupQIRrBukxuHGf0Bz.PNG"/>
</Relationships>
</file>

<file path=ppt/slides/_rels/slide3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3QNH" Type="http://schemas.openxmlformats.org/officeDocument/2006/relationships/image" Target="../media/IMG_Image42_Y01FJ2O5ZSK1FKX2.JPEG"/>
</Relationships>
</file>

<file path=ppt/slides/_rels/slide4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ikO5" Type="http://schemas.openxmlformats.org/officeDocument/2006/relationships/image" Target="../media/IMG_Image45_WR6X366SFJZZPQQO.JPEG"/>
</Relationships>
</file>

<file path=ppt/slides/_rels/slide5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8uob" Type="http://schemas.openxmlformats.org/officeDocument/2006/relationships/image" Target="../media/IMG_Image48_3BC3FHAPG2LE9FOB.JPEG"/>
</Relationships>
</file>

<file path=ppt/slides/_rels/slide6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	<Relationship Id="rId_1pXA" Type="http://schemas.openxmlformats.org/officeDocument/2006/relationships/image" Target="../media/IMG_Image56_A3X71IKPJ473XJSX.JPEG"/>
</Relationships>
</file>

<file path=ppt/slides/_rels/slide7.xml.rels>&#65279;<?xml version="1.0" encoding="UTF-8" standalone="yes" ?>
<Relationships xmlns="http://schemas.openxmlformats.org/package/2006/relationships">
	<Relationship Id="rId_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63"/>
            <a:ext cx="12188952" cy="6859778"/>
          </a:xfrm>
          <a:custGeom>
            <a:avLst/>
            <a:gdLst>
              <a:gd name="connsiteX0" fmla="*/ 0 w 12188952"/>
              <a:gd name="connsiteY0" fmla="*/ 6859778 h 6859778"/>
              <a:gd name="connsiteX1" fmla="*/ 12188952 w 12188952"/>
              <a:gd name="connsiteY1" fmla="*/ 6859778 h 6859778"/>
              <a:gd name="connsiteX2" fmla="*/ 12188952 w 12188952"/>
              <a:gd name="connsiteY2" fmla="*/ 0 h 6859778"/>
              <a:gd name="connsiteX3" fmla="*/ 0 w 12188952"/>
              <a:gd name="connsiteY3" fmla="*/ 0 h 685977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88952" h="6859778">
                <a:moveTo>
                  <a:pt x="0" y="6859778"/>
                </a:moveTo>
                <a:lnTo>
                  <a:pt x="12188952" y="6859778"/>
                </a:lnTo>
                <a:lnTo>
                  <a:pt x="1218895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Freeform 3"/>
          <p:cNvSpPr/>
          <p:nvPr/>
        </p:nvSpPr>
        <p:spPr>
          <a:xfrm>
            <a:off x="9377172" y="4572"/>
            <a:ext cx="1218947" cy="6858002"/>
          </a:xfrm>
          <a:custGeom>
            <a:avLst/>
            <a:gdLst>
              <a:gd name="connsiteX0" fmla="*/ 0 w 1218947"/>
              <a:gd name="connsiteY0" fmla="*/ 0 h 6858002"/>
              <a:gd name="connsiteX1" fmla="*/ 1218947 w 1218947"/>
              <a:gd name="connsiteY1" fmla="*/ 6858002 h 685800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18947" h="6858002">
                <a:moveTo>
                  <a:pt x="0" y="0"/>
                </a:moveTo>
                <a:lnTo>
                  <a:pt x="1218947" y="6858002"/>
                </a:lnTo>
              </a:path>
            </a:pathLst>
          </a:custGeom>
          <a:solidFill>
            <a:srgbClr val="000000">
              <a:alpha val="0"/>
            </a:srgbClr>
          </a:solidFill>
          <a:ln w="9525" cap="rnd">
            <a:solidFill>
              <a:srgbClr val="BFBFB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" name="Freeform 4"/>
          <p:cNvSpPr/>
          <p:nvPr/>
        </p:nvSpPr>
        <p:spPr>
          <a:xfrm>
            <a:off x="7429500" y="3690493"/>
            <a:ext cx="4762373" cy="3176621"/>
          </a:xfrm>
          <a:custGeom>
            <a:avLst/>
            <a:gdLst>
              <a:gd name="connsiteX0" fmla="*/ 4762373 w 4762373"/>
              <a:gd name="connsiteY0" fmla="*/ 0 h 3176621"/>
              <a:gd name="connsiteX1" fmla="*/ 0 w 4762373"/>
              <a:gd name="connsiteY1" fmla="*/ 3176621 h 317662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762373" h="3176621">
                <a:moveTo>
                  <a:pt x="4762373" y="0"/>
                </a:moveTo>
                <a:lnTo>
                  <a:pt x="0" y="3176621"/>
                </a:lnTo>
              </a:path>
            </a:pathLst>
          </a:custGeom>
          <a:solidFill>
            <a:srgbClr val="000000">
              <a:alpha val="0"/>
            </a:srgbClr>
          </a:solidFill>
          <a:ln w="9525" cap="rnd">
            <a:solidFill>
              <a:srgbClr val="D9D9D9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" name="Freeform 5"/>
          <p:cNvSpPr/>
          <p:nvPr/>
        </p:nvSpPr>
        <p:spPr>
          <a:xfrm>
            <a:off x="9180576" y="-9144"/>
            <a:ext cx="3008376" cy="6868859"/>
          </a:xfrm>
          <a:custGeom>
            <a:avLst/>
            <a:gdLst>
              <a:gd name="connsiteX0" fmla="*/ 2046224 w 3008376"/>
              <a:gd name="connsiteY0" fmla="*/ 0 h 6868859"/>
              <a:gd name="connsiteX1" fmla="*/ 3008376 w 3008376"/>
              <a:gd name="connsiteY1" fmla="*/ 0 h 6868859"/>
              <a:gd name="connsiteX2" fmla="*/ 3008376 w 3008376"/>
              <a:gd name="connsiteY2" fmla="*/ 6868859 h 6868859"/>
              <a:gd name="connsiteX3" fmla="*/ 0 w 3008376"/>
              <a:gd name="connsiteY3" fmla="*/ 6868859 h 6868859"/>
              <a:gd name="connsiteX4" fmla="*/ 2046224 w 3008376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008376" h="6868859">
                <a:moveTo>
                  <a:pt x="2046224" y="0"/>
                </a:moveTo>
                <a:lnTo>
                  <a:pt x="3008376" y="0"/>
                </a:lnTo>
                <a:lnTo>
                  <a:pt x="3008376" y="6868859"/>
                </a:lnTo>
                <a:lnTo>
                  <a:pt x="0" y="6868859"/>
                </a:lnTo>
                <a:lnTo>
                  <a:pt x="2046224" y="0"/>
                </a:lnTo>
                <a:close/>
              </a:path>
            </a:pathLst>
          </a:custGeom>
          <a:solidFill>
            <a:srgbClr val="4F81BD">
              <a:alpha val="30196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" name="Freeform 6"/>
          <p:cNvSpPr/>
          <p:nvPr/>
        </p:nvSpPr>
        <p:spPr>
          <a:xfrm>
            <a:off x="9601200" y="-9144"/>
            <a:ext cx="2587752" cy="6868859"/>
          </a:xfrm>
          <a:custGeom>
            <a:avLst/>
            <a:gdLst>
              <a:gd name="connsiteX0" fmla="*/ 0 w 2587752"/>
              <a:gd name="connsiteY0" fmla="*/ 0 h 6868859"/>
              <a:gd name="connsiteX1" fmla="*/ 2587752 w 2587752"/>
              <a:gd name="connsiteY1" fmla="*/ 0 h 6868859"/>
              <a:gd name="connsiteX2" fmla="*/ 2587752 w 2587752"/>
              <a:gd name="connsiteY2" fmla="*/ 6868859 h 6868859"/>
              <a:gd name="connsiteX3" fmla="*/ 1209040 w 2587752"/>
              <a:gd name="connsiteY3" fmla="*/ 6868859 h 6868859"/>
              <a:gd name="connsiteX4" fmla="*/ 0 w 2587752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587752" h="6868859">
                <a:moveTo>
                  <a:pt x="0" y="0"/>
                </a:moveTo>
                <a:lnTo>
                  <a:pt x="2587752" y="0"/>
                </a:lnTo>
                <a:lnTo>
                  <a:pt x="2587752" y="6868859"/>
                </a:lnTo>
                <a:lnTo>
                  <a:pt x="1209040" y="6868859"/>
                </a:lnTo>
                <a:lnTo>
                  <a:pt x="0" y="0"/>
                </a:lnTo>
                <a:close/>
              </a:path>
            </a:pathLst>
          </a:custGeom>
          <a:solidFill>
            <a:srgbClr val="4F81BD">
              <a:alpha val="2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" name="Freeform 7"/>
          <p:cNvSpPr/>
          <p:nvPr/>
        </p:nvSpPr>
        <p:spPr>
          <a:xfrm>
            <a:off x="8933688" y="3045714"/>
            <a:ext cx="3255264" cy="3814001"/>
          </a:xfrm>
          <a:custGeom>
            <a:avLst/>
            <a:gdLst>
              <a:gd name="connsiteX0" fmla="*/ 0 w 3255264"/>
              <a:gd name="connsiteY0" fmla="*/ 3814001 h 3814001"/>
              <a:gd name="connsiteX1" fmla="*/ 3255264 w 3255264"/>
              <a:gd name="connsiteY1" fmla="*/ 0 h 3814001"/>
              <a:gd name="connsiteX2" fmla="*/ 3255264 w 3255264"/>
              <a:gd name="connsiteY2" fmla="*/ 3814001 h 381400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3255264" h="3814001">
                <a:moveTo>
                  <a:pt x="0" y="3814001"/>
                </a:moveTo>
                <a:lnTo>
                  <a:pt x="3255264" y="0"/>
                </a:lnTo>
                <a:lnTo>
                  <a:pt x="3255264" y="3814001"/>
                </a:lnTo>
                <a:close/>
              </a:path>
            </a:pathLst>
          </a:custGeom>
          <a:solidFill>
            <a:srgbClr val="C0504D">
              <a:alpha val="72157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" name="Freeform 8"/>
          <p:cNvSpPr/>
          <p:nvPr/>
        </p:nvSpPr>
        <p:spPr>
          <a:xfrm>
            <a:off x="9336024" y="-9144"/>
            <a:ext cx="2852928" cy="6868859"/>
          </a:xfrm>
          <a:custGeom>
            <a:avLst/>
            <a:gdLst>
              <a:gd name="connsiteX0" fmla="*/ 0 w 2852928"/>
              <a:gd name="connsiteY0" fmla="*/ 0 h 6868859"/>
              <a:gd name="connsiteX1" fmla="*/ 2852928 w 2852928"/>
              <a:gd name="connsiteY1" fmla="*/ 0 h 6868859"/>
              <a:gd name="connsiteX2" fmla="*/ 2852928 w 2852928"/>
              <a:gd name="connsiteY2" fmla="*/ 6868859 h 6868859"/>
              <a:gd name="connsiteX3" fmla="*/ 2469515 w 2852928"/>
              <a:gd name="connsiteY3" fmla="*/ 6868859 h 6868859"/>
              <a:gd name="connsiteX4" fmla="*/ 0 w 2852928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852928" h="6868859">
                <a:moveTo>
                  <a:pt x="0" y="0"/>
                </a:moveTo>
                <a:lnTo>
                  <a:pt x="2852928" y="0"/>
                </a:lnTo>
                <a:lnTo>
                  <a:pt x="2852928" y="6868859"/>
                </a:lnTo>
                <a:lnTo>
                  <a:pt x="2469515" y="6868859"/>
                </a:lnTo>
                <a:lnTo>
                  <a:pt x="0" y="0"/>
                </a:lnTo>
                <a:close/>
              </a:path>
            </a:pathLst>
          </a:custGeom>
          <a:solidFill>
            <a:srgbClr val="953735">
              <a:alpha val="70196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9" name="Freeform 9"/>
          <p:cNvSpPr/>
          <p:nvPr/>
        </p:nvSpPr>
        <p:spPr>
          <a:xfrm>
            <a:off x="10899648" y="-9144"/>
            <a:ext cx="1289304" cy="6868859"/>
          </a:xfrm>
          <a:custGeom>
            <a:avLst/>
            <a:gdLst>
              <a:gd name="connsiteX0" fmla="*/ 1019048 w 1289304"/>
              <a:gd name="connsiteY0" fmla="*/ 0 h 6868859"/>
              <a:gd name="connsiteX1" fmla="*/ 1289304 w 1289304"/>
              <a:gd name="connsiteY1" fmla="*/ 0 h 6868859"/>
              <a:gd name="connsiteX2" fmla="*/ 1289304 w 1289304"/>
              <a:gd name="connsiteY2" fmla="*/ 6868859 h 6868859"/>
              <a:gd name="connsiteX3" fmla="*/ 0 w 1289304"/>
              <a:gd name="connsiteY3" fmla="*/ 6868859 h 6868859"/>
              <a:gd name="connsiteX4" fmla="*/ 1019048 w 1289304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289304" h="6868859">
                <a:moveTo>
                  <a:pt x="1019048" y="0"/>
                </a:moveTo>
                <a:lnTo>
                  <a:pt x="1289304" y="0"/>
                </a:lnTo>
                <a:lnTo>
                  <a:pt x="1289304" y="6868859"/>
                </a:lnTo>
                <a:lnTo>
                  <a:pt x="0" y="6868859"/>
                </a:lnTo>
                <a:lnTo>
                  <a:pt x="1019048" y="0"/>
                </a:lnTo>
                <a:close/>
              </a:path>
            </a:pathLst>
          </a:custGeom>
          <a:solidFill>
            <a:srgbClr val="95B3D7">
              <a:alpha val="70196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0" name="Freeform 10"/>
          <p:cNvSpPr/>
          <p:nvPr/>
        </p:nvSpPr>
        <p:spPr>
          <a:xfrm>
            <a:off x="10936224" y="-9144"/>
            <a:ext cx="1252728" cy="6868859"/>
          </a:xfrm>
          <a:custGeom>
            <a:avLst/>
            <a:gdLst>
              <a:gd name="connsiteX0" fmla="*/ 0 w 1252728"/>
              <a:gd name="connsiteY0" fmla="*/ 0 h 6868859"/>
              <a:gd name="connsiteX1" fmla="*/ 1252728 w 1252728"/>
              <a:gd name="connsiteY1" fmla="*/ 0 h 6868859"/>
              <a:gd name="connsiteX2" fmla="*/ 1252728 w 1252728"/>
              <a:gd name="connsiteY2" fmla="*/ 6868859 h 6868859"/>
              <a:gd name="connsiteX3" fmla="*/ 1112012 w 1252728"/>
              <a:gd name="connsiteY3" fmla="*/ 6868859 h 6868859"/>
              <a:gd name="connsiteX4" fmla="*/ 0 w 1252728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252728" h="6868859">
                <a:moveTo>
                  <a:pt x="0" y="0"/>
                </a:moveTo>
                <a:lnTo>
                  <a:pt x="1252728" y="0"/>
                </a:lnTo>
                <a:lnTo>
                  <a:pt x="1252728" y="6868859"/>
                </a:lnTo>
                <a:lnTo>
                  <a:pt x="1112012" y="6868859"/>
                </a:lnTo>
                <a:lnTo>
                  <a:pt x="0" y="0"/>
                </a:lnTo>
                <a:close/>
              </a:path>
            </a:pathLst>
          </a:custGeom>
          <a:solidFill>
            <a:srgbClr val="4F81BD">
              <a:alpha val="65098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1" name="Freeform 11"/>
          <p:cNvSpPr/>
          <p:nvPr/>
        </p:nvSpPr>
        <p:spPr>
          <a:xfrm>
            <a:off x="10369296" y="3585337"/>
            <a:ext cx="1819656" cy="3274378"/>
          </a:xfrm>
          <a:custGeom>
            <a:avLst/>
            <a:gdLst>
              <a:gd name="connsiteX0" fmla="*/ 0 w 1819656"/>
              <a:gd name="connsiteY0" fmla="*/ 3274378 h 3274378"/>
              <a:gd name="connsiteX1" fmla="*/ 1819656 w 1819656"/>
              <a:gd name="connsiteY1" fmla="*/ 0 h 3274378"/>
              <a:gd name="connsiteX2" fmla="*/ 1819656 w 1819656"/>
              <a:gd name="connsiteY2" fmla="*/ 3274378 h 327437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1819656" h="3274378">
                <a:moveTo>
                  <a:pt x="0" y="3274378"/>
                </a:moveTo>
                <a:lnTo>
                  <a:pt x="1819656" y="0"/>
                </a:lnTo>
                <a:lnTo>
                  <a:pt x="1819656" y="3274378"/>
                </a:lnTo>
                <a:close/>
              </a:path>
            </a:pathLst>
          </a:custGeom>
          <a:solidFill>
            <a:srgbClr val="4F81BD">
              <a:alpha val="8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" name="Freeform 12"/>
          <p:cNvSpPr/>
          <p:nvPr/>
        </p:nvSpPr>
        <p:spPr>
          <a:xfrm>
            <a:off x="0" y="4015232"/>
            <a:ext cx="448056" cy="2844483"/>
          </a:xfrm>
          <a:custGeom>
            <a:avLst/>
            <a:gdLst>
              <a:gd name="connsiteX0" fmla="*/ 0 w 448056"/>
              <a:gd name="connsiteY0" fmla="*/ 2844483 h 2844483"/>
              <a:gd name="connsiteX1" fmla="*/ 0 w 448056"/>
              <a:gd name="connsiteY1" fmla="*/ 0 h 2844483"/>
              <a:gd name="connsiteX2" fmla="*/ 448056 w 448056"/>
              <a:gd name="connsiteY2" fmla="*/ 2844483 h 284448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448056" h="2844483">
                <a:moveTo>
                  <a:pt x="0" y="2844483"/>
                </a:moveTo>
                <a:lnTo>
                  <a:pt x="0" y="0"/>
                </a:lnTo>
                <a:lnTo>
                  <a:pt x="448056" y="2844483"/>
                </a:lnTo>
                <a:close/>
              </a:path>
            </a:pathLst>
          </a:custGeom>
          <a:solidFill>
            <a:srgbClr val="4F81BD">
              <a:alpha val="85098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3" name="TextBox 13"/>
          <p:cNvSpPr txBox="1"/>
          <p:nvPr/>
        </p:nvSpPr>
        <p:spPr>
          <a:xfrm>
            <a:off x="5624195" y="744242"/>
            <a:ext cx="1489446" cy="393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3100"/>
              </a:lnSpc>
              <a:spcBef>
                <a:spcPts val="0"/>
              </a:spcBef>
            </a:pPr>
            <a:r>
              <a:rPr sz="3173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عوض</a:t>
            </a:r>
            <a:r>
              <a:rPr sz="3173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وملا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5479796" y="744242"/>
            <a:ext cx="269652" cy="393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3100"/>
              </a:lnSpc>
              <a:spcBef>
                <a:spcPts val="0"/>
              </a:spcBef>
            </a:pPr>
            <a:r>
              <a:rPr sz="3173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: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4374261" y="744242"/>
            <a:ext cx="1220664" cy="393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3100"/>
              </a:lnSpc>
              <a:spcBef>
                <a:spcPts val="0"/>
              </a:spcBef>
            </a:pPr>
            <a:r>
              <a:rPr sz="3173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باهرلا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2476119" y="744242"/>
            <a:ext cx="1881133" cy="393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3100"/>
              </a:lnSpc>
              <a:spcBef>
                <a:spcPts val="0"/>
              </a:spcBef>
            </a:pPr>
            <a:r>
              <a:rPr sz="3173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ي</a:t>
            </a:r>
            <a:r>
              <a:rPr sz="3173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عامتجلاا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5893542" y="1724173"/>
            <a:ext cx="1226305" cy="393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3100"/>
              </a:lnSpc>
              <a:spcBef>
                <a:spcPts val="0"/>
              </a:spcBef>
            </a:pPr>
            <a:r>
              <a:rPr sz="3173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ة</a:t>
            </a:r>
            <a:r>
              <a:rPr sz="3173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بلاطلا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5621020" y="1724173"/>
            <a:ext cx="269652" cy="393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3100"/>
              </a:lnSpc>
              <a:spcBef>
                <a:spcPts val="0"/>
              </a:spcBef>
            </a:pPr>
            <a:r>
              <a:rPr sz="3173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: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2476119" y="1724173"/>
            <a:ext cx="3241966" cy="137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3100"/>
              </a:lnSpc>
              <a:spcBef>
                <a:spcPts val="0"/>
              </a:spcBef>
            </a:pPr>
            <a:r>
              <a:rPr sz="3173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يز</a:t>
            </a:r>
            <a:r>
              <a:rPr sz="3173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ن</a:t>
            </a:r>
            <a:r>
              <a:rPr sz="3173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ع</a:t>
            </a:r>
            <a:r>
              <a:rPr sz="3173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لا دمحم يداك</a:t>
            </a:r>
          </a:p>
          <a:p>
            <a:pPr marL="1092835">
              <a:lnSpc>
                <a:spcPts val="7700"/>
              </a:lnSpc>
              <a:spcBef>
                <a:spcPts val="0"/>
              </a:spcBef>
            </a:pPr>
            <a:r>
              <a:rPr sz="3173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 فصلا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3425577" y="2704105"/>
            <a:ext cx="271544" cy="393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3100"/>
              </a:lnSpc>
              <a:spcBef>
                <a:spcPts val="0"/>
              </a:spcBef>
            </a:pPr>
            <a:r>
              <a:rPr sz="3173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: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2698750" y="2704105"/>
            <a:ext cx="718964" cy="393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3100"/>
              </a:lnSpc>
              <a:spcBef>
                <a:spcPts val="0"/>
              </a:spcBef>
            </a:pPr>
            <a:r>
              <a:rPr sz="3173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ع</a:t>
            </a:r>
            <a:r>
              <a:rPr sz="3173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ب</a:t>
            </a:r>
            <a:r>
              <a:rPr sz="3173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ا</a:t>
            </a:r>
            <a:r>
              <a:rPr sz="3173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ر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2476500" y="2704105"/>
            <a:ext cx="347022" cy="393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3100"/>
              </a:lnSpc>
              <a:spcBef>
                <a:spcPts val="0"/>
              </a:spcBef>
            </a:pPr>
            <a:r>
              <a:rPr sz="3173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2</a:t>
            </a:r>
          </a:p>
        </p:txBody>
      </p:sp>
      <p:sp>
        <p:nvSpPr>
          <p:cNvPr id="23" name="Freeform 23"/>
          <p:cNvSpPr/>
          <p:nvPr/>
        </p:nvSpPr>
        <p:spPr>
          <a:xfrm>
            <a:off x="1298448" y="4911598"/>
            <a:ext cx="6483096" cy="1692021"/>
          </a:xfrm>
          <a:custGeom>
            <a:avLst/>
            <a:gdLst>
              <a:gd name="connsiteX0" fmla="*/ 0 w 6483096"/>
              <a:gd name="connsiteY0" fmla="*/ 1692021 h 1692021"/>
              <a:gd name="connsiteX1" fmla="*/ 6483096 w 6483096"/>
              <a:gd name="connsiteY1" fmla="*/ 1692021 h 1692021"/>
              <a:gd name="connsiteX2" fmla="*/ 6483096 w 6483096"/>
              <a:gd name="connsiteY2" fmla="*/ 0 h 1692021"/>
              <a:gd name="connsiteX3" fmla="*/ 0 w 6483096"/>
              <a:gd name="connsiteY3" fmla="*/ 0 h 169202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6483096" h="1692021">
                <a:moveTo>
                  <a:pt x="0" y="1692021"/>
                </a:moveTo>
                <a:lnTo>
                  <a:pt x="6483096" y="1692021"/>
                </a:lnTo>
                <a:lnTo>
                  <a:pt x="6483096" y="0"/>
                </a:lnTo>
                <a:lnTo>
                  <a:pt x="0" y="0"/>
                </a:lnTo>
                <a:close/>
              </a:path>
            </a:pathLst>
          </a:custGeom>
          <a:solidFill>
            <a:srgbClr val="4F81B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4" name="Freeform 24"/>
          <p:cNvSpPr/>
          <p:nvPr/>
        </p:nvSpPr>
        <p:spPr>
          <a:xfrm>
            <a:off x="1298448" y="4911598"/>
            <a:ext cx="6483096" cy="1692021"/>
          </a:xfrm>
          <a:custGeom>
            <a:avLst/>
            <a:gdLst>
              <a:gd name="connsiteX0" fmla="*/ 0 w 6483096"/>
              <a:gd name="connsiteY0" fmla="*/ 1692021 h 1692021"/>
              <a:gd name="connsiteX1" fmla="*/ 6483096 w 6483096"/>
              <a:gd name="connsiteY1" fmla="*/ 1692021 h 1692021"/>
              <a:gd name="connsiteX2" fmla="*/ 6483096 w 6483096"/>
              <a:gd name="connsiteY2" fmla="*/ 0 h 1692021"/>
              <a:gd name="connsiteX3" fmla="*/ 0 w 6483096"/>
              <a:gd name="connsiteY3" fmla="*/ 0 h 169202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6483096" h="1692021">
                <a:moveTo>
                  <a:pt x="0" y="1692021"/>
                </a:moveTo>
                <a:lnTo>
                  <a:pt x="6483096" y="1692021"/>
                </a:lnTo>
                <a:lnTo>
                  <a:pt x="648309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9050" cap="rnd">
            <a:solidFill>
              <a:srgbClr val="1C334E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25" name="Picture 25"/>
          <p:cNvPicPr>
            <a:picLocks noChangeAspect="0" noChangeArrowheads="0"/>
          </p:cNvPicPr>
          <p:nvPr/>
        </p:nvPicPr>
        <p:blipFill>
          <a:blip r:embed="rId_5D08" cstate="print"/>
          <a:srcRect/>
          <a:stretch>
            <a:fillRect/>
          </a:stretch>
        </p:blipFill>
        <p:spPr bwMode="auto">
          <a:xfrm>
            <a:off x="941832" y="4425696"/>
            <a:ext cx="7191756" cy="26563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63"/>
            <a:ext cx="12188952" cy="6859778"/>
          </a:xfrm>
          <a:custGeom>
            <a:avLst/>
            <a:gdLst>
              <a:gd name="connsiteX0" fmla="*/ 0 w 12188952"/>
              <a:gd name="connsiteY0" fmla="*/ 6859778 h 6859778"/>
              <a:gd name="connsiteX1" fmla="*/ 12188952 w 12188952"/>
              <a:gd name="connsiteY1" fmla="*/ 6859778 h 6859778"/>
              <a:gd name="connsiteX2" fmla="*/ 12188952 w 12188952"/>
              <a:gd name="connsiteY2" fmla="*/ 0 h 6859778"/>
              <a:gd name="connsiteX3" fmla="*/ 0 w 12188952"/>
              <a:gd name="connsiteY3" fmla="*/ 0 h 685977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88952" h="6859778">
                <a:moveTo>
                  <a:pt x="0" y="6859778"/>
                </a:moveTo>
                <a:lnTo>
                  <a:pt x="12188952" y="6859778"/>
                </a:lnTo>
                <a:lnTo>
                  <a:pt x="1218895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Freeform 3"/>
          <p:cNvSpPr/>
          <p:nvPr/>
        </p:nvSpPr>
        <p:spPr>
          <a:xfrm>
            <a:off x="9377172" y="4572"/>
            <a:ext cx="1218947" cy="6858002"/>
          </a:xfrm>
          <a:custGeom>
            <a:avLst/>
            <a:gdLst>
              <a:gd name="connsiteX0" fmla="*/ 0 w 1218947"/>
              <a:gd name="connsiteY0" fmla="*/ 0 h 6858002"/>
              <a:gd name="connsiteX1" fmla="*/ 1218947 w 1218947"/>
              <a:gd name="connsiteY1" fmla="*/ 6858002 h 685800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18947" h="6858002">
                <a:moveTo>
                  <a:pt x="0" y="0"/>
                </a:moveTo>
                <a:lnTo>
                  <a:pt x="1218947" y="6858002"/>
                </a:lnTo>
              </a:path>
            </a:pathLst>
          </a:custGeom>
          <a:solidFill>
            <a:srgbClr val="000000">
              <a:alpha val="0"/>
            </a:srgbClr>
          </a:solidFill>
          <a:ln w="9525" cap="rnd">
            <a:solidFill>
              <a:srgbClr val="BFBFB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" name="Freeform 4"/>
          <p:cNvSpPr/>
          <p:nvPr/>
        </p:nvSpPr>
        <p:spPr>
          <a:xfrm>
            <a:off x="7429500" y="3690493"/>
            <a:ext cx="4762373" cy="3176621"/>
          </a:xfrm>
          <a:custGeom>
            <a:avLst/>
            <a:gdLst>
              <a:gd name="connsiteX0" fmla="*/ 4762373 w 4762373"/>
              <a:gd name="connsiteY0" fmla="*/ 0 h 3176621"/>
              <a:gd name="connsiteX1" fmla="*/ 0 w 4762373"/>
              <a:gd name="connsiteY1" fmla="*/ 3176621 h 317662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762373" h="3176621">
                <a:moveTo>
                  <a:pt x="4762373" y="0"/>
                </a:moveTo>
                <a:lnTo>
                  <a:pt x="0" y="3176621"/>
                </a:lnTo>
              </a:path>
            </a:pathLst>
          </a:custGeom>
          <a:solidFill>
            <a:srgbClr val="000000">
              <a:alpha val="0"/>
            </a:srgbClr>
          </a:solidFill>
          <a:ln w="9525" cap="rnd">
            <a:solidFill>
              <a:srgbClr val="D9D9D9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" name="Freeform 5"/>
          <p:cNvSpPr/>
          <p:nvPr/>
        </p:nvSpPr>
        <p:spPr>
          <a:xfrm>
            <a:off x="9180576" y="-9144"/>
            <a:ext cx="3008376" cy="6868859"/>
          </a:xfrm>
          <a:custGeom>
            <a:avLst/>
            <a:gdLst>
              <a:gd name="connsiteX0" fmla="*/ 2046224 w 3008376"/>
              <a:gd name="connsiteY0" fmla="*/ 0 h 6868859"/>
              <a:gd name="connsiteX1" fmla="*/ 3008376 w 3008376"/>
              <a:gd name="connsiteY1" fmla="*/ 0 h 6868859"/>
              <a:gd name="connsiteX2" fmla="*/ 3008376 w 3008376"/>
              <a:gd name="connsiteY2" fmla="*/ 6868859 h 6868859"/>
              <a:gd name="connsiteX3" fmla="*/ 0 w 3008376"/>
              <a:gd name="connsiteY3" fmla="*/ 6868859 h 6868859"/>
              <a:gd name="connsiteX4" fmla="*/ 2046224 w 3008376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008376" h="6868859">
                <a:moveTo>
                  <a:pt x="2046224" y="0"/>
                </a:moveTo>
                <a:lnTo>
                  <a:pt x="3008376" y="0"/>
                </a:lnTo>
                <a:lnTo>
                  <a:pt x="3008376" y="6868859"/>
                </a:lnTo>
                <a:lnTo>
                  <a:pt x="0" y="6868859"/>
                </a:lnTo>
                <a:lnTo>
                  <a:pt x="2046224" y="0"/>
                </a:lnTo>
                <a:close/>
              </a:path>
            </a:pathLst>
          </a:custGeom>
          <a:solidFill>
            <a:srgbClr val="4F81BD">
              <a:alpha val="30196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" name="Freeform 6"/>
          <p:cNvSpPr/>
          <p:nvPr/>
        </p:nvSpPr>
        <p:spPr>
          <a:xfrm>
            <a:off x="9601200" y="-9144"/>
            <a:ext cx="2587752" cy="6868859"/>
          </a:xfrm>
          <a:custGeom>
            <a:avLst/>
            <a:gdLst>
              <a:gd name="connsiteX0" fmla="*/ 0 w 2587752"/>
              <a:gd name="connsiteY0" fmla="*/ 0 h 6868859"/>
              <a:gd name="connsiteX1" fmla="*/ 2587752 w 2587752"/>
              <a:gd name="connsiteY1" fmla="*/ 0 h 6868859"/>
              <a:gd name="connsiteX2" fmla="*/ 2587752 w 2587752"/>
              <a:gd name="connsiteY2" fmla="*/ 6868859 h 6868859"/>
              <a:gd name="connsiteX3" fmla="*/ 1209040 w 2587752"/>
              <a:gd name="connsiteY3" fmla="*/ 6868859 h 6868859"/>
              <a:gd name="connsiteX4" fmla="*/ 0 w 2587752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587752" h="6868859">
                <a:moveTo>
                  <a:pt x="0" y="0"/>
                </a:moveTo>
                <a:lnTo>
                  <a:pt x="2587752" y="0"/>
                </a:lnTo>
                <a:lnTo>
                  <a:pt x="2587752" y="6868859"/>
                </a:lnTo>
                <a:lnTo>
                  <a:pt x="1209040" y="6868859"/>
                </a:lnTo>
                <a:lnTo>
                  <a:pt x="0" y="0"/>
                </a:lnTo>
                <a:close/>
              </a:path>
            </a:pathLst>
          </a:custGeom>
          <a:solidFill>
            <a:srgbClr val="4F81BD">
              <a:alpha val="2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" name="Freeform 7"/>
          <p:cNvSpPr/>
          <p:nvPr/>
        </p:nvSpPr>
        <p:spPr>
          <a:xfrm>
            <a:off x="8933688" y="3045714"/>
            <a:ext cx="3255264" cy="3814001"/>
          </a:xfrm>
          <a:custGeom>
            <a:avLst/>
            <a:gdLst>
              <a:gd name="connsiteX0" fmla="*/ 0 w 3255264"/>
              <a:gd name="connsiteY0" fmla="*/ 3814001 h 3814001"/>
              <a:gd name="connsiteX1" fmla="*/ 3255264 w 3255264"/>
              <a:gd name="connsiteY1" fmla="*/ 0 h 3814001"/>
              <a:gd name="connsiteX2" fmla="*/ 3255264 w 3255264"/>
              <a:gd name="connsiteY2" fmla="*/ 3814001 h 381400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3255264" h="3814001">
                <a:moveTo>
                  <a:pt x="0" y="3814001"/>
                </a:moveTo>
                <a:lnTo>
                  <a:pt x="3255264" y="0"/>
                </a:lnTo>
                <a:lnTo>
                  <a:pt x="3255264" y="3814001"/>
                </a:lnTo>
                <a:close/>
              </a:path>
            </a:pathLst>
          </a:custGeom>
          <a:solidFill>
            <a:srgbClr val="C0504D">
              <a:alpha val="72157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" name="Freeform 8"/>
          <p:cNvSpPr/>
          <p:nvPr/>
        </p:nvSpPr>
        <p:spPr>
          <a:xfrm>
            <a:off x="9336024" y="-9144"/>
            <a:ext cx="2852928" cy="6868859"/>
          </a:xfrm>
          <a:custGeom>
            <a:avLst/>
            <a:gdLst>
              <a:gd name="connsiteX0" fmla="*/ 0 w 2852928"/>
              <a:gd name="connsiteY0" fmla="*/ 0 h 6868859"/>
              <a:gd name="connsiteX1" fmla="*/ 2852928 w 2852928"/>
              <a:gd name="connsiteY1" fmla="*/ 0 h 6868859"/>
              <a:gd name="connsiteX2" fmla="*/ 2852928 w 2852928"/>
              <a:gd name="connsiteY2" fmla="*/ 6868859 h 6868859"/>
              <a:gd name="connsiteX3" fmla="*/ 2469515 w 2852928"/>
              <a:gd name="connsiteY3" fmla="*/ 6868859 h 6868859"/>
              <a:gd name="connsiteX4" fmla="*/ 0 w 2852928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852928" h="6868859">
                <a:moveTo>
                  <a:pt x="0" y="0"/>
                </a:moveTo>
                <a:lnTo>
                  <a:pt x="2852928" y="0"/>
                </a:lnTo>
                <a:lnTo>
                  <a:pt x="2852928" y="6868859"/>
                </a:lnTo>
                <a:lnTo>
                  <a:pt x="2469515" y="6868859"/>
                </a:lnTo>
                <a:lnTo>
                  <a:pt x="0" y="0"/>
                </a:lnTo>
                <a:close/>
              </a:path>
            </a:pathLst>
          </a:custGeom>
          <a:solidFill>
            <a:srgbClr val="953735">
              <a:alpha val="70196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9" name="Freeform 9"/>
          <p:cNvSpPr/>
          <p:nvPr/>
        </p:nvSpPr>
        <p:spPr>
          <a:xfrm>
            <a:off x="10899648" y="-9144"/>
            <a:ext cx="1289304" cy="6868859"/>
          </a:xfrm>
          <a:custGeom>
            <a:avLst/>
            <a:gdLst>
              <a:gd name="connsiteX0" fmla="*/ 1019048 w 1289304"/>
              <a:gd name="connsiteY0" fmla="*/ 0 h 6868859"/>
              <a:gd name="connsiteX1" fmla="*/ 1289304 w 1289304"/>
              <a:gd name="connsiteY1" fmla="*/ 0 h 6868859"/>
              <a:gd name="connsiteX2" fmla="*/ 1289304 w 1289304"/>
              <a:gd name="connsiteY2" fmla="*/ 6868859 h 6868859"/>
              <a:gd name="connsiteX3" fmla="*/ 0 w 1289304"/>
              <a:gd name="connsiteY3" fmla="*/ 6868859 h 6868859"/>
              <a:gd name="connsiteX4" fmla="*/ 1019048 w 1289304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289304" h="6868859">
                <a:moveTo>
                  <a:pt x="1019048" y="0"/>
                </a:moveTo>
                <a:lnTo>
                  <a:pt x="1289304" y="0"/>
                </a:lnTo>
                <a:lnTo>
                  <a:pt x="1289304" y="6868859"/>
                </a:lnTo>
                <a:lnTo>
                  <a:pt x="0" y="6868859"/>
                </a:lnTo>
                <a:lnTo>
                  <a:pt x="1019048" y="0"/>
                </a:lnTo>
                <a:close/>
              </a:path>
            </a:pathLst>
          </a:custGeom>
          <a:solidFill>
            <a:srgbClr val="95B3D7">
              <a:alpha val="70196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0" name="Freeform 10"/>
          <p:cNvSpPr/>
          <p:nvPr/>
        </p:nvSpPr>
        <p:spPr>
          <a:xfrm>
            <a:off x="10936224" y="-9144"/>
            <a:ext cx="1252728" cy="6868859"/>
          </a:xfrm>
          <a:custGeom>
            <a:avLst/>
            <a:gdLst>
              <a:gd name="connsiteX0" fmla="*/ 0 w 1252728"/>
              <a:gd name="connsiteY0" fmla="*/ 0 h 6868859"/>
              <a:gd name="connsiteX1" fmla="*/ 1252728 w 1252728"/>
              <a:gd name="connsiteY1" fmla="*/ 0 h 6868859"/>
              <a:gd name="connsiteX2" fmla="*/ 1252728 w 1252728"/>
              <a:gd name="connsiteY2" fmla="*/ 6868859 h 6868859"/>
              <a:gd name="connsiteX3" fmla="*/ 1112012 w 1252728"/>
              <a:gd name="connsiteY3" fmla="*/ 6868859 h 6868859"/>
              <a:gd name="connsiteX4" fmla="*/ 0 w 1252728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252728" h="6868859">
                <a:moveTo>
                  <a:pt x="0" y="0"/>
                </a:moveTo>
                <a:lnTo>
                  <a:pt x="1252728" y="0"/>
                </a:lnTo>
                <a:lnTo>
                  <a:pt x="1252728" y="6868859"/>
                </a:lnTo>
                <a:lnTo>
                  <a:pt x="1112012" y="6868859"/>
                </a:lnTo>
                <a:lnTo>
                  <a:pt x="0" y="0"/>
                </a:lnTo>
                <a:close/>
              </a:path>
            </a:pathLst>
          </a:custGeom>
          <a:solidFill>
            <a:srgbClr val="4F81BD">
              <a:alpha val="65098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1" name="Freeform 11"/>
          <p:cNvSpPr/>
          <p:nvPr/>
        </p:nvSpPr>
        <p:spPr>
          <a:xfrm>
            <a:off x="10369296" y="3585337"/>
            <a:ext cx="1819656" cy="3274378"/>
          </a:xfrm>
          <a:custGeom>
            <a:avLst/>
            <a:gdLst>
              <a:gd name="connsiteX0" fmla="*/ 0 w 1819656"/>
              <a:gd name="connsiteY0" fmla="*/ 3274378 h 3274378"/>
              <a:gd name="connsiteX1" fmla="*/ 1819656 w 1819656"/>
              <a:gd name="connsiteY1" fmla="*/ 0 h 3274378"/>
              <a:gd name="connsiteX2" fmla="*/ 1819656 w 1819656"/>
              <a:gd name="connsiteY2" fmla="*/ 3274378 h 327437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1819656" h="3274378">
                <a:moveTo>
                  <a:pt x="0" y="3274378"/>
                </a:moveTo>
                <a:lnTo>
                  <a:pt x="1819656" y="0"/>
                </a:lnTo>
                <a:lnTo>
                  <a:pt x="1819656" y="3274378"/>
                </a:lnTo>
                <a:close/>
              </a:path>
            </a:pathLst>
          </a:custGeom>
          <a:solidFill>
            <a:srgbClr val="4F81BD">
              <a:alpha val="8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" name="Freeform 12"/>
          <p:cNvSpPr/>
          <p:nvPr/>
        </p:nvSpPr>
        <p:spPr>
          <a:xfrm>
            <a:off x="0" y="4015232"/>
            <a:ext cx="448056" cy="2844483"/>
          </a:xfrm>
          <a:custGeom>
            <a:avLst/>
            <a:gdLst>
              <a:gd name="connsiteX0" fmla="*/ 0 w 448056"/>
              <a:gd name="connsiteY0" fmla="*/ 2844483 h 2844483"/>
              <a:gd name="connsiteX1" fmla="*/ 0 w 448056"/>
              <a:gd name="connsiteY1" fmla="*/ 0 h 2844483"/>
              <a:gd name="connsiteX2" fmla="*/ 448056 w 448056"/>
              <a:gd name="connsiteY2" fmla="*/ 2844483 h 284448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448056" h="2844483">
                <a:moveTo>
                  <a:pt x="0" y="2844483"/>
                </a:moveTo>
                <a:lnTo>
                  <a:pt x="0" y="0"/>
                </a:lnTo>
                <a:lnTo>
                  <a:pt x="448056" y="2844483"/>
                </a:lnTo>
                <a:close/>
              </a:path>
            </a:pathLst>
          </a:custGeom>
          <a:solidFill>
            <a:srgbClr val="4F81BD">
              <a:alpha val="85098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3" name="Freeform 13"/>
          <p:cNvSpPr/>
          <p:nvPr/>
        </p:nvSpPr>
        <p:spPr>
          <a:xfrm>
            <a:off x="0" y="-63"/>
            <a:ext cx="12188952" cy="6859778"/>
          </a:xfrm>
          <a:custGeom>
            <a:avLst/>
            <a:gdLst>
              <a:gd name="connsiteX0" fmla="*/ 0 w 12188952"/>
              <a:gd name="connsiteY0" fmla="*/ 6859778 h 6859778"/>
              <a:gd name="connsiteX1" fmla="*/ 12188952 w 12188952"/>
              <a:gd name="connsiteY1" fmla="*/ 6859778 h 6859778"/>
              <a:gd name="connsiteX2" fmla="*/ 12188952 w 12188952"/>
              <a:gd name="connsiteY2" fmla="*/ 0 h 6859778"/>
              <a:gd name="connsiteX3" fmla="*/ 0 w 12188952"/>
              <a:gd name="connsiteY3" fmla="*/ 0 h 685977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88952" h="6859778">
                <a:moveTo>
                  <a:pt x="0" y="6859778"/>
                </a:moveTo>
                <a:lnTo>
                  <a:pt x="12188952" y="6859778"/>
                </a:lnTo>
                <a:lnTo>
                  <a:pt x="1218895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4" name="Freeform 14"/>
          <p:cNvSpPr/>
          <p:nvPr/>
        </p:nvSpPr>
        <p:spPr>
          <a:xfrm>
            <a:off x="0" y="-63"/>
            <a:ext cx="4663440" cy="6859778"/>
          </a:xfrm>
          <a:custGeom>
            <a:avLst/>
            <a:gdLst>
              <a:gd name="connsiteX0" fmla="*/ 0 w 4663440"/>
              <a:gd name="connsiteY0" fmla="*/ 6859778 h 6859778"/>
              <a:gd name="connsiteX1" fmla="*/ 4663440 w 4663440"/>
              <a:gd name="connsiteY1" fmla="*/ 6859778 h 6859778"/>
              <a:gd name="connsiteX2" fmla="*/ 4663440 w 4663440"/>
              <a:gd name="connsiteY2" fmla="*/ 0 h 6859778"/>
              <a:gd name="connsiteX3" fmla="*/ 0 w 4663440"/>
              <a:gd name="connsiteY3" fmla="*/ 0 h 685977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663440" h="6859778">
                <a:moveTo>
                  <a:pt x="0" y="6859778"/>
                </a:moveTo>
                <a:lnTo>
                  <a:pt x="4663440" y="6859778"/>
                </a:lnTo>
                <a:lnTo>
                  <a:pt x="4663440" y="0"/>
                </a:lnTo>
                <a:lnTo>
                  <a:pt x="0" y="0"/>
                </a:lnTo>
                <a:close/>
              </a:path>
            </a:pathLst>
          </a:custGeom>
          <a:solidFill>
            <a:srgbClr val="1F497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5" name="Freeform 15"/>
          <p:cNvSpPr/>
          <p:nvPr/>
        </p:nvSpPr>
        <p:spPr>
          <a:xfrm>
            <a:off x="4663440" y="0"/>
            <a:ext cx="1051560" cy="6859715"/>
          </a:xfrm>
          <a:custGeom>
            <a:avLst/>
            <a:gdLst>
              <a:gd name="connsiteX0" fmla="*/ 1051560 w 1051560"/>
              <a:gd name="connsiteY0" fmla="*/ 0 h 6859715"/>
              <a:gd name="connsiteX1" fmla="*/ 0 w 1051560"/>
              <a:gd name="connsiteY1" fmla="*/ 6859715 h 6859715"/>
              <a:gd name="connsiteX2" fmla="*/ 0 w 1051560"/>
              <a:gd name="connsiteY2" fmla="*/ 0 h 685971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1051560" h="6859715">
                <a:moveTo>
                  <a:pt x="1051560" y="0"/>
                </a:moveTo>
                <a:lnTo>
                  <a:pt x="0" y="6859715"/>
                </a:lnTo>
                <a:lnTo>
                  <a:pt x="0" y="0"/>
                </a:lnTo>
                <a:close/>
              </a:path>
            </a:pathLst>
          </a:custGeom>
          <a:solidFill>
            <a:srgbClr val="1F497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6" name="TextBox 16"/>
          <p:cNvSpPr txBox="1"/>
          <p:nvPr/>
        </p:nvSpPr>
        <p:spPr>
          <a:xfrm>
            <a:off x="762404" y="862110"/>
            <a:ext cx="2901121" cy="1028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27905">
              <a:lnSpc>
                <a:spcPts val="3800"/>
              </a:lnSpc>
              <a:spcBef>
                <a:spcPts val="0"/>
              </a:spcBef>
            </a:pPr>
            <a:r>
              <a:rPr sz="3607" dirty="0" b="1" i="1" smtClean="0">
                <a:solidFill>
                  <a:srgbClr val="FFFFFF"/>
                </a:solidFill>
                <a:latin typeface="Tahoma Bold" pitchFamily="18"/>
                <a:cs typeface="Tahoma Bold" pitchFamily="18"/>
              </a:rPr>
              <a:t>ب</a:t>
            </a:r>
            <a:r>
              <a:rPr sz="3607" dirty="0" b="1" i="1" smtClean="0">
                <a:solidFill>
                  <a:srgbClr val="FFFFFF"/>
                </a:solidFill>
                <a:latin typeface="Tahoma Bold" pitchFamily="18"/>
                <a:cs typeface="Tahoma Bold" pitchFamily="18"/>
              </a:rPr>
              <a:t>ا</a:t>
            </a:r>
            <a:r>
              <a:rPr sz="3607" dirty="0" b="1" i="1" smtClean="0">
                <a:solidFill>
                  <a:srgbClr val="FFFFFF"/>
                </a:solidFill>
                <a:latin typeface="Tahoma Bold" pitchFamily="18"/>
                <a:cs typeface="Tahoma Bold" pitchFamily="18"/>
              </a:rPr>
              <a:t>هرلا وهام</a:t>
            </a:r>
          </a:p>
          <a:p>
            <a:pPr>
              <a:lnSpc>
                <a:spcPts val="4300"/>
              </a:lnSpc>
              <a:spcBef>
                <a:spcPts val="0"/>
              </a:spcBef>
            </a:pPr>
            <a:r>
              <a:rPr sz="3605" dirty="0" b="1" i="1" smtClean="0">
                <a:solidFill>
                  <a:srgbClr val="FFFFFF"/>
                </a:solidFill>
                <a:latin typeface="Tahoma Bold" pitchFamily="18"/>
                <a:cs typeface="Tahoma Bold" pitchFamily="18"/>
              </a:rPr>
              <a:t> </a:t>
            </a:r>
            <a:r>
              <a:rPr sz="3605" dirty="0" b="1" i="1" smtClean="0">
                <a:solidFill>
                  <a:srgbClr val="FFFFFF"/>
                </a:solidFill>
                <a:latin typeface="Tahoma Bold" pitchFamily="18"/>
                <a:cs typeface="Tahoma Bold" pitchFamily="18"/>
              </a:rPr>
              <a:t>؟</a:t>
            </a:r>
            <a:r>
              <a:rPr sz="3605" dirty="0" b="1" i="1" smtClean="0">
                <a:solidFill>
                  <a:srgbClr val="FFFFFF"/>
                </a:solidFill>
                <a:latin typeface="Tahoma Bold" pitchFamily="18"/>
                <a:cs typeface="Tahoma Bold" pitchFamily="18"/>
              </a:rPr>
              <a:t>ي</a:t>
            </a:r>
            <a:r>
              <a:rPr sz="3605" dirty="0" b="1" i="1" smtClean="0">
                <a:solidFill>
                  <a:srgbClr val="FFFFFF"/>
                </a:solidFill>
                <a:latin typeface="Tahoma Bold" pitchFamily="18"/>
                <a:cs typeface="Tahoma Bold" pitchFamily="18"/>
              </a:rPr>
              <a:t>ع</a:t>
            </a:r>
            <a:r>
              <a:rPr sz="3605" dirty="0" b="1" i="1" smtClean="0">
                <a:solidFill>
                  <a:srgbClr val="FFFFFF"/>
                </a:solidFill>
                <a:latin typeface="Tahoma Bold" pitchFamily="18"/>
                <a:cs typeface="Tahoma Bold" pitchFamily="18"/>
              </a:rPr>
              <a:t>ا</a:t>
            </a:r>
            <a:r>
              <a:rPr sz="3605" dirty="0" b="1" i="1" smtClean="0">
                <a:solidFill>
                  <a:srgbClr val="FFFFFF"/>
                </a:solidFill>
                <a:latin typeface="Tahoma Bold" pitchFamily="18"/>
                <a:cs typeface="Tahoma Bold" pitchFamily="18"/>
              </a:rPr>
              <a:t>م</a:t>
            </a:r>
            <a:r>
              <a:rPr sz="3605" dirty="0" b="1" i="1" smtClean="0">
                <a:solidFill>
                  <a:srgbClr val="FFFFFF"/>
                </a:solidFill>
                <a:latin typeface="Tahoma Bold" pitchFamily="18"/>
                <a:cs typeface="Tahoma Bold" pitchFamily="18"/>
              </a:rPr>
              <a:t>تجلاا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4402074" y="2288603"/>
            <a:ext cx="288030" cy="177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00"/>
              </a:lnSpc>
              <a:spcBef>
                <a:spcPts val="0"/>
              </a:spcBef>
            </a:pPr>
            <a:r>
              <a:rPr sz="1442" dirty="0" b="0" i="0" smtClean="0">
                <a:solidFill>
                  <a:srgbClr val="4F81BD"/>
                </a:solidFill>
                <a:latin typeface="Wingdings 3" pitchFamily="18"/>
                <a:cs typeface="Wingdings 3" pitchFamily="18"/>
              </a:rPr>
              <a:t>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072680" y="2248733"/>
            <a:ext cx="3282769" cy="762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300189">
              <a:lnSpc>
                <a:spcPts val="1800"/>
              </a:lnSpc>
              <a:spcBef>
                <a:spcPts val="0"/>
              </a:spcBef>
            </a:pPr>
            <a:r>
              <a:rPr sz="1805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فوخلاب باصملا ص</a:t>
            </a:r>
            <a:r>
              <a:rPr sz="1805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خشلا رعشي</a:t>
            </a:r>
          </a:p>
          <a:p>
            <a:pPr>
              <a:lnSpc>
                <a:spcPts val="21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 س</a:t>
            </a:r>
            <a:r>
              <a:rPr sz="1802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ا</a:t>
            </a:r>
            <a:r>
              <a:rPr sz="1803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ن</a:t>
            </a:r>
            <a:r>
              <a:rPr sz="1802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لا ناو فوخلاب روع</a:t>
            </a:r>
            <a:r>
              <a:rPr sz="1803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ش</a:t>
            </a:r>
            <a:r>
              <a:rPr sz="1802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و ديدشلا</a:t>
            </a:r>
          </a:p>
          <a:p>
            <a:pPr marL="357594">
              <a:lnSpc>
                <a:spcPts val="21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املا</a:t>
            </a:r>
            <a:r>
              <a:rPr sz="1802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اب هلكش نوميق</a:t>
            </a:r>
            <a:r>
              <a:rPr sz="1803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ي</a:t>
            </a:r>
            <a:r>
              <a:rPr sz="1802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 وا هنوبقاري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150671" y="2798525"/>
            <a:ext cx="409255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نك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3672713" y="3073480"/>
            <a:ext cx="672968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ةماعلا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4402074" y="3516058"/>
            <a:ext cx="288030" cy="177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00"/>
              </a:lnSpc>
              <a:spcBef>
                <a:spcPts val="0"/>
              </a:spcBef>
            </a:pPr>
            <a:r>
              <a:rPr sz="1442" dirty="0" b="0" i="0" smtClean="0">
                <a:solidFill>
                  <a:srgbClr val="4F81BD"/>
                </a:solidFill>
                <a:latin typeface="Wingdings 3" pitchFamily="18"/>
                <a:cs typeface="Wingdings 3" pitchFamily="18"/>
              </a:rPr>
              <a:t>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176109" y="3476451"/>
            <a:ext cx="3172747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بس</a:t>
            </a:r>
            <a:r>
              <a:rPr sz="1802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ي نكمم روعشلاب ريكفتلا درجم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963267" y="3476451"/>
            <a:ext cx="3384514" cy="762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ب</a:t>
            </a:r>
          </a:p>
          <a:p>
            <a:pPr marL="208104">
              <a:lnSpc>
                <a:spcPts val="21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 دهج</a:t>
            </a:r>
            <a:r>
              <a:rPr sz="1802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 لذب وا دئازلا رتوتلا صخشلل</a:t>
            </a:r>
          </a:p>
          <a:p>
            <a:pPr marL="406428">
              <a:lnSpc>
                <a:spcPts val="21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ل</a:t>
            </a:r>
            <a:r>
              <a:rPr sz="1802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ا </a:t>
            </a:r>
            <a:r>
              <a:rPr sz="1803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ة</a:t>
            </a:r>
            <a:r>
              <a:rPr sz="1802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مواقمب موقي هنإب دئاز ريكفتو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875804" y="4025726"/>
            <a:ext cx="3467679" cy="495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ريكفت</a:t>
            </a:r>
          </a:p>
          <a:p>
            <a:pPr marL="368415">
              <a:lnSpc>
                <a:spcPts val="21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قي</a:t>
            </a:r>
            <a:r>
              <a:rPr sz="1802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و</a:t>
            </a:r>
            <a:r>
              <a:rPr sz="1803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 </a:t>
            </a:r>
            <a:r>
              <a:rPr sz="1802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يبلس ساكعنا </a:t>
            </a:r>
            <a:r>
              <a:rPr sz="1803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هي</a:t>
            </a:r>
            <a:r>
              <a:rPr sz="1802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لع سكعني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009180" y="4300681"/>
            <a:ext cx="3337131" cy="495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مو</a:t>
            </a:r>
          </a:p>
          <a:p>
            <a:pPr marL="323939">
              <a:lnSpc>
                <a:spcPts val="21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ةي</a:t>
            </a:r>
            <a:r>
              <a:rPr sz="1802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جراخلا ةايحلا نع </a:t>
            </a:r>
            <a:r>
              <a:rPr sz="1803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ه</a:t>
            </a:r>
            <a:r>
              <a:rPr sz="1802" dirty="0" b="0" i="0" smtClean="0">
                <a:solidFill>
                  <a:srgbClr val="FFFFFF"/>
                </a:solidFill>
                <a:latin typeface="Tahoma" pitchFamily="18"/>
                <a:cs typeface="Tahoma" pitchFamily="18"/>
              </a:rPr>
              <a:t>سفن لزعب</a:t>
            </a:r>
          </a:p>
        </p:txBody>
      </p:sp>
      <p:pic>
        <p:nvPicPr>
          <p:cNvPr id="26" name="Picture 26"/>
          <p:cNvPicPr>
            <a:picLocks noChangeAspect="0" noChangeArrowheads="0"/>
          </p:cNvPicPr>
          <p:nvPr/>
        </p:nvPicPr>
        <p:blipFill>
          <a:blip r:embed="rId_QBJb" cstate="print"/>
          <a:srcRect/>
          <a:stretch>
            <a:fillRect/>
          </a:stretch>
        </p:blipFill>
        <p:spPr bwMode="auto">
          <a:xfrm>
            <a:off x="6016752" y="713232"/>
            <a:ext cx="5253228" cy="5335524"/>
          </a:xfrm>
          <a:prstGeom prst="rect">
            <a:avLst/>
          </a:prstGeom>
          <a:noFill/>
        </p:spPr>
      </p:pic>
      <p:sp>
        <p:nvSpPr>
          <p:cNvPr id="27" name="Freeform 27"/>
          <p:cNvSpPr/>
          <p:nvPr/>
        </p:nvSpPr>
        <p:spPr>
          <a:xfrm>
            <a:off x="11750040" y="4015232"/>
            <a:ext cx="448056" cy="2844483"/>
          </a:xfrm>
          <a:custGeom>
            <a:avLst/>
            <a:gdLst>
              <a:gd name="connsiteX0" fmla="*/ 448056 w 448056"/>
              <a:gd name="connsiteY0" fmla="*/ 2844483 h 2844483"/>
              <a:gd name="connsiteX1" fmla="*/ 448056 w 448056"/>
              <a:gd name="connsiteY1" fmla="*/ 0 h 2844483"/>
              <a:gd name="connsiteX2" fmla="*/ 0 w 448056"/>
              <a:gd name="connsiteY2" fmla="*/ 2844483 h 284448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448056" h="2844483">
                <a:moveTo>
                  <a:pt x="448056" y="2844483"/>
                </a:moveTo>
                <a:lnTo>
                  <a:pt x="448056" y="0"/>
                </a:lnTo>
                <a:lnTo>
                  <a:pt x="0" y="2844483"/>
                </a:lnTo>
                <a:close/>
              </a:path>
            </a:pathLst>
          </a:custGeom>
          <a:solidFill>
            <a:srgbClr val="4F81BD">
              <a:alpha val="85098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63"/>
            <a:ext cx="12188952" cy="6859778"/>
          </a:xfrm>
          <a:custGeom>
            <a:avLst/>
            <a:gdLst>
              <a:gd name="connsiteX0" fmla="*/ 0 w 12188952"/>
              <a:gd name="connsiteY0" fmla="*/ 6859778 h 6859778"/>
              <a:gd name="connsiteX1" fmla="*/ 12188952 w 12188952"/>
              <a:gd name="connsiteY1" fmla="*/ 6859778 h 6859778"/>
              <a:gd name="connsiteX2" fmla="*/ 12188952 w 12188952"/>
              <a:gd name="connsiteY2" fmla="*/ 0 h 6859778"/>
              <a:gd name="connsiteX3" fmla="*/ 0 w 12188952"/>
              <a:gd name="connsiteY3" fmla="*/ 0 h 685977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88952" h="6859778">
                <a:moveTo>
                  <a:pt x="0" y="6859778"/>
                </a:moveTo>
                <a:lnTo>
                  <a:pt x="12188952" y="6859778"/>
                </a:lnTo>
                <a:lnTo>
                  <a:pt x="1218895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Freeform 3"/>
          <p:cNvSpPr/>
          <p:nvPr/>
        </p:nvSpPr>
        <p:spPr>
          <a:xfrm>
            <a:off x="9377172" y="4572"/>
            <a:ext cx="1218947" cy="6858002"/>
          </a:xfrm>
          <a:custGeom>
            <a:avLst/>
            <a:gdLst>
              <a:gd name="connsiteX0" fmla="*/ 0 w 1218947"/>
              <a:gd name="connsiteY0" fmla="*/ 0 h 6858002"/>
              <a:gd name="connsiteX1" fmla="*/ 1218947 w 1218947"/>
              <a:gd name="connsiteY1" fmla="*/ 6858002 h 685800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18947" h="6858002">
                <a:moveTo>
                  <a:pt x="0" y="0"/>
                </a:moveTo>
                <a:lnTo>
                  <a:pt x="1218947" y="6858002"/>
                </a:lnTo>
              </a:path>
            </a:pathLst>
          </a:custGeom>
          <a:solidFill>
            <a:srgbClr val="000000">
              <a:alpha val="0"/>
            </a:srgbClr>
          </a:solidFill>
          <a:ln w="9525" cap="rnd">
            <a:solidFill>
              <a:srgbClr val="BFBFB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" name="Freeform 4"/>
          <p:cNvSpPr/>
          <p:nvPr/>
        </p:nvSpPr>
        <p:spPr>
          <a:xfrm>
            <a:off x="7429500" y="3690493"/>
            <a:ext cx="4762373" cy="3176621"/>
          </a:xfrm>
          <a:custGeom>
            <a:avLst/>
            <a:gdLst>
              <a:gd name="connsiteX0" fmla="*/ 4762373 w 4762373"/>
              <a:gd name="connsiteY0" fmla="*/ 0 h 3176621"/>
              <a:gd name="connsiteX1" fmla="*/ 0 w 4762373"/>
              <a:gd name="connsiteY1" fmla="*/ 3176621 h 317662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762373" h="3176621">
                <a:moveTo>
                  <a:pt x="4762373" y="0"/>
                </a:moveTo>
                <a:lnTo>
                  <a:pt x="0" y="3176621"/>
                </a:lnTo>
              </a:path>
            </a:pathLst>
          </a:custGeom>
          <a:solidFill>
            <a:srgbClr val="000000">
              <a:alpha val="0"/>
            </a:srgbClr>
          </a:solidFill>
          <a:ln w="9525" cap="rnd">
            <a:solidFill>
              <a:srgbClr val="D9D9D9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" name="Freeform 5"/>
          <p:cNvSpPr/>
          <p:nvPr/>
        </p:nvSpPr>
        <p:spPr>
          <a:xfrm>
            <a:off x="9180576" y="-9144"/>
            <a:ext cx="3008376" cy="6868859"/>
          </a:xfrm>
          <a:custGeom>
            <a:avLst/>
            <a:gdLst>
              <a:gd name="connsiteX0" fmla="*/ 2046224 w 3008376"/>
              <a:gd name="connsiteY0" fmla="*/ 0 h 6868859"/>
              <a:gd name="connsiteX1" fmla="*/ 3008376 w 3008376"/>
              <a:gd name="connsiteY1" fmla="*/ 0 h 6868859"/>
              <a:gd name="connsiteX2" fmla="*/ 3008376 w 3008376"/>
              <a:gd name="connsiteY2" fmla="*/ 6868859 h 6868859"/>
              <a:gd name="connsiteX3" fmla="*/ 0 w 3008376"/>
              <a:gd name="connsiteY3" fmla="*/ 6868859 h 6868859"/>
              <a:gd name="connsiteX4" fmla="*/ 2046224 w 3008376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008376" h="6868859">
                <a:moveTo>
                  <a:pt x="2046224" y="0"/>
                </a:moveTo>
                <a:lnTo>
                  <a:pt x="3008376" y="0"/>
                </a:lnTo>
                <a:lnTo>
                  <a:pt x="3008376" y="6868859"/>
                </a:lnTo>
                <a:lnTo>
                  <a:pt x="0" y="6868859"/>
                </a:lnTo>
                <a:lnTo>
                  <a:pt x="2046224" y="0"/>
                </a:lnTo>
                <a:close/>
              </a:path>
            </a:pathLst>
          </a:custGeom>
          <a:solidFill>
            <a:srgbClr val="4F81BD">
              <a:alpha val="30196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" name="Freeform 6"/>
          <p:cNvSpPr/>
          <p:nvPr/>
        </p:nvSpPr>
        <p:spPr>
          <a:xfrm>
            <a:off x="9601200" y="-9144"/>
            <a:ext cx="2587752" cy="6868859"/>
          </a:xfrm>
          <a:custGeom>
            <a:avLst/>
            <a:gdLst>
              <a:gd name="connsiteX0" fmla="*/ 0 w 2587752"/>
              <a:gd name="connsiteY0" fmla="*/ 0 h 6868859"/>
              <a:gd name="connsiteX1" fmla="*/ 2587752 w 2587752"/>
              <a:gd name="connsiteY1" fmla="*/ 0 h 6868859"/>
              <a:gd name="connsiteX2" fmla="*/ 2587752 w 2587752"/>
              <a:gd name="connsiteY2" fmla="*/ 6868859 h 6868859"/>
              <a:gd name="connsiteX3" fmla="*/ 1209040 w 2587752"/>
              <a:gd name="connsiteY3" fmla="*/ 6868859 h 6868859"/>
              <a:gd name="connsiteX4" fmla="*/ 0 w 2587752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587752" h="6868859">
                <a:moveTo>
                  <a:pt x="0" y="0"/>
                </a:moveTo>
                <a:lnTo>
                  <a:pt x="2587752" y="0"/>
                </a:lnTo>
                <a:lnTo>
                  <a:pt x="2587752" y="6868859"/>
                </a:lnTo>
                <a:lnTo>
                  <a:pt x="1209040" y="6868859"/>
                </a:lnTo>
                <a:lnTo>
                  <a:pt x="0" y="0"/>
                </a:lnTo>
                <a:close/>
              </a:path>
            </a:pathLst>
          </a:custGeom>
          <a:solidFill>
            <a:srgbClr val="4F81BD">
              <a:alpha val="2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" name="Freeform 7"/>
          <p:cNvSpPr/>
          <p:nvPr/>
        </p:nvSpPr>
        <p:spPr>
          <a:xfrm>
            <a:off x="8933688" y="3045714"/>
            <a:ext cx="3255264" cy="3814001"/>
          </a:xfrm>
          <a:custGeom>
            <a:avLst/>
            <a:gdLst>
              <a:gd name="connsiteX0" fmla="*/ 0 w 3255264"/>
              <a:gd name="connsiteY0" fmla="*/ 3814001 h 3814001"/>
              <a:gd name="connsiteX1" fmla="*/ 3255264 w 3255264"/>
              <a:gd name="connsiteY1" fmla="*/ 0 h 3814001"/>
              <a:gd name="connsiteX2" fmla="*/ 3255264 w 3255264"/>
              <a:gd name="connsiteY2" fmla="*/ 3814001 h 381400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3255264" h="3814001">
                <a:moveTo>
                  <a:pt x="0" y="3814001"/>
                </a:moveTo>
                <a:lnTo>
                  <a:pt x="3255264" y="0"/>
                </a:lnTo>
                <a:lnTo>
                  <a:pt x="3255264" y="3814001"/>
                </a:lnTo>
                <a:close/>
              </a:path>
            </a:pathLst>
          </a:custGeom>
          <a:solidFill>
            <a:srgbClr val="C0504D">
              <a:alpha val="72157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" name="Freeform 8"/>
          <p:cNvSpPr/>
          <p:nvPr/>
        </p:nvSpPr>
        <p:spPr>
          <a:xfrm>
            <a:off x="9336024" y="-9144"/>
            <a:ext cx="2852928" cy="6868859"/>
          </a:xfrm>
          <a:custGeom>
            <a:avLst/>
            <a:gdLst>
              <a:gd name="connsiteX0" fmla="*/ 0 w 2852928"/>
              <a:gd name="connsiteY0" fmla="*/ 0 h 6868859"/>
              <a:gd name="connsiteX1" fmla="*/ 2852928 w 2852928"/>
              <a:gd name="connsiteY1" fmla="*/ 0 h 6868859"/>
              <a:gd name="connsiteX2" fmla="*/ 2852928 w 2852928"/>
              <a:gd name="connsiteY2" fmla="*/ 6868859 h 6868859"/>
              <a:gd name="connsiteX3" fmla="*/ 2469515 w 2852928"/>
              <a:gd name="connsiteY3" fmla="*/ 6868859 h 6868859"/>
              <a:gd name="connsiteX4" fmla="*/ 0 w 2852928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852928" h="6868859">
                <a:moveTo>
                  <a:pt x="0" y="0"/>
                </a:moveTo>
                <a:lnTo>
                  <a:pt x="2852928" y="0"/>
                </a:lnTo>
                <a:lnTo>
                  <a:pt x="2852928" y="6868859"/>
                </a:lnTo>
                <a:lnTo>
                  <a:pt x="2469515" y="6868859"/>
                </a:lnTo>
                <a:lnTo>
                  <a:pt x="0" y="0"/>
                </a:lnTo>
                <a:close/>
              </a:path>
            </a:pathLst>
          </a:custGeom>
          <a:solidFill>
            <a:srgbClr val="953735">
              <a:alpha val="70196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9" name="Freeform 9"/>
          <p:cNvSpPr/>
          <p:nvPr/>
        </p:nvSpPr>
        <p:spPr>
          <a:xfrm>
            <a:off x="10899648" y="-9144"/>
            <a:ext cx="1289304" cy="6868859"/>
          </a:xfrm>
          <a:custGeom>
            <a:avLst/>
            <a:gdLst>
              <a:gd name="connsiteX0" fmla="*/ 1019048 w 1289304"/>
              <a:gd name="connsiteY0" fmla="*/ 0 h 6868859"/>
              <a:gd name="connsiteX1" fmla="*/ 1289304 w 1289304"/>
              <a:gd name="connsiteY1" fmla="*/ 0 h 6868859"/>
              <a:gd name="connsiteX2" fmla="*/ 1289304 w 1289304"/>
              <a:gd name="connsiteY2" fmla="*/ 6868859 h 6868859"/>
              <a:gd name="connsiteX3" fmla="*/ 0 w 1289304"/>
              <a:gd name="connsiteY3" fmla="*/ 6868859 h 6868859"/>
              <a:gd name="connsiteX4" fmla="*/ 1019048 w 1289304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289304" h="6868859">
                <a:moveTo>
                  <a:pt x="1019048" y="0"/>
                </a:moveTo>
                <a:lnTo>
                  <a:pt x="1289304" y="0"/>
                </a:lnTo>
                <a:lnTo>
                  <a:pt x="1289304" y="6868859"/>
                </a:lnTo>
                <a:lnTo>
                  <a:pt x="0" y="6868859"/>
                </a:lnTo>
                <a:lnTo>
                  <a:pt x="1019048" y="0"/>
                </a:lnTo>
                <a:close/>
              </a:path>
            </a:pathLst>
          </a:custGeom>
          <a:solidFill>
            <a:srgbClr val="95B3D7">
              <a:alpha val="70196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0" name="Freeform 10"/>
          <p:cNvSpPr/>
          <p:nvPr/>
        </p:nvSpPr>
        <p:spPr>
          <a:xfrm>
            <a:off x="10936224" y="-9144"/>
            <a:ext cx="1252728" cy="6868859"/>
          </a:xfrm>
          <a:custGeom>
            <a:avLst/>
            <a:gdLst>
              <a:gd name="connsiteX0" fmla="*/ 0 w 1252728"/>
              <a:gd name="connsiteY0" fmla="*/ 0 h 6868859"/>
              <a:gd name="connsiteX1" fmla="*/ 1252728 w 1252728"/>
              <a:gd name="connsiteY1" fmla="*/ 0 h 6868859"/>
              <a:gd name="connsiteX2" fmla="*/ 1252728 w 1252728"/>
              <a:gd name="connsiteY2" fmla="*/ 6868859 h 6868859"/>
              <a:gd name="connsiteX3" fmla="*/ 1112012 w 1252728"/>
              <a:gd name="connsiteY3" fmla="*/ 6868859 h 6868859"/>
              <a:gd name="connsiteX4" fmla="*/ 0 w 1252728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252728" h="6868859">
                <a:moveTo>
                  <a:pt x="0" y="0"/>
                </a:moveTo>
                <a:lnTo>
                  <a:pt x="1252728" y="0"/>
                </a:lnTo>
                <a:lnTo>
                  <a:pt x="1252728" y="6868859"/>
                </a:lnTo>
                <a:lnTo>
                  <a:pt x="1112012" y="6868859"/>
                </a:lnTo>
                <a:lnTo>
                  <a:pt x="0" y="0"/>
                </a:lnTo>
                <a:close/>
              </a:path>
            </a:pathLst>
          </a:custGeom>
          <a:solidFill>
            <a:srgbClr val="4F81BD">
              <a:alpha val="65098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1" name="Freeform 11"/>
          <p:cNvSpPr/>
          <p:nvPr/>
        </p:nvSpPr>
        <p:spPr>
          <a:xfrm>
            <a:off x="10369296" y="3585337"/>
            <a:ext cx="1819656" cy="3274378"/>
          </a:xfrm>
          <a:custGeom>
            <a:avLst/>
            <a:gdLst>
              <a:gd name="connsiteX0" fmla="*/ 0 w 1819656"/>
              <a:gd name="connsiteY0" fmla="*/ 3274378 h 3274378"/>
              <a:gd name="connsiteX1" fmla="*/ 1819656 w 1819656"/>
              <a:gd name="connsiteY1" fmla="*/ 0 h 3274378"/>
              <a:gd name="connsiteX2" fmla="*/ 1819656 w 1819656"/>
              <a:gd name="connsiteY2" fmla="*/ 3274378 h 327437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1819656" h="3274378">
                <a:moveTo>
                  <a:pt x="0" y="3274378"/>
                </a:moveTo>
                <a:lnTo>
                  <a:pt x="1819656" y="0"/>
                </a:lnTo>
                <a:lnTo>
                  <a:pt x="1819656" y="3274378"/>
                </a:lnTo>
                <a:close/>
              </a:path>
            </a:pathLst>
          </a:custGeom>
          <a:solidFill>
            <a:srgbClr val="4F81BD">
              <a:alpha val="8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" name="Freeform 12"/>
          <p:cNvSpPr/>
          <p:nvPr/>
        </p:nvSpPr>
        <p:spPr>
          <a:xfrm>
            <a:off x="0" y="4015232"/>
            <a:ext cx="448056" cy="2844483"/>
          </a:xfrm>
          <a:custGeom>
            <a:avLst/>
            <a:gdLst>
              <a:gd name="connsiteX0" fmla="*/ 0 w 448056"/>
              <a:gd name="connsiteY0" fmla="*/ 2844483 h 2844483"/>
              <a:gd name="connsiteX1" fmla="*/ 0 w 448056"/>
              <a:gd name="connsiteY1" fmla="*/ 0 h 2844483"/>
              <a:gd name="connsiteX2" fmla="*/ 448056 w 448056"/>
              <a:gd name="connsiteY2" fmla="*/ 2844483 h 284448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448056" h="2844483">
                <a:moveTo>
                  <a:pt x="0" y="2844483"/>
                </a:moveTo>
                <a:lnTo>
                  <a:pt x="0" y="0"/>
                </a:lnTo>
                <a:lnTo>
                  <a:pt x="448056" y="2844483"/>
                </a:lnTo>
                <a:close/>
              </a:path>
            </a:pathLst>
          </a:custGeom>
          <a:solidFill>
            <a:srgbClr val="4F81BD">
              <a:alpha val="85098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3" name="TextBox 13"/>
          <p:cNvSpPr txBox="1"/>
          <p:nvPr/>
        </p:nvSpPr>
        <p:spPr>
          <a:xfrm>
            <a:off x="767779" y="734981"/>
            <a:ext cx="7161177" cy="457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3600"/>
              </a:lnSpc>
              <a:spcBef>
                <a:spcPts val="0"/>
              </a:spcBef>
            </a:pPr>
            <a:r>
              <a:rPr sz="3605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؟</a:t>
            </a:r>
            <a:r>
              <a:rPr sz="3605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يع</a:t>
            </a:r>
            <a:r>
              <a:rPr sz="3605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امتجلاا ب</a:t>
            </a:r>
            <a:r>
              <a:rPr sz="3605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اهرلا نع ئطاخ موهفم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8308467" y="2440997"/>
            <a:ext cx="271955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98" dirty="0" b="0" i="0" smtClean="0">
                <a:solidFill>
                  <a:srgbClr val="4F81BD"/>
                </a:solidFill>
                <a:latin typeface="Wingdings 3" pitchFamily="18"/>
                <a:cs typeface="Wingdings 3" pitchFamily="18"/>
              </a:rPr>
              <a:t>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4424035" y="2409137"/>
            <a:ext cx="3835141" cy="673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  <a:spcBef>
                <a:spcPts val="0"/>
              </a:spcBef>
            </a:pPr>
            <a:r>
              <a:rPr sz="1586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رتوتلاب باصي باطخ ءاقلا</a:t>
            </a:r>
            <a:r>
              <a:rPr sz="1587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 </a:t>
            </a:r>
            <a:r>
              <a:rPr sz="1586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دنع تارمتؤملاب كلذك</a:t>
            </a:r>
          </a:p>
          <a:p>
            <a:pPr marL="1259088">
              <a:lnSpc>
                <a:spcPts val="3800"/>
              </a:lnSpc>
              <a:spcBef>
                <a:spcPts val="0"/>
              </a:spcBef>
            </a:pPr>
            <a:r>
              <a:rPr sz="1586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ملاكلاب ةر</a:t>
            </a:r>
            <a:r>
              <a:rPr sz="1587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ث</a:t>
            </a:r>
            <a:r>
              <a:rPr sz="1586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عبلاو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8561959" y="3549585"/>
            <a:ext cx="271676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sz="1296" dirty="0" b="0" i="0" smtClean="0">
                <a:solidFill>
                  <a:srgbClr val="4F81BD"/>
                </a:solidFill>
                <a:latin typeface="Wingdings 3" pitchFamily="18"/>
                <a:cs typeface="Wingdings 3" pitchFamily="18"/>
              </a:rPr>
              <a:t>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8115925" y="3517466"/>
            <a:ext cx="427213" cy="190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  <a:spcBef>
                <a:spcPts val="0"/>
              </a:spcBef>
            </a:pPr>
            <a:r>
              <a:rPr sz="1586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دنع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7411974" y="3517466"/>
            <a:ext cx="758456" cy="190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  <a:spcBef>
                <a:spcPts val="0"/>
              </a:spcBef>
            </a:pPr>
            <a:r>
              <a:rPr sz="1586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هلباقملا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4700651" y="3517466"/>
            <a:ext cx="2749334" cy="190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  <a:spcBef>
                <a:spcPts val="0"/>
              </a:spcBef>
            </a:pPr>
            <a:r>
              <a:rPr sz="1586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و رتوتلاب صخشلا باصي ةيفيظولا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4169918" y="3517466"/>
            <a:ext cx="651870" cy="190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  <a:spcBef>
                <a:spcPts val="0"/>
              </a:spcBef>
            </a:pPr>
            <a:r>
              <a:rPr sz="1586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لجخلا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8803132" y="4193604"/>
            <a:ext cx="288030" cy="177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00"/>
              </a:lnSpc>
              <a:spcBef>
                <a:spcPts val="0"/>
              </a:spcBef>
            </a:pPr>
            <a:r>
              <a:rPr sz="1442" dirty="0" b="0" i="0" smtClean="0">
                <a:solidFill>
                  <a:srgbClr val="4F81BD"/>
                </a:solidFill>
                <a:latin typeface="Wingdings 3" pitchFamily="18"/>
                <a:cs typeface="Wingdings 3" pitchFamily="18"/>
              </a:rPr>
              <a:t>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4776851" y="4153996"/>
            <a:ext cx="3969610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ةيادبلاب هب رعشي</a:t>
            </a:r>
            <a:r>
              <a:rPr sz="1803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 لكلا يعيبط اذه روعشلا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4500372" y="4153996"/>
            <a:ext cx="330331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نلا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4368673" y="4153996"/>
            <a:ext cx="258399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ه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5955284" y="4703652"/>
            <a:ext cx="1206117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ةبرج</a:t>
            </a:r>
            <a:r>
              <a:rPr sz="1803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ت</a:t>
            </a:r>
            <a:r>
              <a:rPr sz="1802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ب</a:t>
            </a:r>
            <a:r>
              <a:rPr sz="1803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 موقي</a:t>
            </a:r>
          </a:p>
        </p:txBody>
      </p:sp>
      <p:pic>
        <p:nvPicPr>
          <p:cNvPr id="26" name="Picture 26"/>
          <p:cNvPicPr>
            <a:picLocks noChangeAspect="0" noChangeArrowheads="0"/>
          </p:cNvPicPr>
          <p:nvPr/>
        </p:nvPicPr>
        <p:blipFill>
          <a:blip r:embed="rId_3QNH" cstate="print"/>
          <a:srcRect/>
          <a:stretch>
            <a:fillRect/>
          </a:stretch>
        </p:blipFill>
        <p:spPr bwMode="auto">
          <a:xfrm rot="0">
            <a:off x="402336" y="2158530"/>
            <a:ext cx="3145536" cy="38870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63"/>
            <a:ext cx="12188952" cy="6859778"/>
          </a:xfrm>
          <a:custGeom>
            <a:avLst/>
            <a:gdLst>
              <a:gd name="connsiteX0" fmla="*/ 0 w 12188952"/>
              <a:gd name="connsiteY0" fmla="*/ 6859778 h 6859778"/>
              <a:gd name="connsiteX1" fmla="*/ 12188952 w 12188952"/>
              <a:gd name="connsiteY1" fmla="*/ 6859778 h 6859778"/>
              <a:gd name="connsiteX2" fmla="*/ 12188952 w 12188952"/>
              <a:gd name="connsiteY2" fmla="*/ 0 h 6859778"/>
              <a:gd name="connsiteX3" fmla="*/ 0 w 12188952"/>
              <a:gd name="connsiteY3" fmla="*/ 0 h 685977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88952" h="6859778">
                <a:moveTo>
                  <a:pt x="0" y="6859778"/>
                </a:moveTo>
                <a:lnTo>
                  <a:pt x="12188952" y="6859778"/>
                </a:lnTo>
                <a:lnTo>
                  <a:pt x="1218895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Freeform 3"/>
          <p:cNvSpPr/>
          <p:nvPr/>
        </p:nvSpPr>
        <p:spPr>
          <a:xfrm>
            <a:off x="9377172" y="4572"/>
            <a:ext cx="1218947" cy="6858002"/>
          </a:xfrm>
          <a:custGeom>
            <a:avLst/>
            <a:gdLst>
              <a:gd name="connsiteX0" fmla="*/ 0 w 1218947"/>
              <a:gd name="connsiteY0" fmla="*/ 0 h 6858002"/>
              <a:gd name="connsiteX1" fmla="*/ 1218947 w 1218947"/>
              <a:gd name="connsiteY1" fmla="*/ 6858002 h 685800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18947" h="6858002">
                <a:moveTo>
                  <a:pt x="0" y="0"/>
                </a:moveTo>
                <a:lnTo>
                  <a:pt x="1218947" y="6858002"/>
                </a:lnTo>
              </a:path>
            </a:pathLst>
          </a:custGeom>
          <a:solidFill>
            <a:srgbClr val="000000">
              <a:alpha val="0"/>
            </a:srgbClr>
          </a:solidFill>
          <a:ln w="9525" cap="rnd">
            <a:solidFill>
              <a:srgbClr val="BFBFB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" name="Freeform 4"/>
          <p:cNvSpPr/>
          <p:nvPr/>
        </p:nvSpPr>
        <p:spPr>
          <a:xfrm>
            <a:off x="7429500" y="3690493"/>
            <a:ext cx="4762373" cy="3176621"/>
          </a:xfrm>
          <a:custGeom>
            <a:avLst/>
            <a:gdLst>
              <a:gd name="connsiteX0" fmla="*/ 4762373 w 4762373"/>
              <a:gd name="connsiteY0" fmla="*/ 0 h 3176621"/>
              <a:gd name="connsiteX1" fmla="*/ 0 w 4762373"/>
              <a:gd name="connsiteY1" fmla="*/ 3176621 h 317662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762373" h="3176621">
                <a:moveTo>
                  <a:pt x="4762373" y="0"/>
                </a:moveTo>
                <a:lnTo>
                  <a:pt x="0" y="3176621"/>
                </a:lnTo>
              </a:path>
            </a:pathLst>
          </a:custGeom>
          <a:solidFill>
            <a:srgbClr val="000000">
              <a:alpha val="0"/>
            </a:srgbClr>
          </a:solidFill>
          <a:ln w="9525" cap="rnd">
            <a:solidFill>
              <a:srgbClr val="D9D9D9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" name="Freeform 5"/>
          <p:cNvSpPr/>
          <p:nvPr/>
        </p:nvSpPr>
        <p:spPr>
          <a:xfrm>
            <a:off x="9180576" y="-9144"/>
            <a:ext cx="3008376" cy="6868859"/>
          </a:xfrm>
          <a:custGeom>
            <a:avLst/>
            <a:gdLst>
              <a:gd name="connsiteX0" fmla="*/ 2046224 w 3008376"/>
              <a:gd name="connsiteY0" fmla="*/ 0 h 6868859"/>
              <a:gd name="connsiteX1" fmla="*/ 3008376 w 3008376"/>
              <a:gd name="connsiteY1" fmla="*/ 0 h 6868859"/>
              <a:gd name="connsiteX2" fmla="*/ 3008376 w 3008376"/>
              <a:gd name="connsiteY2" fmla="*/ 6868859 h 6868859"/>
              <a:gd name="connsiteX3" fmla="*/ 0 w 3008376"/>
              <a:gd name="connsiteY3" fmla="*/ 6868859 h 6868859"/>
              <a:gd name="connsiteX4" fmla="*/ 2046224 w 3008376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008376" h="6868859">
                <a:moveTo>
                  <a:pt x="2046224" y="0"/>
                </a:moveTo>
                <a:lnTo>
                  <a:pt x="3008376" y="0"/>
                </a:lnTo>
                <a:lnTo>
                  <a:pt x="3008376" y="6868859"/>
                </a:lnTo>
                <a:lnTo>
                  <a:pt x="0" y="6868859"/>
                </a:lnTo>
                <a:lnTo>
                  <a:pt x="2046224" y="0"/>
                </a:lnTo>
                <a:close/>
              </a:path>
            </a:pathLst>
          </a:custGeom>
          <a:solidFill>
            <a:srgbClr val="4F81BD">
              <a:alpha val="30196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" name="Freeform 6"/>
          <p:cNvSpPr/>
          <p:nvPr/>
        </p:nvSpPr>
        <p:spPr>
          <a:xfrm>
            <a:off x="9601200" y="-9144"/>
            <a:ext cx="2587752" cy="6868859"/>
          </a:xfrm>
          <a:custGeom>
            <a:avLst/>
            <a:gdLst>
              <a:gd name="connsiteX0" fmla="*/ 0 w 2587752"/>
              <a:gd name="connsiteY0" fmla="*/ 0 h 6868859"/>
              <a:gd name="connsiteX1" fmla="*/ 2587752 w 2587752"/>
              <a:gd name="connsiteY1" fmla="*/ 0 h 6868859"/>
              <a:gd name="connsiteX2" fmla="*/ 2587752 w 2587752"/>
              <a:gd name="connsiteY2" fmla="*/ 6868859 h 6868859"/>
              <a:gd name="connsiteX3" fmla="*/ 1209040 w 2587752"/>
              <a:gd name="connsiteY3" fmla="*/ 6868859 h 6868859"/>
              <a:gd name="connsiteX4" fmla="*/ 0 w 2587752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587752" h="6868859">
                <a:moveTo>
                  <a:pt x="0" y="0"/>
                </a:moveTo>
                <a:lnTo>
                  <a:pt x="2587752" y="0"/>
                </a:lnTo>
                <a:lnTo>
                  <a:pt x="2587752" y="6868859"/>
                </a:lnTo>
                <a:lnTo>
                  <a:pt x="1209040" y="6868859"/>
                </a:lnTo>
                <a:lnTo>
                  <a:pt x="0" y="0"/>
                </a:lnTo>
                <a:close/>
              </a:path>
            </a:pathLst>
          </a:custGeom>
          <a:solidFill>
            <a:srgbClr val="4F81BD">
              <a:alpha val="2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" name="Freeform 7"/>
          <p:cNvSpPr/>
          <p:nvPr/>
        </p:nvSpPr>
        <p:spPr>
          <a:xfrm>
            <a:off x="8933688" y="3045714"/>
            <a:ext cx="3255264" cy="3814001"/>
          </a:xfrm>
          <a:custGeom>
            <a:avLst/>
            <a:gdLst>
              <a:gd name="connsiteX0" fmla="*/ 0 w 3255264"/>
              <a:gd name="connsiteY0" fmla="*/ 3814001 h 3814001"/>
              <a:gd name="connsiteX1" fmla="*/ 3255264 w 3255264"/>
              <a:gd name="connsiteY1" fmla="*/ 0 h 3814001"/>
              <a:gd name="connsiteX2" fmla="*/ 3255264 w 3255264"/>
              <a:gd name="connsiteY2" fmla="*/ 3814001 h 381400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3255264" h="3814001">
                <a:moveTo>
                  <a:pt x="0" y="3814001"/>
                </a:moveTo>
                <a:lnTo>
                  <a:pt x="3255264" y="0"/>
                </a:lnTo>
                <a:lnTo>
                  <a:pt x="3255264" y="3814001"/>
                </a:lnTo>
                <a:close/>
              </a:path>
            </a:pathLst>
          </a:custGeom>
          <a:solidFill>
            <a:srgbClr val="C0504D">
              <a:alpha val="72157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" name="Freeform 8"/>
          <p:cNvSpPr/>
          <p:nvPr/>
        </p:nvSpPr>
        <p:spPr>
          <a:xfrm>
            <a:off x="9336024" y="-9144"/>
            <a:ext cx="2852928" cy="6868859"/>
          </a:xfrm>
          <a:custGeom>
            <a:avLst/>
            <a:gdLst>
              <a:gd name="connsiteX0" fmla="*/ 0 w 2852928"/>
              <a:gd name="connsiteY0" fmla="*/ 0 h 6868859"/>
              <a:gd name="connsiteX1" fmla="*/ 2852928 w 2852928"/>
              <a:gd name="connsiteY1" fmla="*/ 0 h 6868859"/>
              <a:gd name="connsiteX2" fmla="*/ 2852928 w 2852928"/>
              <a:gd name="connsiteY2" fmla="*/ 6868859 h 6868859"/>
              <a:gd name="connsiteX3" fmla="*/ 2469515 w 2852928"/>
              <a:gd name="connsiteY3" fmla="*/ 6868859 h 6868859"/>
              <a:gd name="connsiteX4" fmla="*/ 0 w 2852928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852928" h="6868859">
                <a:moveTo>
                  <a:pt x="0" y="0"/>
                </a:moveTo>
                <a:lnTo>
                  <a:pt x="2852928" y="0"/>
                </a:lnTo>
                <a:lnTo>
                  <a:pt x="2852928" y="6868859"/>
                </a:lnTo>
                <a:lnTo>
                  <a:pt x="2469515" y="6868859"/>
                </a:lnTo>
                <a:lnTo>
                  <a:pt x="0" y="0"/>
                </a:lnTo>
                <a:close/>
              </a:path>
            </a:pathLst>
          </a:custGeom>
          <a:solidFill>
            <a:srgbClr val="953735">
              <a:alpha val="70196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9" name="Freeform 9"/>
          <p:cNvSpPr/>
          <p:nvPr/>
        </p:nvSpPr>
        <p:spPr>
          <a:xfrm>
            <a:off x="10899648" y="-9144"/>
            <a:ext cx="1289304" cy="6868859"/>
          </a:xfrm>
          <a:custGeom>
            <a:avLst/>
            <a:gdLst>
              <a:gd name="connsiteX0" fmla="*/ 1019048 w 1289304"/>
              <a:gd name="connsiteY0" fmla="*/ 0 h 6868859"/>
              <a:gd name="connsiteX1" fmla="*/ 1289304 w 1289304"/>
              <a:gd name="connsiteY1" fmla="*/ 0 h 6868859"/>
              <a:gd name="connsiteX2" fmla="*/ 1289304 w 1289304"/>
              <a:gd name="connsiteY2" fmla="*/ 6868859 h 6868859"/>
              <a:gd name="connsiteX3" fmla="*/ 0 w 1289304"/>
              <a:gd name="connsiteY3" fmla="*/ 6868859 h 6868859"/>
              <a:gd name="connsiteX4" fmla="*/ 1019048 w 1289304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289304" h="6868859">
                <a:moveTo>
                  <a:pt x="1019048" y="0"/>
                </a:moveTo>
                <a:lnTo>
                  <a:pt x="1289304" y="0"/>
                </a:lnTo>
                <a:lnTo>
                  <a:pt x="1289304" y="6868859"/>
                </a:lnTo>
                <a:lnTo>
                  <a:pt x="0" y="6868859"/>
                </a:lnTo>
                <a:lnTo>
                  <a:pt x="1019048" y="0"/>
                </a:lnTo>
                <a:close/>
              </a:path>
            </a:pathLst>
          </a:custGeom>
          <a:solidFill>
            <a:srgbClr val="95B3D7">
              <a:alpha val="70196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0" name="Freeform 10"/>
          <p:cNvSpPr/>
          <p:nvPr/>
        </p:nvSpPr>
        <p:spPr>
          <a:xfrm>
            <a:off x="10936224" y="-9144"/>
            <a:ext cx="1252728" cy="6868859"/>
          </a:xfrm>
          <a:custGeom>
            <a:avLst/>
            <a:gdLst>
              <a:gd name="connsiteX0" fmla="*/ 0 w 1252728"/>
              <a:gd name="connsiteY0" fmla="*/ 0 h 6868859"/>
              <a:gd name="connsiteX1" fmla="*/ 1252728 w 1252728"/>
              <a:gd name="connsiteY1" fmla="*/ 0 h 6868859"/>
              <a:gd name="connsiteX2" fmla="*/ 1252728 w 1252728"/>
              <a:gd name="connsiteY2" fmla="*/ 6868859 h 6868859"/>
              <a:gd name="connsiteX3" fmla="*/ 1112012 w 1252728"/>
              <a:gd name="connsiteY3" fmla="*/ 6868859 h 6868859"/>
              <a:gd name="connsiteX4" fmla="*/ 0 w 1252728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252728" h="6868859">
                <a:moveTo>
                  <a:pt x="0" y="0"/>
                </a:moveTo>
                <a:lnTo>
                  <a:pt x="1252728" y="0"/>
                </a:lnTo>
                <a:lnTo>
                  <a:pt x="1252728" y="6868859"/>
                </a:lnTo>
                <a:lnTo>
                  <a:pt x="1112012" y="6868859"/>
                </a:lnTo>
                <a:lnTo>
                  <a:pt x="0" y="0"/>
                </a:lnTo>
                <a:close/>
              </a:path>
            </a:pathLst>
          </a:custGeom>
          <a:solidFill>
            <a:srgbClr val="4F81BD">
              <a:alpha val="65098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1" name="Freeform 11"/>
          <p:cNvSpPr/>
          <p:nvPr/>
        </p:nvSpPr>
        <p:spPr>
          <a:xfrm>
            <a:off x="10369296" y="3585337"/>
            <a:ext cx="1819656" cy="3274378"/>
          </a:xfrm>
          <a:custGeom>
            <a:avLst/>
            <a:gdLst>
              <a:gd name="connsiteX0" fmla="*/ 0 w 1819656"/>
              <a:gd name="connsiteY0" fmla="*/ 3274378 h 3274378"/>
              <a:gd name="connsiteX1" fmla="*/ 1819656 w 1819656"/>
              <a:gd name="connsiteY1" fmla="*/ 0 h 3274378"/>
              <a:gd name="connsiteX2" fmla="*/ 1819656 w 1819656"/>
              <a:gd name="connsiteY2" fmla="*/ 3274378 h 327437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1819656" h="3274378">
                <a:moveTo>
                  <a:pt x="0" y="3274378"/>
                </a:moveTo>
                <a:lnTo>
                  <a:pt x="1819656" y="0"/>
                </a:lnTo>
                <a:lnTo>
                  <a:pt x="1819656" y="3274378"/>
                </a:lnTo>
                <a:close/>
              </a:path>
            </a:pathLst>
          </a:custGeom>
          <a:solidFill>
            <a:srgbClr val="4F81BD">
              <a:alpha val="8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" name="Freeform 12"/>
          <p:cNvSpPr/>
          <p:nvPr/>
        </p:nvSpPr>
        <p:spPr>
          <a:xfrm>
            <a:off x="0" y="4015232"/>
            <a:ext cx="448056" cy="2844483"/>
          </a:xfrm>
          <a:custGeom>
            <a:avLst/>
            <a:gdLst>
              <a:gd name="connsiteX0" fmla="*/ 0 w 448056"/>
              <a:gd name="connsiteY0" fmla="*/ 2844483 h 2844483"/>
              <a:gd name="connsiteX1" fmla="*/ 0 w 448056"/>
              <a:gd name="connsiteY1" fmla="*/ 0 h 2844483"/>
              <a:gd name="connsiteX2" fmla="*/ 448056 w 448056"/>
              <a:gd name="connsiteY2" fmla="*/ 2844483 h 284448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448056" h="2844483">
                <a:moveTo>
                  <a:pt x="0" y="2844483"/>
                </a:moveTo>
                <a:lnTo>
                  <a:pt x="0" y="0"/>
                </a:lnTo>
                <a:lnTo>
                  <a:pt x="448056" y="2844483"/>
                </a:lnTo>
                <a:close/>
              </a:path>
            </a:pathLst>
          </a:custGeom>
          <a:solidFill>
            <a:srgbClr val="4F81BD">
              <a:alpha val="85098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13" name="Picture 13"/>
          <p:cNvPicPr>
            <a:picLocks noChangeAspect="0" noChangeArrowheads="0"/>
          </p:cNvPicPr>
          <p:nvPr/>
        </p:nvPicPr>
        <p:blipFill>
          <a:blip r:embed="rId_ikO5" cstate="print"/>
          <a:srcRect/>
          <a:stretch>
            <a:fillRect/>
          </a:stretch>
        </p:blipFill>
        <p:spPr bwMode="auto">
          <a:xfrm>
            <a:off x="-0" y="137211"/>
            <a:ext cx="9272016" cy="59084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63"/>
            <a:ext cx="12188952" cy="6859778"/>
          </a:xfrm>
          <a:custGeom>
            <a:avLst/>
            <a:gdLst>
              <a:gd name="connsiteX0" fmla="*/ 0 w 12188952"/>
              <a:gd name="connsiteY0" fmla="*/ 6859778 h 6859778"/>
              <a:gd name="connsiteX1" fmla="*/ 12188952 w 12188952"/>
              <a:gd name="connsiteY1" fmla="*/ 6859778 h 6859778"/>
              <a:gd name="connsiteX2" fmla="*/ 12188952 w 12188952"/>
              <a:gd name="connsiteY2" fmla="*/ 0 h 6859778"/>
              <a:gd name="connsiteX3" fmla="*/ 0 w 12188952"/>
              <a:gd name="connsiteY3" fmla="*/ 0 h 685977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88952" h="6859778">
                <a:moveTo>
                  <a:pt x="0" y="6859778"/>
                </a:moveTo>
                <a:lnTo>
                  <a:pt x="12188952" y="6859778"/>
                </a:lnTo>
                <a:lnTo>
                  <a:pt x="1218895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Freeform 3"/>
          <p:cNvSpPr/>
          <p:nvPr/>
        </p:nvSpPr>
        <p:spPr>
          <a:xfrm>
            <a:off x="9377172" y="4572"/>
            <a:ext cx="1218947" cy="6858002"/>
          </a:xfrm>
          <a:custGeom>
            <a:avLst/>
            <a:gdLst>
              <a:gd name="connsiteX0" fmla="*/ 0 w 1218947"/>
              <a:gd name="connsiteY0" fmla="*/ 0 h 6858002"/>
              <a:gd name="connsiteX1" fmla="*/ 1218947 w 1218947"/>
              <a:gd name="connsiteY1" fmla="*/ 6858002 h 685800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18947" h="6858002">
                <a:moveTo>
                  <a:pt x="0" y="0"/>
                </a:moveTo>
                <a:lnTo>
                  <a:pt x="1218947" y="6858002"/>
                </a:lnTo>
              </a:path>
            </a:pathLst>
          </a:custGeom>
          <a:solidFill>
            <a:srgbClr val="000000">
              <a:alpha val="0"/>
            </a:srgbClr>
          </a:solidFill>
          <a:ln w="9525" cap="rnd">
            <a:solidFill>
              <a:srgbClr val="BFBFB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" name="Freeform 4"/>
          <p:cNvSpPr/>
          <p:nvPr/>
        </p:nvSpPr>
        <p:spPr>
          <a:xfrm>
            <a:off x="7429500" y="3690493"/>
            <a:ext cx="4762373" cy="3176621"/>
          </a:xfrm>
          <a:custGeom>
            <a:avLst/>
            <a:gdLst>
              <a:gd name="connsiteX0" fmla="*/ 4762373 w 4762373"/>
              <a:gd name="connsiteY0" fmla="*/ 0 h 3176621"/>
              <a:gd name="connsiteX1" fmla="*/ 0 w 4762373"/>
              <a:gd name="connsiteY1" fmla="*/ 3176621 h 317662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762373" h="3176621">
                <a:moveTo>
                  <a:pt x="4762373" y="0"/>
                </a:moveTo>
                <a:lnTo>
                  <a:pt x="0" y="3176621"/>
                </a:lnTo>
              </a:path>
            </a:pathLst>
          </a:custGeom>
          <a:solidFill>
            <a:srgbClr val="000000">
              <a:alpha val="0"/>
            </a:srgbClr>
          </a:solidFill>
          <a:ln w="9525" cap="rnd">
            <a:solidFill>
              <a:srgbClr val="D9D9D9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" name="Freeform 5"/>
          <p:cNvSpPr/>
          <p:nvPr/>
        </p:nvSpPr>
        <p:spPr>
          <a:xfrm>
            <a:off x="9180576" y="-9144"/>
            <a:ext cx="3008376" cy="6868859"/>
          </a:xfrm>
          <a:custGeom>
            <a:avLst/>
            <a:gdLst>
              <a:gd name="connsiteX0" fmla="*/ 2046224 w 3008376"/>
              <a:gd name="connsiteY0" fmla="*/ 0 h 6868859"/>
              <a:gd name="connsiteX1" fmla="*/ 3008376 w 3008376"/>
              <a:gd name="connsiteY1" fmla="*/ 0 h 6868859"/>
              <a:gd name="connsiteX2" fmla="*/ 3008376 w 3008376"/>
              <a:gd name="connsiteY2" fmla="*/ 6868859 h 6868859"/>
              <a:gd name="connsiteX3" fmla="*/ 0 w 3008376"/>
              <a:gd name="connsiteY3" fmla="*/ 6868859 h 6868859"/>
              <a:gd name="connsiteX4" fmla="*/ 2046224 w 3008376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008376" h="6868859">
                <a:moveTo>
                  <a:pt x="2046224" y="0"/>
                </a:moveTo>
                <a:lnTo>
                  <a:pt x="3008376" y="0"/>
                </a:lnTo>
                <a:lnTo>
                  <a:pt x="3008376" y="6868859"/>
                </a:lnTo>
                <a:lnTo>
                  <a:pt x="0" y="6868859"/>
                </a:lnTo>
                <a:lnTo>
                  <a:pt x="2046224" y="0"/>
                </a:lnTo>
                <a:close/>
              </a:path>
            </a:pathLst>
          </a:custGeom>
          <a:solidFill>
            <a:srgbClr val="4F81BD">
              <a:alpha val="30196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" name="Freeform 6"/>
          <p:cNvSpPr/>
          <p:nvPr/>
        </p:nvSpPr>
        <p:spPr>
          <a:xfrm>
            <a:off x="9601200" y="-9144"/>
            <a:ext cx="2587752" cy="6868859"/>
          </a:xfrm>
          <a:custGeom>
            <a:avLst/>
            <a:gdLst>
              <a:gd name="connsiteX0" fmla="*/ 0 w 2587752"/>
              <a:gd name="connsiteY0" fmla="*/ 0 h 6868859"/>
              <a:gd name="connsiteX1" fmla="*/ 2587752 w 2587752"/>
              <a:gd name="connsiteY1" fmla="*/ 0 h 6868859"/>
              <a:gd name="connsiteX2" fmla="*/ 2587752 w 2587752"/>
              <a:gd name="connsiteY2" fmla="*/ 6868859 h 6868859"/>
              <a:gd name="connsiteX3" fmla="*/ 1209040 w 2587752"/>
              <a:gd name="connsiteY3" fmla="*/ 6868859 h 6868859"/>
              <a:gd name="connsiteX4" fmla="*/ 0 w 2587752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587752" h="6868859">
                <a:moveTo>
                  <a:pt x="0" y="0"/>
                </a:moveTo>
                <a:lnTo>
                  <a:pt x="2587752" y="0"/>
                </a:lnTo>
                <a:lnTo>
                  <a:pt x="2587752" y="6868859"/>
                </a:lnTo>
                <a:lnTo>
                  <a:pt x="1209040" y="6868859"/>
                </a:lnTo>
                <a:lnTo>
                  <a:pt x="0" y="0"/>
                </a:lnTo>
                <a:close/>
              </a:path>
            </a:pathLst>
          </a:custGeom>
          <a:solidFill>
            <a:srgbClr val="4F81BD">
              <a:alpha val="2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" name="Freeform 7"/>
          <p:cNvSpPr/>
          <p:nvPr/>
        </p:nvSpPr>
        <p:spPr>
          <a:xfrm>
            <a:off x="8933688" y="3045714"/>
            <a:ext cx="3255264" cy="3814001"/>
          </a:xfrm>
          <a:custGeom>
            <a:avLst/>
            <a:gdLst>
              <a:gd name="connsiteX0" fmla="*/ 0 w 3255264"/>
              <a:gd name="connsiteY0" fmla="*/ 3814001 h 3814001"/>
              <a:gd name="connsiteX1" fmla="*/ 3255264 w 3255264"/>
              <a:gd name="connsiteY1" fmla="*/ 0 h 3814001"/>
              <a:gd name="connsiteX2" fmla="*/ 3255264 w 3255264"/>
              <a:gd name="connsiteY2" fmla="*/ 3814001 h 381400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3255264" h="3814001">
                <a:moveTo>
                  <a:pt x="0" y="3814001"/>
                </a:moveTo>
                <a:lnTo>
                  <a:pt x="3255264" y="0"/>
                </a:lnTo>
                <a:lnTo>
                  <a:pt x="3255264" y="3814001"/>
                </a:lnTo>
                <a:close/>
              </a:path>
            </a:pathLst>
          </a:custGeom>
          <a:solidFill>
            <a:srgbClr val="C0504D">
              <a:alpha val="72157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" name="Freeform 8"/>
          <p:cNvSpPr/>
          <p:nvPr/>
        </p:nvSpPr>
        <p:spPr>
          <a:xfrm>
            <a:off x="9336024" y="-9144"/>
            <a:ext cx="2852928" cy="6868859"/>
          </a:xfrm>
          <a:custGeom>
            <a:avLst/>
            <a:gdLst>
              <a:gd name="connsiteX0" fmla="*/ 0 w 2852928"/>
              <a:gd name="connsiteY0" fmla="*/ 0 h 6868859"/>
              <a:gd name="connsiteX1" fmla="*/ 2852928 w 2852928"/>
              <a:gd name="connsiteY1" fmla="*/ 0 h 6868859"/>
              <a:gd name="connsiteX2" fmla="*/ 2852928 w 2852928"/>
              <a:gd name="connsiteY2" fmla="*/ 6868859 h 6868859"/>
              <a:gd name="connsiteX3" fmla="*/ 2469515 w 2852928"/>
              <a:gd name="connsiteY3" fmla="*/ 6868859 h 6868859"/>
              <a:gd name="connsiteX4" fmla="*/ 0 w 2852928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852928" h="6868859">
                <a:moveTo>
                  <a:pt x="0" y="0"/>
                </a:moveTo>
                <a:lnTo>
                  <a:pt x="2852928" y="0"/>
                </a:lnTo>
                <a:lnTo>
                  <a:pt x="2852928" y="6868859"/>
                </a:lnTo>
                <a:lnTo>
                  <a:pt x="2469515" y="6868859"/>
                </a:lnTo>
                <a:lnTo>
                  <a:pt x="0" y="0"/>
                </a:lnTo>
                <a:close/>
              </a:path>
            </a:pathLst>
          </a:custGeom>
          <a:solidFill>
            <a:srgbClr val="953735">
              <a:alpha val="70196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9" name="Freeform 9"/>
          <p:cNvSpPr/>
          <p:nvPr/>
        </p:nvSpPr>
        <p:spPr>
          <a:xfrm>
            <a:off x="10899648" y="-9144"/>
            <a:ext cx="1289304" cy="6868859"/>
          </a:xfrm>
          <a:custGeom>
            <a:avLst/>
            <a:gdLst>
              <a:gd name="connsiteX0" fmla="*/ 1019048 w 1289304"/>
              <a:gd name="connsiteY0" fmla="*/ 0 h 6868859"/>
              <a:gd name="connsiteX1" fmla="*/ 1289304 w 1289304"/>
              <a:gd name="connsiteY1" fmla="*/ 0 h 6868859"/>
              <a:gd name="connsiteX2" fmla="*/ 1289304 w 1289304"/>
              <a:gd name="connsiteY2" fmla="*/ 6868859 h 6868859"/>
              <a:gd name="connsiteX3" fmla="*/ 0 w 1289304"/>
              <a:gd name="connsiteY3" fmla="*/ 6868859 h 6868859"/>
              <a:gd name="connsiteX4" fmla="*/ 1019048 w 1289304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289304" h="6868859">
                <a:moveTo>
                  <a:pt x="1019048" y="0"/>
                </a:moveTo>
                <a:lnTo>
                  <a:pt x="1289304" y="0"/>
                </a:lnTo>
                <a:lnTo>
                  <a:pt x="1289304" y="6868859"/>
                </a:lnTo>
                <a:lnTo>
                  <a:pt x="0" y="6868859"/>
                </a:lnTo>
                <a:lnTo>
                  <a:pt x="1019048" y="0"/>
                </a:lnTo>
                <a:close/>
              </a:path>
            </a:pathLst>
          </a:custGeom>
          <a:solidFill>
            <a:srgbClr val="95B3D7">
              <a:alpha val="70196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0" name="Freeform 10"/>
          <p:cNvSpPr/>
          <p:nvPr/>
        </p:nvSpPr>
        <p:spPr>
          <a:xfrm>
            <a:off x="10936224" y="-9144"/>
            <a:ext cx="1252728" cy="6868859"/>
          </a:xfrm>
          <a:custGeom>
            <a:avLst/>
            <a:gdLst>
              <a:gd name="connsiteX0" fmla="*/ 0 w 1252728"/>
              <a:gd name="connsiteY0" fmla="*/ 0 h 6868859"/>
              <a:gd name="connsiteX1" fmla="*/ 1252728 w 1252728"/>
              <a:gd name="connsiteY1" fmla="*/ 0 h 6868859"/>
              <a:gd name="connsiteX2" fmla="*/ 1252728 w 1252728"/>
              <a:gd name="connsiteY2" fmla="*/ 6868859 h 6868859"/>
              <a:gd name="connsiteX3" fmla="*/ 1112012 w 1252728"/>
              <a:gd name="connsiteY3" fmla="*/ 6868859 h 6868859"/>
              <a:gd name="connsiteX4" fmla="*/ 0 w 1252728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252728" h="6868859">
                <a:moveTo>
                  <a:pt x="0" y="0"/>
                </a:moveTo>
                <a:lnTo>
                  <a:pt x="1252728" y="0"/>
                </a:lnTo>
                <a:lnTo>
                  <a:pt x="1252728" y="6868859"/>
                </a:lnTo>
                <a:lnTo>
                  <a:pt x="1112012" y="6868859"/>
                </a:lnTo>
                <a:lnTo>
                  <a:pt x="0" y="0"/>
                </a:lnTo>
                <a:close/>
              </a:path>
            </a:pathLst>
          </a:custGeom>
          <a:solidFill>
            <a:srgbClr val="4F81BD">
              <a:alpha val="65098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1" name="Freeform 11"/>
          <p:cNvSpPr/>
          <p:nvPr/>
        </p:nvSpPr>
        <p:spPr>
          <a:xfrm>
            <a:off x="10369296" y="3585337"/>
            <a:ext cx="1819656" cy="3274378"/>
          </a:xfrm>
          <a:custGeom>
            <a:avLst/>
            <a:gdLst>
              <a:gd name="connsiteX0" fmla="*/ 0 w 1819656"/>
              <a:gd name="connsiteY0" fmla="*/ 3274378 h 3274378"/>
              <a:gd name="connsiteX1" fmla="*/ 1819656 w 1819656"/>
              <a:gd name="connsiteY1" fmla="*/ 0 h 3274378"/>
              <a:gd name="connsiteX2" fmla="*/ 1819656 w 1819656"/>
              <a:gd name="connsiteY2" fmla="*/ 3274378 h 327437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1819656" h="3274378">
                <a:moveTo>
                  <a:pt x="0" y="3274378"/>
                </a:moveTo>
                <a:lnTo>
                  <a:pt x="1819656" y="0"/>
                </a:lnTo>
                <a:lnTo>
                  <a:pt x="1819656" y="3274378"/>
                </a:lnTo>
                <a:close/>
              </a:path>
            </a:pathLst>
          </a:custGeom>
          <a:solidFill>
            <a:srgbClr val="4F81BD">
              <a:alpha val="8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" name="Freeform 12"/>
          <p:cNvSpPr/>
          <p:nvPr/>
        </p:nvSpPr>
        <p:spPr>
          <a:xfrm>
            <a:off x="0" y="4015232"/>
            <a:ext cx="448056" cy="2844483"/>
          </a:xfrm>
          <a:custGeom>
            <a:avLst/>
            <a:gdLst>
              <a:gd name="connsiteX0" fmla="*/ 0 w 448056"/>
              <a:gd name="connsiteY0" fmla="*/ 2844483 h 2844483"/>
              <a:gd name="connsiteX1" fmla="*/ 0 w 448056"/>
              <a:gd name="connsiteY1" fmla="*/ 0 h 2844483"/>
              <a:gd name="connsiteX2" fmla="*/ 448056 w 448056"/>
              <a:gd name="connsiteY2" fmla="*/ 2844483 h 284448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448056" h="2844483">
                <a:moveTo>
                  <a:pt x="0" y="2844483"/>
                </a:moveTo>
                <a:lnTo>
                  <a:pt x="0" y="0"/>
                </a:lnTo>
                <a:lnTo>
                  <a:pt x="448056" y="2844483"/>
                </a:lnTo>
                <a:close/>
              </a:path>
            </a:pathLst>
          </a:custGeom>
          <a:solidFill>
            <a:srgbClr val="4F81BD">
              <a:alpha val="85098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13" name="Picture 13"/>
          <p:cNvPicPr>
            <a:picLocks noChangeAspect="0" noChangeArrowheads="0"/>
          </p:cNvPicPr>
          <p:nvPr/>
        </p:nvPicPr>
        <p:blipFill>
          <a:blip r:embed="rId_8uob" cstate="print"/>
          <a:srcRect/>
          <a:stretch>
            <a:fillRect/>
          </a:stretch>
        </p:blipFill>
        <p:spPr bwMode="auto">
          <a:xfrm>
            <a:off x="557784" y="356667"/>
            <a:ext cx="8458200" cy="59176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63"/>
            <a:ext cx="12188952" cy="6859778"/>
          </a:xfrm>
          <a:custGeom>
            <a:avLst/>
            <a:gdLst>
              <a:gd name="connsiteX0" fmla="*/ 0 w 12188952"/>
              <a:gd name="connsiteY0" fmla="*/ 6859778 h 6859778"/>
              <a:gd name="connsiteX1" fmla="*/ 12188952 w 12188952"/>
              <a:gd name="connsiteY1" fmla="*/ 6859778 h 6859778"/>
              <a:gd name="connsiteX2" fmla="*/ 12188952 w 12188952"/>
              <a:gd name="connsiteY2" fmla="*/ 0 h 6859778"/>
              <a:gd name="connsiteX3" fmla="*/ 0 w 12188952"/>
              <a:gd name="connsiteY3" fmla="*/ 0 h 685977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88952" h="6859778">
                <a:moveTo>
                  <a:pt x="0" y="6859778"/>
                </a:moveTo>
                <a:lnTo>
                  <a:pt x="12188952" y="6859778"/>
                </a:lnTo>
                <a:lnTo>
                  <a:pt x="1218895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Freeform 3"/>
          <p:cNvSpPr/>
          <p:nvPr/>
        </p:nvSpPr>
        <p:spPr>
          <a:xfrm>
            <a:off x="9377172" y="4572"/>
            <a:ext cx="1218947" cy="6858002"/>
          </a:xfrm>
          <a:custGeom>
            <a:avLst/>
            <a:gdLst>
              <a:gd name="connsiteX0" fmla="*/ 0 w 1218947"/>
              <a:gd name="connsiteY0" fmla="*/ 0 h 6858002"/>
              <a:gd name="connsiteX1" fmla="*/ 1218947 w 1218947"/>
              <a:gd name="connsiteY1" fmla="*/ 6858002 h 685800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18947" h="6858002">
                <a:moveTo>
                  <a:pt x="0" y="0"/>
                </a:moveTo>
                <a:lnTo>
                  <a:pt x="1218947" y="6858002"/>
                </a:lnTo>
              </a:path>
            </a:pathLst>
          </a:custGeom>
          <a:solidFill>
            <a:srgbClr val="000000">
              <a:alpha val="0"/>
            </a:srgbClr>
          </a:solidFill>
          <a:ln w="9525" cap="rnd">
            <a:solidFill>
              <a:srgbClr val="BFBFB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" name="Freeform 4"/>
          <p:cNvSpPr/>
          <p:nvPr/>
        </p:nvSpPr>
        <p:spPr>
          <a:xfrm>
            <a:off x="7429500" y="3690493"/>
            <a:ext cx="4762373" cy="3176621"/>
          </a:xfrm>
          <a:custGeom>
            <a:avLst/>
            <a:gdLst>
              <a:gd name="connsiteX0" fmla="*/ 4762373 w 4762373"/>
              <a:gd name="connsiteY0" fmla="*/ 0 h 3176621"/>
              <a:gd name="connsiteX1" fmla="*/ 0 w 4762373"/>
              <a:gd name="connsiteY1" fmla="*/ 3176621 h 317662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762373" h="3176621">
                <a:moveTo>
                  <a:pt x="4762373" y="0"/>
                </a:moveTo>
                <a:lnTo>
                  <a:pt x="0" y="3176621"/>
                </a:lnTo>
              </a:path>
            </a:pathLst>
          </a:custGeom>
          <a:solidFill>
            <a:srgbClr val="000000">
              <a:alpha val="0"/>
            </a:srgbClr>
          </a:solidFill>
          <a:ln w="9525" cap="rnd">
            <a:solidFill>
              <a:srgbClr val="D9D9D9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" name="Freeform 5"/>
          <p:cNvSpPr/>
          <p:nvPr/>
        </p:nvSpPr>
        <p:spPr>
          <a:xfrm>
            <a:off x="9180576" y="-9144"/>
            <a:ext cx="3008376" cy="6868859"/>
          </a:xfrm>
          <a:custGeom>
            <a:avLst/>
            <a:gdLst>
              <a:gd name="connsiteX0" fmla="*/ 2046224 w 3008376"/>
              <a:gd name="connsiteY0" fmla="*/ 0 h 6868859"/>
              <a:gd name="connsiteX1" fmla="*/ 3008376 w 3008376"/>
              <a:gd name="connsiteY1" fmla="*/ 0 h 6868859"/>
              <a:gd name="connsiteX2" fmla="*/ 3008376 w 3008376"/>
              <a:gd name="connsiteY2" fmla="*/ 6868859 h 6868859"/>
              <a:gd name="connsiteX3" fmla="*/ 0 w 3008376"/>
              <a:gd name="connsiteY3" fmla="*/ 6868859 h 6868859"/>
              <a:gd name="connsiteX4" fmla="*/ 2046224 w 3008376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008376" h="6868859">
                <a:moveTo>
                  <a:pt x="2046224" y="0"/>
                </a:moveTo>
                <a:lnTo>
                  <a:pt x="3008376" y="0"/>
                </a:lnTo>
                <a:lnTo>
                  <a:pt x="3008376" y="6868859"/>
                </a:lnTo>
                <a:lnTo>
                  <a:pt x="0" y="6868859"/>
                </a:lnTo>
                <a:lnTo>
                  <a:pt x="2046224" y="0"/>
                </a:lnTo>
                <a:close/>
              </a:path>
            </a:pathLst>
          </a:custGeom>
          <a:solidFill>
            <a:srgbClr val="4F81BD">
              <a:alpha val="30196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" name="Freeform 6"/>
          <p:cNvSpPr/>
          <p:nvPr/>
        </p:nvSpPr>
        <p:spPr>
          <a:xfrm>
            <a:off x="9601200" y="-9144"/>
            <a:ext cx="2587752" cy="6868859"/>
          </a:xfrm>
          <a:custGeom>
            <a:avLst/>
            <a:gdLst>
              <a:gd name="connsiteX0" fmla="*/ 0 w 2587752"/>
              <a:gd name="connsiteY0" fmla="*/ 0 h 6868859"/>
              <a:gd name="connsiteX1" fmla="*/ 2587752 w 2587752"/>
              <a:gd name="connsiteY1" fmla="*/ 0 h 6868859"/>
              <a:gd name="connsiteX2" fmla="*/ 2587752 w 2587752"/>
              <a:gd name="connsiteY2" fmla="*/ 6868859 h 6868859"/>
              <a:gd name="connsiteX3" fmla="*/ 1209040 w 2587752"/>
              <a:gd name="connsiteY3" fmla="*/ 6868859 h 6868859"/>
              <a:gd name="connsiteX4" fmla="*/ 0 w 2587752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587752" h="6868859">
                <a:moveTo>
                  <a:pt x="0" y="0"/>
                </a:moveTo>
                <a:lnTo>
                  <a:pt x="2587752" y="0"/>
                </a:lnTo>
                <a:lnTo>
                  <a:pt x="2587752" y="6868859"/>
                </a:lnTo>
                <a:lnTo>
                  <a:pt x="1209040" y="6868859"/>
                </a:lnTo>
                <a:lnTo>
                  <a:pt x="0" y="0"/>
                </a:lnTo>
                <a:close/>
              </a:path>
            </a:pathLst>
          </a:custGeom>
          <a:solidFill>
            <a:srgbClr val="4F81BD">
              <a:alpha val="2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" name="Freeform 7"/>
          <p:cNvSpPr/>
          <p:nvPr/>
        </p:nvSpPr>
        <p:spPr>
          <a:xfrm>
            <a:off x="8933688" y="3045714"/>
            <a:ext cx="3255264" cy="3814001"/>
          </a:xfrm>
          <a:custGeom>
            <a:avLst/>
            <a:gdLst>
              <a:gd name="connsiteX0" fmla="*/ 0 w 3255264"/>
              <a:gd name="connsiteY0" fmla="*/ 3814001 h 3814001"/>
              <a:gd name="connsiteX1" fmla="*/ 3255264 w 3255264"/>
              <a:gd name="connsiteY1" fmla="*/ 0 h 3814001"/>
              <a:gd name="connsiteX2" fmla="*/ 3255264 w 3255264"/>
              <a:gd name="connsiteY2" fmla="*/ 3814001 h 381400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3255264" h="3814001">
                <a:moveTo>
                  <a:pt x="0" y="3814001"/>
                </a:moveTo>
                <a:lnTo>
                  <a:pt x="3255264" y="0"/>
                </a:lnTo>
                <a:lnTo>
                  <a:pt x="3255264" y="3814001"/>
                </a:lnTo>
                <a:close/>
              </a:path>
            </a:pathLst>
          </a:custGeom>
          <a:solidFill>
            <a:srgbClr val="C0504D">
              <a:alpha val="72157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" name="Freeform 8"/>
          <p:cNvSpPr/>
          <p:nvPr/>
        </p:nvSpPr>
        <p:spPr>
          <a:xfrm>
            <a:off x="9336024" y="-9144"/>
            <a:ext cx="2852928" cy="6868859"/>
          </a:xfrm>
          <a:custGeom>
            <a:avLst/>
            <a:gdLst>
              <a:gd name="connsiteX0" fmla="*/ 0 w 2852928"/>
              <a:gd name="connsiteY0" fmla="*/ 0 h 6868859"/>
              <a:gd name="connsiteX1" fmla="*/ 2852928 w 2852928"/>
              <a:gd name="connsiteY1" fmla="*/ 0 h 6868859"/>
              <a:gd name="connsiteX2" fmla="*/ 2852928 w 2852928"/>
              <a:gd name="connsiteY2" fmla="*/ 6868859 h 6868859"/>
              <a:gd name="connsiteX3" fmla="*/ 2469515 w 2852928"/>
              <a:gd name="connsiteY3" fmla="*/ 6868859 h 6868859"/>
              <a:gd name="connsiteX4" fmla="*/ 0 w 2852928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852928" h="6868859">
                <a:moveTo>
                  <a:pt x="0" y="0"/>
                </a:moveTo>
                <a:lnTo>
                  <a:pt x="2852928" y="0"/>
                </a:lnTo>
                <a:lnTo>
                  <a:pt x="2852928" y="6868859"/>
                </a:lnTo>
                <a:lnTo>
                  <a:pt x="2469515" y="6868859"/>
                </a:lnTo>
                <a:lnTo>
                  <a:pt x="0" y="0"/>
                </a:lnTo>
                <a:close/>
              </a:path>
            </a:pathLst>
          </a:custGeom>
          <a:solidFill>
            <a:srgbClr val="953735">
              <a:alpha val="70196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9" name="Freeform 9"/>
          <p:cNvSpPr/>
          <p:nvPr/>
        </p:nvSpPr>
        <p:spPr>
          <a:xfrm>
            <a:off x="10899648" y="-9144"/>
            <a:ext cx="1289304" cy="6868859"/>
          </a:xfrm>
          <a:custGeom>
            <a:avLst/>
            <a:gdLst>
              <a:gd name="connsiteX0" fmla="*/ 1019048 w 1289304"/>
              <a:gd name="connsiteY0" fmla="*/ 0 h 6868859"/>
              <a:gd name="connsiteX1" fmla="*/ 1289304 w 1289304"/>
              <a:gd name="connsiteY1" fmla="*/ 0 h 6868859"/>
              <a:gd name="connsiteX2" fmla="*/ 1289304 w 1289304"/>
              <a:gd name="connsiteY2" fmla="*/ 6868859 h 6868859"/>
              <a:gd name="connsiteX3" fmla="*/ 0 w 1289304"/>
              <a:gd name="connsiteY3" fmla="*/ 6868859 h 6868859"/>
              <a:gd name="connsiteX4" fmla="*/ 1019048 w 1289304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289304" h="6868859">
                <a:moveTo>
                  <a:pt x="1019048" y="0"/>
                </a:moveTo>
                <a:lnTo>
                  <a:pt x="1289304" y="0"/>
                </a:lnTo>
                <a:lnTo>
                  <a:pt x="1289304" y="6868859"/>
                </a:lnTo>
                <a:lnTo>
                  <a:pt x="0" y="6868859"/>
                </a:lnTo>
                <a:lnTo>
                  <a:pt x="1019048" y="0"/>
                </a:lnTo>
                <a:close/>
              </a:path>
            </a:pathLst>
          </a:custGeom>
          <a:solidFill>
            <a:srgbClr val="95B3D7">
              <a:alpha val="70196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0" name="Freeform 10"/>
          <p:cNvSpPr/>
          <p:nvPr/>
        </p:nvSpPr>
        <p:spPr>
          <a:xfrm>
            <a:off x="10936224" y="-9144"/>
            <a:ext cx="1252728" cy="6868859"/>
          </a:xfrm>
          <a:custGeom>
            <a:avLst/>
            <a:gdLst>
              <a:gd name="connsiteX0" fmla="*/ 0 w 1252728"/>
              <a:gd name="connsiteY0" fmla="*/ 0 h 6868859"/>
              <a:gd name="connsiteX1" fmla="*/ 1252728 w 1252728"/>
              <a:gd name="connsiteY1" fmla="*/ 0 h 6868859"/>
              <a:gd name="connsiteX2" fmla="*/ 1252728 w 1252728"/>
              <a:gd name="connsiteY2" fmla="*/ 6868859 h 6868859"/>
              <a:gd name="connsiteX3" fmla="*/ 1112012 w 1252728"/>
              <a:gd name="connsiteY3" fmla="*/ 6868859 h 6868859"/>
              <a:gd name="connsiteX4" fmla="*/ 0 w 1252728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252728" h="6868859">
                <a:moveTo>
                  <a:pt x="0" y="0"/>
                </a:moveTo>
                <a:lnTo>
                  <a:pt x="1252728" y="0"/>
                </a:lnTo>
                <a:lnTo>
                  <a:pt x="1252728" y="6868859"/>
                </a:lnTo>
                <a:lnTo>
                  <a:pt x="1112012" y="6868859"/>
                </a:lnTo>
                <a:lnTo>
                  <a:pt x="0" y="0"/>
                </a:lnTo>
                <a:close/>
              </a:path>
            </a:pathLst>
          </a:custGeom>
          <a:solidFill>
            <a:srgbClr val="4F81BD">
              <a:alpha val="65098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1" name="Freeform 11"/>
          <p:cNvSpPr/>
          <p:nvPr/>
        </p:nvSpPr>
        <p:spPr>
          <a:xfrm>
            <a:off x="10369296" y="3585337"/>
            <a:ext cx="1819656" cy="3274378"/>
          </a:xfrm>
          <a:custGeom>
            <a:avLst/>
            <a:gdLst>
              <a:gd name="connsiteX0" fmla="*/ 0 w 1819656"/>
              <a:gd name="connsiteY0" fmla="*/ 3274378 h 3274378"/>
              <a:gd name="connsiteX1" fmla="*/ 1819656 w 1819656"/>
              <a:gd name="connsiteY1" fmla="*/ 0 h 3274378"/>
              <a:gd name="connsiteX2" fmla="*/ 1819656 w 1819656"/>
              <a:gd name="connsiteY2" fmla="*/ 3274378 h 327437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1819656" h="3274378">
                <a:moveTo>
                  <a:pt x="0" y="3274378"/>
                </a:moveTo>
                <a:lnTo>
                  <a:pt x="1819656" y="0"/>
                </a:lnTo>
                <a:lnTo>
                  <a:pt x="1819656" y="3274378"/>
                </a:lnTo>
                <a:close/>
              </a:path>
            </a:pathLst>
          </a:custGeom>
          <a:solidFill>
            <a:srgbClr val="4F81BD">
              <a:alpha val="8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" name="Freeform 12"/>
          <p:cNvSpPr/>
          <p:nvPr/>
        </p:nvSpPr>
        <p:spPr>
          <a:xfrm>
            <a:off x="0" y="4015232"/>
            <a:ext cx="448056" cy="2844483"/>
          </a:xfrm>
          <a:custGeom>
            <a:avLst/>
            <a:gdLst>
              <a:gd name="connsiteX0" fmla="*/ 0 w 448056"/>
              <a:gd name="connsiteY0" fmla="*/ 2844483 h 2844483"/>
              <a:gd name="connsiteX1" fmla="*/ 0 w 448056"/>
              <a:gd name="connsiteY1" fmla="*/ 0 h 2844483"/>
              <a:gd name="connsiteX2" fmla="*/ 448056 w 448056"/>
              <a:gd name="connsiteY2" fmla="*/ 2844483 h 284448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448056" h="2844483">
                <a:moveTo>
                  <a:pt x="0" y="2844483"/>
                </a:moveTo>
                <a:lnTo>
                  <a:pt x="0" y="0"/>
                </a:lnTo>
                <a:lnTo>
                  <a:pt x="448056" y="2844483"/>
                </a:lnTo>
                <a:close/>
              </a:path>
            </a:pathLst>
          </a:custGeom>
          <a:solidFill>
            <a:srgbClr val="4F81BD">
              <a:alpha val="85098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3" name="TextBox 13"/>
          <p:cNvSpPr txBox="1"/>
          <p:nvPr/>
        </p:nvSpPr>
        <p:spPr>
          <a:xfrm>
            <a:off x="929856" y="734981"/>
            <a:ext cx="4505734" cy="457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3600"/>
              </a:lnSpc>
              <a:spcBef>
                <a:spcPts val="0"/>
              </a:spcBef>
            </a:pPr>
            <a:r>
              <a:rPr sz="3605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ك</a:t>
            </a:r>
            <a:r>
              <a:rPr sz="3605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سفن يف</a:t>
            </a:r>
            <a:r>
              <a:rPr sz="3605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 مكحتلا ملعت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767779" y="734981"/>
            <a:ext cx="289074" cy="457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3600"/>
              </a:lnSpc>
              <a:spcBef>
                <a:spcPts val="0"/>
              </a:spcBef>
            </a:pPr>
            <a:r>
              <a:rPr sz="3605" dirty="0" b="0" i="0" smtClean="0">
                <a:solidFill>
                  <a:srgbClr val="4F81BD"/>
                </a:solidFill>
                <a:latin typeface="Tahoma" pitchFamily="18"/>
                <a:cs typeface="Tahoma" pitchFamily="18"/>
              </a:rPr>
              <a:t>: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9025382" y="2288603"/>
            <a:ext cx="288030" cy="177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00"/>
              </a:lnSpc>
              <a:spcBef>
                <a:spcPts val="0"/>
              </a:spcBef>
            </a:pPr>
            <a:r>
              <a:rPr sz="1442" dirty="0" b="0" i="0" smtClean="0">
                <a:solidFill>
                  <a:srgbClr val="4F81BD"/>
                </a:solidFill>
                <a:latin typeface="Wingdings 3" pitchFamily="18"/>
                <a:cs typeface="Wingdings 3" pitchFamily="18"/>
              </a:rPr>
              <a:t>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2006600" y="2248418"/>
            <a:ext cx="6974022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5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كلاا يف صقن</a:t>
            </a:r>
            <a:r>
              <a:rPr sz="1805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و رتوتلاو نارودلاب رعشتو ربكا هعرس</a:t>
            </a:r>
            <a:r>
              <a:rPr sz="1805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ب</a:t>
            </a:r>
            <a:r>
              <a:rPr sz="1805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 سفنتت اقلق حبصت امدنع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355471" y="2248733"/>
            <a:ext cx="779173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5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نيج</a:t>
            </a:r>
            <a:r>
              <a:rPr sz="1805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س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9025382" y="2691574"/>
            <a:ext cx="288030" cy="177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00"/>
              </a:lnSpc>
              <a:spcBef>
                <a:spcPts val="0"/>
              </a:spcBef>
            </a:pPr>
            <a:r>
              <a:rPr sz="1442" dirty="0" b="0" i="0" smtClean="0">
                <a:solidFill>
                  <a:srgbClr val="4F81BD"/>
                </a:solidFill>
                <a:latin typeface="Wingdings 3" pitchFamily="18"/>
                <a:cs typeface="Wingdings 3" pitchFamily="18"/>
              </a:rPr>
              <a:t>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5705856" y="2651704"/>
            <a:ext cx="3195999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5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ةقيرطل</a:t>
            </a:r>
            <a:r>
              <a:rPr sz="1805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ا </a:t>
            </a:r>
            <a:r>
              <a:rPr sz="1805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هذه اوعبتت نا مكيلع نكل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9122537" y="3095902"/>
            <a:ext cx="191119" cy="177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00"/>
              </a:lnSpc>
              <a:spcBef>
                <a:spcPts val="0"/>
              </a:spcBef>
            </a:pPr>
            <a:r>
              <a:rPr sz="1442" dirty="0" b="0" i="0" smtClean="0">
                <a:solidFill>
                  <a:srgbClr val="4F81BD"/>
                </a:solidFill>
                <a:latin typeface="Arial" pitchFamily="18"/>
                <a:cs typeface="Arial" pitchFamily="18"/>
              </a:rPr>
              <a:t>•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8259826" y="3054675"/>
            <a:ext cx="710633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5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سلجا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7570597" y="3054675"/>
            <a:ext cx="722095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5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لكشب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7040245" y="3054675"/>
            <a:ext cx="564152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5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حيرم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6695313" y="3054675"/>
            <a:ext cx="366253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5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عم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5807710" y="3054675"/>
            <a:ext cx="919236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5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ةماقت</a:t>
            </a:r>
            <a:r>
              <a:rPr sz="1805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س</a:t>
            </a:r>
            <a:r>
              <a:rPr sz="1805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ا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5172329" y="3054675"/>
            <a:ext cx="669370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5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كرهظ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4411472" y="3054675"/>
            <a:ext cx="792469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5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كيفتكو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4341495" y="3054675"/>
            <a:ext cx="196458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5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.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3939794" y="3054675"/>
            <a:ext cx="422468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5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عض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3312287" y="3054675"/>
            <a:ext cx="658366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5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ىدحإ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2781935" y="3054675"/>
            <a:ext cx="563922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5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كي</a:t>
            </a:r>
            <a:r>
              <a:rPr sz="1805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دي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2241804" y="3054675"/>
            <a:ext cx="571945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5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ىلع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600200" y="3054675"/>
            <a:ext cx="675101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5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كردص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767779" y="3054675"/>
            <a:ext cx="863990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5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ىرخلأاو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8398002" y="3329893"/>
            <a:ext cx="571329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ىلع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7838948" y="3329893"/>
            <a:ext cx="615738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كنطب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7769225" y="3329893"/>
            <a:ext cx="196362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.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9122537" y="3773828"/>
            <a:ext cx="191119" cy="177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00"/>
              </a:lnSpc>
              <a:spcBef>
                <a:spcPts val="0"/>
              </a:spcBef>
            </a:pPr>
            <a:r>
              <a:rPr sz="1442" dirty="0" b="0" i="0" smtClean="0">
                <a:solidFill>
                  <a:srgbClr val="4F81BD"/>
                </a:solidFill>
                <a:latin typeface="Arial" pitchFamily="18"/>
                <a:cs typeface="Arial" pitchFamily="18"/>
              </a:rPr>
              <a:t>•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7955026" y="3732864"/>
            <a:ext cx="1013598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قشنتسا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7466584" y="3732864"/>
            <a:ext cx="520051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ءطبب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6798437" y="3732864"/>
            <a:ext cx="700667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قمعو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6414643" y="3732864"/>
            <a:ext cx="401188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ن</a:t>
            </a: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م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5858129" y="3732864"/>
            <a:ext cx="588498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للاخ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5344160" y="3732864"/>
            <a:ext cx="544774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كفنأ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4812538" y="3732864"/>
            <a:ext cx="563088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ةدمل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4591177" y="3732864"/>
            <a:ext cx="251989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4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4123309" y="3732864"/>
            <a:ext cx="499449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ناوث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4053332" y="3732864"/>
            <a:ext cx="196362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.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3523615" y="3732864"/>
            <a:ext cx="561256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بجي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3220847" y="3732864"/>
            <a:ext cx="341536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ن</a:t>
            </a: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أ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2653030" y="3732864"/>
            <a:ext cx="600172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عفتر</a:t>
            </a: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ت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2231136" y="3732864"/>
            <a:ext cx="451834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ديلا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1308862" y="3732864"/>
            <a:ext cx="954537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ة</a:t>
            </a: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د</a:t>
            </a: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وج</a:t>
            </a: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وملا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767779" y="3732864"/>
            <a:ext cx="571329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ىلع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8274431" y="4007438"/>
            <a:ext cx="696775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،كنطب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7770876" y="4007438"/>
            <a:ext cx="558509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امنيب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7265670" y="4007438"/>
            <a:ext cx="561256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بجي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6987540" y="4007438"/>
            <a:ext cx="342145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نأ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6355334" y="4007438"/>
            <a:ext cx="688535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ك</a:t>
            </a: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رحتت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5958459" y="4007438"/>
            <a:ext cx="451834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ديلا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5442204" y="4007438"/>
            <a:ext cx="571329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ىلع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4824603" y="4007438"/>
            <a:ext cx="674342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كردص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4335145" y="4007438"/>
            <a:ext cx="544088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لايلق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4265168" y="4007438"/>
            <a:ext cx="196362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.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9122537" y="4442229"/>
            <a:ext cx="191119" cy="177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00"/>
              </a:lnSpc>
              <a:spcBef>
                <a:spcPts val="0"/>
              </a:spcBef>
            </a:pPr>
            <a:r>
              <a:rPr sz="1442" dirty="0" b="0" i="0" smtClean="0">
                <a:solidFill>
                  <a:srgbClr val="4F81BD"/>
                </a:solidFill>
                <a:latin typeface="Arial" pitchFamily="18"/>
                <a:cs typeface="Arial" pitchFamily="18"/>
              </a:rPr>
              <a:t>•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8259826" y="4401265"/>
            <a:ext cx="709824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سبحا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7478522" y="4401265"/>
            <a:ext cx="836873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كسافنأ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6971792" y="4401265"/>
            <a:ext cx="563087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ةدمل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6290437" y="4401265"/>
            <a:ext cx="736378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نيتيناث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6220460" y="4401265"/>
            <a:ext cx="196362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.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9122537" y="4845200"/>
            <a:ext cx="191119" cy="177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00"/>
              </a:lnSpc>
              <a:spcBef>
                <a:spcPts val="0"/>
              </a:spcBef>
            </a:pPr>
            <a:r>
              <a:rPr sz="1442" dirty="0" b="0" i="0" smtClean="0">
                <a:solidFill>
                  <a:srgbClr val="4F81BD"/>
                </a:solidFill>
                <a:latin typeface="Arial" pitchFamily="18"/>
                <a:cs typeface="Arial" pitchFamily="18"/>
              </a:rPr>
              <a:t>•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8210677" y="4804236"/>
            <a:ext cx="688305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ريفزلاب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7746238" y="4804236"/>
            <a:ext cx="520051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ءطبب</a:t>
            </a:r>
          </a:p>
        </p:txBody>
      </p:sp>
      <p:sp>
        <p:nvSpPr>
          <p:cNvPr id="74" name="TextBox 74"/>
          <p:cNvSpPr txBox="1"/>
          <p:nvPr/>
        </p:nvSpPr>
        <p:spPr>
          <a:xfrm>
            <a:off x="7386193" y="4804236"/>
            <a:ext cx="401187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نم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6853301" y="4804236"/>
            <a:ext cx="588497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للاخ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6366383" y="4804236"/>
            <a:ext cx="542943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ك</a:t>
            </a: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مف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5859145" y="4804236"/>
            <a:ext cx="563088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ةدمل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5661406" y="4804236"/>
            <a:ext cx="251989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6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5136388" y="4804236"/>
            <a:ext cx="580486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،ناوث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4579620" y="4804236"/>
            <a:ext cx="612763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عفداو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4018026" y="4804236"/>
            <a:ext cx="616655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ءاوهلا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3354959" y="4804236"/>
            <a:ext cx="717378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جراخلل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2980944" y="4804236"/>
            <a:ext cx="428713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رد</a:t>
            </a: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ق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2255774" y="4804236"/>
            <a:ext cx="779415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ناكملإا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2185670" y="4804236"/>
            <a:ext cx="196362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.</a:t>
            </a:r>
          </a:p>
        </p:txBody>
      </p:sp>
      <p:sp>
        <p:nvSpPr>
          <p:cNvPr id="86" name="TextBox 86"/>
          <p:cNvSpPr txBox="1"/>
          <p:nvPr/>
        </p:nvSpPr>
        <p:spPr>
          <a:xfrm>
            <a:off x="1679702" y="4804236"/>
            <a:ext cx="561256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بجي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1400937" y="4804236"/>
            <a:ext cx="341536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ن</a:t>
            </a: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أ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767779" y="4804236"/>
            <a:ext cx="688535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كرحتت</a:t>
            </a:r>
          </a:p>
        </p:txBody>
      </p:sp>
      <p:sp>
        <p:nvSpPr>
          <p:cNvPr id="89" name="TextBox 89"/>
          <p:cNvSpPr txBox="1"/>
          <p:nvPr/>
        </p:nvSpPr>
        <p:spPr>
          <a:xfrm>
            <a:off x="8517128" y="5079191"/>
            <a:ext cx="451834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ديلا</a:t>
            </a:r>
          </a:p>
        </p:txBody>
      </p:sp>
      <p:sp>
        <p:nvSpPr>
          <p:cNvPr id="90" name="TextBox 90"/>
          <p:cNvSpPr txBox="1"/>
          <p:nvPr/>
        </p:nvSpPr>
        <p:spPr>
          <a:xfrm>
            <a:off x="7619746" y="5079191"/>
            <a:ext cx="954537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ةدوجوملا</a:t>
            </a:r>
          </a:p>
        </p:txBody>
      </p:sp>
      <p:sp>
        <p:nvSpPr>
          <p:cNvPr id="91" name="TextBox 91"/>
          <p:cNvSpPr txBox="1"/>
          <p:nvPr/>
        </p:nvSpPr>
        <p:spPr>
          <a:xfrm>
            <a:off x="7103618" y="5079191"/>
            <a:ext cx="571329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ىلع</a:t>
            </a:r>
          </a:p>
        </p:txBody>
      </p:sp>
      <p:sp>
        <p:nvSpPr>
          <p:cNvPr id="92" name="TextBox 92"/>
          <p:cNvSpPr txBox="1"/>
          <p:nvPr/>
        </p:nvSpPr>
        <p:spPr>
          <a:xfrm>
            <a:off x="6544564" y="5079191"/>
            <a:ext cx="615738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كنطب</a:t>
            </a:r>
          </a:p>
        </p:txBody>
      </p:sp>
      <p:sp>
        <p:nvSpPr>
          <p:cNvPr id="93" name="TextBox 93"/>
          <p:cNvSpPr txBox="1"/>
          <p:nvPr/>
        </p:nvSpPr>
        <p:spPr>
          <a:xfrm>
            <a:off x="6117336" y="5079191"/>
            <a:ext cx="481822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ءانثأ</a:t>
            </a:r>
          </a:p>
        </p:txBody>
      </p:sp>
      <p:sp>
        <p:nvSpPr>
          <p:cNvPr id="94" name="TextBox 94"/>
          <p:cNvSpPr txBox="1"/>
          <p:nvPr/>
        </p:nvSpPr>
        <p:spPr>
          <a:xfrm>
            <a:off x="5480431" y="5079191"/>
            <a:ext cx="692655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،ريفزلا</a:t>
            </a:r>
          </a:p>
        </p:txBody>
      </p:sp>
      <p:sp>
        <p:nvSpPr>
          <p:cNvPr id="95" name="TextBox 95"/>
          <p:cNvSpPr txBox="1"/>
          <p:nvPr/>
        </p:nvSpPr>
        <p:spPr>
          <a:xfrm>
            <a:off x="5051552" y="5079191"/>
            <a:ext cx="485485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نكل</a:t>
            </a:r>
          </a:p>
        </p:txBody>
      </p:sp>
      <p:sp>
        <p:nvSpPr>
          <p:cNvPr id="96" name="TextBox 96"/>
          <p:cNvSpPr txBox="1"/>
          <p:nvPr/>
        </p:nvSpPr>
        <p:spPr>
          <a:xfrm>
            <a:off x="4546473" y="5079191"/>
            <a:ext cx="561256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بجي</a:t>
            </a:r>
          </a:p>
        </p:txBody>
      </p:sp>
      <p:sp>
        <p:nvSpPr>
          <p:cNvPr id="97" name="TextBox 97"/>
          <p:cNvSpPr txBox="1"/>
          <p:nvPr/>
        </p:nvSpPr>
        <p:spPr>
          <a:xfrm>
            <a:off x="4268724" y="5079191"/>
            <a:ext cx="341536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نأ</a:t>
            </a:r>
          </a:p>
        </p:txBody>
      </p:sp>
      <p:sp>
        <p:nvSpPr>
          <p:cNvPr id="98" name="TextBox 98"/>
          <p:cNvSpPr txBox="1"/>
          <p:nvPr/>
        </p:nvSpPr>
        <p:spPr>
          <a:xfrm>
            <a:off x="3636518" y="5079191"/>
            <a:ext cx="688534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كرحتت</a:t>
            </a:r>
          </a:p>
        </p:txBody>
      </p:sp>
      <p:sp>
        <p:nvSpPr>
          <p:cNvPr id="99" name="TextBox 99"/>
          <p:cNvSpPr txBox="1"/>
          <p:nvPr/>
        </p:nvSpPr>
        <p:spPr>
          <a:xfrm>
            <a:off x="3210814" y="5079191"/>
            <a:ext cx="482051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كدي</a:t>
            </a:r>
          </a:p>
        </p:txBody>
      </p:sp>
      <p:sp>
        <p:nvSpPr>
          <p:cNvPr id="100" name="TextBox 100"/>
          <p:cNvSpPr txBox="1"/>
          <p:nvPr/>
        </p:nvSpPr>
        <p:spPr>
          <a:xfrm>
            <a:off x="2497582" y="5079191"/>
            <a:ext cx="767511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ىرخلأا</a:t>
            </a:r>
          </a:p>
        </p:txBody>
      </p:sp>
      <p:sp>
        <p:nvSpPr>
          <p:cNvPr id="101" name="TextBox 101"/>
          <p:cNvSpPr txBox="1"/>
          <p:nvPr/>
        </p:nvSpPr>
        <p:spPr>
          <a:xfrm>
            <a:off x="2008251" y="5079506"/>
            <a:ext cx="544088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لايلق</a:t>
            </a:r>
          </a:p>
        </p:txBody>
      </p:sp>
      <p:sp>
        <p:nvSpPr>
          <p:cNvPr id="102" name="TextBox 102"/>
          <p:cNvSpPr txBox="1"/>
          <p:nvPr/>
        </p:nvSpPr>
        <p:spPr>
          <a:xfrm>
            <a:off x="1660398" y="5079191"/>
            <a:ext cx="402846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دج</a:t>
            </a:r>
          </a:p>
        </p:txBody>
      </p:sp>
      <p:sp>
        <p:nvSpPr>
          <p:cNvPr id="103" name="TextBox 103"/>
          <p:cNvSpPr txBox="1"/>
          <p:nvPr/>
        </p:nvSpPr>
        <p:spPr>
          <a:xfrm>
            <a:off x="1604899" y="5079191"/>
            <a:ext cx="251531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ا</a:t>
            </a: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.</a:t>
            </a:r>
          </a:p>
        </p:txBody>
      </p:sp>
      <p:sp>
        <p:nvSpPr>
          <p:cNvPr id="104" name="TextBox 104"/>
          <p:cNvSpPr txBox="1"/>
          <p:nvPr/>
        </p:nvSpPr>
        <p:spPr>
          <a:xfrm>
            <a:off x="9122537" y="5523113"/>
            <a:ext cx="191119" cy="177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00"/>
              </a:lnSpc>
              <a:spcBef>
                <a:spcPts val="0"/>
              </a:spcBef>
            </a:pPr>
            <a:r>
              <a:rPr sz="1442" dirty="0" b="0" i="0" smtClean="0">
                <a:solidFill>
                  <a:srgbClr val="4F81BD"/>
                </a:solidFill>
                <a:latin typeface="Arial" pitchFamily="18"/>
                <a:cs typeface="Arial" pitchFamily="18"/>
              </a:rPr>
              <a:t>•</a:t>
            </a:r>
          </a:p>
        </p:txBody>
      </p:sp>
      <p:sp>
        <p:nvSpPr>
          <p:cNvPr id="105" name="TextBox 105"/>
          <p:cNvSpPr txBox="1"/>
          <p:nvPr/>
        </p:nvSpPr>
        <p:spPr>
          <a:xfrm>
            <a:off x="8248777" y="5482149"/>
            <a:ext cx="721270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رمتسا</a:t>
            </a:r>
          </a:p>
        </p:txBody>
      </p:sp>
      <p:sp>
        <p:nvSpPr>
          <p:cNvPr id="106" name="TextBox 106"/>
          <p:cNvSpPr txBox="1"/>
          <p:nvPr/>
        </p:nvSpPr>
        <p:spPr>
          <a:xfrm>
            <a:off x="7843393" y="5482149"/>
            <a:ext cx="450461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يف</a:t>
            </a:r>
          </a:p>
        </p:txBody>
      </p:sp>
      <p:sp>
        <p:nvSpPr>
          <p:cNvPr id="107" name="TextBox 107"/>
          <p:cNvSpPr txBox="1"/>
          <p:nvPr/>
        </p:nvSpPr>
        <p:spPr>
          <a:xfrm>
            <a:off x="6988556" y="5482149"/>
            <a:ext cx="899139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قيهشلا</a:t>
            </a:r>
          </a:p>
        </p:txBody>
      </p:sp>
      <p:sp>
        <p:nvSpPr>
          <p:cNvPr id="108" name="TextBox 108"/>
          <p:cNvSpPr txBox="1"/>
          <p:nvPr/>
        </p:nvSpPr>
        <p:spPr>
          <a:xfrm>
            <a:off x="6618351" y="5482149"/>
            <a:ext cx="400553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نم</a:t>
            </a:r>
          </a:p>
        </p:txBody>
      </p:sp>
      <p:sp>
        <p:nvSpPr>
          <p:cNvPr id="109" name="TextBox 109"/>
          <p:cNvSpPr txBox="1"/>
          <p:nvPr/>
        </p:nvSpPr>
        <p:spPr>
          <a:xfrm>
            <a:off x="6117590" y="5482149"/>
            <a:ext cx="544774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كفنأ</a:t>
            </a:r>
          </a:p>
        </p:txBody>
      </p:sp>
      <p:sp>
        <p:nvSpPr>
          <p:cNvPr id="110" name="TextBox 110"/>
          <p:cNvSpPr txBox="1"/>
          <p:nvPr/>
        </p:nvSpPr>
        <p:spPr>
          <a:xfrm>
            <a:off x="5454904" y="5482149"/>
            <a:ext cx="707077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ريفزلاو</a:t>
            </a:r>
          </a:p>
        </p:txBody>
      </p:sp>
      <p:sp>
        <p:nvSpPr>
          <p:cNvPr id="111" name="TextBox 111"/>
          <p:cNvSpPr txBox="1"/>
          <p:nvPr/>
        </p:nvSpPr>
        <p:spPr>
          <a:xfrm>
            <a:off x="5084699" y="5482149"/>
            <a:ext cx="400553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نم</a:t>
            </a:r>
          </a:p>
        </p:txBody>
      </p:sp>
      <p:sp>
        <p:nvSpPr>
          <p:cNvPr id="112" name="TextBox 112"/>
          <p:cNvSpPr txBox="1"/>
          <p:nvPr/>
        </p:nvSpPr>
        <p:spPr>
          <a:xfrm>
            <a:off x="4541139" y="5482149"/>
            <a:ext cx="588498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للاخ</a:t>
            </a:r>
          </a:p>
        </p:txBody>
      </p:sp>
      <p:sp>
        <p:nvSpPr>
          <p:cNvPr id="113" name="TextBox 113"/>
          <p:cNvSpPr txBox="1"/>
          <p:nvPr/>
        </p:nvSpPr>
        <p:spPr>
          <a:xfrm>
            <a:off x="4043553" y="5482149"/>
            <a:ext cx="542943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كمف</a:t>
            </a:r>
          </a:p>
        </p:txBody>
      </p:sp>
      <p:sp>
        <p:nvSpPr>
          <p:cNvPr id="114" name="TextBox 114"/>
          <p:cNvSpPr txBox="1"/>
          <p:nvPr/>
        </p:nvSpPr>
        <p:spPr>
          <a:xfrm>
            <a:off x="3973830" y="5482149"/>
            <a:ext cx="196362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.</a:t>
            </a:r>
          </a:p>
        </p:txBody>
      </p:sp>
      <p:sp>
        <p:nvSpPr>
          <p:cNvPr id="115" name="TextBox 115"/>
          <p:cNvSpPr txBox="1"/>
          <p:nvPr/>
        </p:nvSpPr>
        <p:spPr>
          <a:xfrm>
            <a:off x="3603371" y="5482149"/>
            <a:ext cx="415207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زكر</a:t>
            </a:r>
          </a:p>
        </p:txBody>
      </p:sp>
      <p:sp>
        <p:nvSpPr>
          <p:cNvPr id="116" name="TextBox 116"/>
          <p:cNvSpPr txBox="1"/>
          <p:nvPr/>
        </p:nvSpPr>
        <p:spPr>
          <a:xfrm>
            <a:off x="3075559" y="5482149"/>
            <a:ext cx="571329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ى</a:t>
            </a: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لع</a:t>
            </a:r>
          </a:p>
        </p:txBody>
      </p:sp>
      <p:sp>
        <p:nvSpPr>
          <p:cNvPr id="117" name="TextBox 117"/>
          <p:cNvSpPr txBox="1"/>
          <p:nvPr/>
        </p:nvSpPr>
        <p:spPr>
          <a:xfrm>
            <a:off x="2379599" y="5482149"/>
            <a:ext cx="739583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ظافحلا</a:t>
            </a:r>
          </a:p>
        </p:txBody>
      </p:sp>
      <p:sp>
        <p:nvSpPr>
          <p:cNvPr id="118" name="TextBox 118"/>
          <p:cNvSpPr txBox="1"/>
          <p:nvPr/>
        </p:nvSpPr>
        <p:spPr>
          <a:xfrm>
            <a:off x="1851787" y="5482149"/>
            <a:ext cx="571329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ىلع</a:t>
            </a:r>
          </a:p>
        </p:txBody>
      </p:sp>
      <p:sp>
        <p:nvSpPr>
          <p:cNvPr id="119" name="TextBox 119"/>
          <p:cNvSpPr txBox="1"/>
          <p:nvPr/>
        </p:nvSpPr>
        <p:spPr>
          <a:xfrm>
            <a:off x="1406906" y="5482149"/>
            <a:ext cx="491208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ط</a:t>
            </a: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م</a:t>
            </a:r>
            <a:r>
              <a:rPr sz="1802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ن</a:t>
            </a:r>
          </a:p>
        </p:txBody>
      </p:sp>
      <p:sp>
        <p:nvSpPr>
          <p:cNvPr id="120" name="TextBox 120"/>
          <p:cNvSpPr txBox="1"/>
          <p:nvPr/>
        </p:nvSpPr>
        <p:spPr>
          <a:xfrm>
            <a:off x="1063231" y="5482149"/>
            <a:ext cx="386821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فنت</a:t>
            </a:r>
          </a:p>
        </p:txBody>
      </p:sp>
      <p:sp>
        <p:nvSpPr>
          <p:cNvPr id="121" name="TextBox 121"/>
          <p:cNvSpPr txBox="1"/>
          <p:nvPr/>
        </p:nvSpPr>
        <p:spPr>
          <a:xfrm>
            <a:off x="767779" y="5482149"/>
            <a:ext cx="423448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س</a:t>
            </a:r>
          </a:p>
        </p:txBody>
      </p:sp>
      <p:sp>
        <p:nvSpPr>
          <p:cNvPr id="122" name="TextBox 122"/>
          <p:cNvSpPr txBox="1"/>
          <p:nvPr/>
        </p:nvSpPr>
        <p:spPr>
          <a:xfrm>
            <a:off x="8302752" y="5756774"/>
            <a:ext cx="667932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3" dirty="0" b="0" i="0" smtClean="0">
                <a:solidFill>
                  <a:srgbClr val="212529"/>
                </a:solidFill>
                <a:latin typeface="Tahoma" pitchFamily="18"/>
                <a:cs typeface="Tahoma" pitchFamily="18"/>
              </a:rPr>
              <a:t>ءيطب</a:t>
            </a:r>
          </a:p>
        </p:txBody>
      </p:sp>
      <p:pic>
        <p:nvPicPr>
          <p:cNvPr id="123" name="Picture 123"/>
          <p:cNvPicPr>
            <a:picLocks noChangeAspect="0" noChangeArrowheads="0"/>
          </p:cNvPicPr>
          <p:nvPr/>
        </p:nvPicPr>
        <p:blipFill>
          <a:blip r:embed="rId_1pXA" cstate="print"/>
          <a:srcRect/>
          <a:stretch>
            <a:fillRect/>
          </a:stretch>
        </p:blipFill>
        <p:spPr bwMode="auto">
          <a:xfrm>
            <a:off x="7424928" y="530479"/>
            <a:ext cx="841248" cy="14817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63"/>
            <a:ext cx="12188952" cy="6859778"/>
          </a:xfrm>
          <a:custGeom>
            <a:avLst/>
            <a:gdLst>
              <a:gd name="connsiteX0" fmla="*/ 0 w 12188952"/>
              <a:gd name="connsiteY0" fmla="*/ 6859778 h 6859778"/>
              <a:gd name="connsiteX1" fmla="*/ 12188952 w 12188952"/>
              <a:gd name="connsiteY1" fmla="*/ 6859778 h 6859778"/>
              <a:gd name="connsiteX2" fmla="*/ 12188952 w 12188952"/>
              <a:gd name="connsiteY2" fmla="*/ 0 h 6859778"/>
              <a:gd name="connsiteX3" fmla="*/ 0 w 12188952"/>
              <a:gd name="connsiteY3" fmla="*/ 0 h 685977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88952" h="6859778">
                <a:moveTo>
                  <a:pt x="0" y="6859778"/>
                </a:moveTo>
                <a:lnTo>
                  <a:pt x="12188952" y="6859778"/>
                </a:lnTo>
                <a:lnTo>
                  <a:pt x="1218895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Freeform 3"/>
          <p:cNvSpPr/>
          <p:nvPr/>
        </p:nvSpPr>
        <p:spPr>
          <a:xfrm>
            <a:off x="9377172" y="4572"/>
            <a:ext cx="1218947" cy="6858002"/>
          </a:xfrm>
          <a:custGeom>
            <a:avLst/>
            <a:gdLst>
              <a:gd name="connsiteX0" fmla="*/ 0 w 1218947"/>
              <a:gd name="connsiteY0" fmla="*/ 0 h 6858002"/>
              <a:gd name="connsiteX1" fmla="*/ 1218947 w 1218947"/>
              <a:gd name="connsiteY1" fmla="*/ 6858002 h 685800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218947" h="6858002">
                <a:moveTo>
                  <a:pt x="0" y="0"/>
                </a:moveTo>
                <a:lnTo>
                  <a:pt x="1218947" y="6858002"/>
                </a:lnTo>
              </a:path>
            </a:pathLst>
          </a:custGeom>
          <a:solidFill>
            <a:srgbClr val="000000">
              <a:alpha val="0"/>
            </a:srgbClr>
          </a:solidFill>
          <a:ln w="9525" cap="rnd">
            <a:solidFill>
              <a:srgbClr val="BFBFB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" name="Freeform 4"/>
          <p:cNvSpPr/>
          <p:nvPr/>
        </p:nvSpPr>
        <p:spPr>
          <a:xfrm>
            <a:off x="7429500" y="3690493"/>
            <a:ext cx="4762373" cy="3176621"/>
          </a:xfrm>
          <a:custGeom>
            <a:avLst/>
            <a:gdLst>
              <a:gd name="connsiteX0" fmla="*/ 4762373 w 4762373"/>
              <a:gd name="connsiteY0" fmla="*/ 0 h 3176621"/>
              <a:gd name="connsiteX1" fmla="*/ 0 w 4762373"/>
              <a:gd name="connsiteY1" fmla="*/ 3176621 h 317662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762373" h="3176621">
                <a:moveTo>
                  <a:pt x="4762373" y="0"/>
                </a:moveTo>
                <a:lnTo>
                  <a:pt x="0" y="3176621"/>
                </a:lnTo>
              </a:path>
            </a:pathLst>
          </a:custGeom>
          <a:solidFill>
            <a:srgbClr val="000000">
              <a:alpha val="0"/>
            </a:srgbClr>
          </a:solidFill>
          <a:ln w="9525" cap="rnd">
            <a:solidFill>
              <a:srgbClr val="D9D9D9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" name="Freeform 5"/>
          <p:cNvSpPr/>
          <p:nvPr/>
        </p:nvSpPr>
        <p:spPr>
          <a:xfrm>
            <a:off x="9180576" y="-9144"/>
            <a:ext cx="3008376" cy="6868859"/>
          </a:xfrm>
          <a:custGeom>
            <a:avLst/>
            <a:gdLst>
              <a:gd name="connsiteX0" fmla="*/ 2046224 w 3008376"/>
              <a:gd name="connsiteY0" fmla="*/ 0 h 6868859"/>
              <a:gd name="connsiteX1" fmla="*/ 3008376 w 3008376"/>
              <a:gd name="connsiteY1" fmla="*/ 0 h 6868859"/>
              <a:gd name="connsiteX2" fmla="*/ 3008376 w 3008376"/>
              <a:gd name="connsiteY2" fmla="*/ 6868859 h 6868859"/>
              <a:gd name="connsiteX3" fmla="*/ 0 w 3008376"/>
              <a:gd name="connsiteY3" fmla="*/ 6868859 h 6868859"/>
              <a:gd name="connsiteX4" fmla="*/ 2046224 w 3008376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008376" h="6868859">
                <a:moveTo>
                  <a:pt x="2046224" y="0"/>
                </a:moveTo>
                <a:lnTo>
                  <a:pt x="3008376" y="0"/>
                </a:lnTo>
                <a:lnTo>
                  <a:pt x="3008376" y="6868859"/>
                </a:lnTo>
                <a:lnTo>
                  <a:pt x="0" y="6868859"/>
                </a:lnTo>
                <a:lnTo>
                  <a:pt x="2046224" y="0"/>
                </a:lnTo>
                <a:close/>
              </a:path>
            </a:pathLst>
          </a:custGeom>
          <a:solidFill>
            <a:srgbClr val="4F81BD">
              <a:alpha val="30196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" name="Freeform 6"/>
          <p:cNvSpPr/>
          <p:nvPr/>
        </p:nvSpPr>
        <p:spPr>
          <a:xfrm>
            <a:off x="9601200" y="-9144"/>
            <a:ext cx="2587752" cy="6868859"/>
          </a:xfrm>
          <a:custGeom>
            <a:avLst/>
            <a:gdLst>
              <a:gd name="connsiteX0" fmla="*/ 0 w 2587752"/>
              <a:gd name="connsiteY0" fmla="*/ 0 h 6868859"/>
              <a:gd name="connsiteX1" fmla="*/ 2587752 w 2587752"/>
              <a:gd name="connsiteY1" fmla="*/ 0 h 6868859"/>
              <a:gd name="connsiteX2" fmla="*/ 2587752 w 2587752"/>
              <a:gd name="connsiteY2" fmla="*/ 6868859 h 6868859"/>
              <a:gd name="connsiteX3" fmla="*/ 1209040 w 2587752"/>
              <a:gd name="connsiteY3" fmla="*/ 6868859 h 6868859"/>
              <a:gd name="connsiteX4" fmla="*/ 0 w 2587752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587752" h="6868859">
                <a:moveTo>
                  <a:pt x="0" y="0"/>
                </a:moveTo>
                <a:lnTo>
                  <a:pt x="2587752" y="0"/>
                </a:lnTo>
                <a:lnTo>
                  <a:pt x="2587752" y="6868859"/>
                </a:lnTo>
                <a:lnTo>
                  <a:pt x="1209040" y="6868859"/>
                </a:lnTo>
                <a:lnTo>
                  <a:pt x="0" y="0"/>
                </a:lnTo>
                <a:close/>
              </a:path>
            </a:pathLst>
          </a:custGeom>
          <a:solidFill>
            <a:srgbClr val="4F81BD">
              <a:alpha val="2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" name="Freeform 7"/>
          <p:cNvSpPr/>
          <p:nvPr/>
        </p:nvSpPr>
        <p:spPr>
          <a:xfrm>
            <a:off x="8933688" y="3045714"/>
            <a:ext cx="3255264" cy="3814001"/>
          </a:xfrm>
          <a:custGeom>
            <a:avLst/>
            <a:gdLst>
              <a:gd name="connsiteX0" fmla="*/ 0 w 3255264"/>
              <a:gd name="connsiteY0" fmla="*/ 3814001 h 3814001"/>
              <a:gd name="connsiteX1" fmla="*/ 3255264 w 3255264"/>
              <a:gd name="connsiteY1" fmla="*/ 0 h 3814001"/>
              <a:gd name="connsiteX2" fmla="*/ 3255264 w 3255264"/>
              <a:gd name="connsiteY2" fmla="*/ 3814001 h 381400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3255264" h="3814001">
                <a:moveTo>
                  <a:pt x="0" y="3814001"/>
                </a:moveTo>
                <a:lnTo>
                  <a:pt x="3255264" y="0"/>
                </a:lnTo>
                <a:lnTo>
                  <a:pt x="3255264" y="3814001"/>
                </a:lnTo>
                <a:close/>
              </a:path>
            </a:pathLst>
          </a:custGeom>
          <a:solidFill>
            <a:srgbClr val="C0504D">
              <a:alpha val="72157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" name="Freeform 8"/>
          <p:cNvSpPr/>
          <p:nvPr/>
        </p:nvSpPr>
        <p:spPr>
          <a:xfrm>
            <a:off x="9336024" y="-9144"/>
            <a:ext cx="2852928" cy="6868859"/>
          </a:xfrm>
          <a:custGeom>
            <a:avLst/>
            <a:gdLst>
              <a:gd name="connsiteX0" fmla="*/ 0 w 2852928"/>
              <a:gd name="connsiteY0" fmla="*/ 0 h 6868859"/>
              <a:gd name="connsiteX1" fmla="*/ 2852928 w 2852928"/>
              <a:gd name="connsiteY1" fmla="*/ 0 h 6868859"/>
              <a:gd name="connsiteX2" fmla="*/ 2852928 w 2852928"/>
              <a:gd name="connsiteY2" fmla="*/ 6868859 h 6868859"/>
              <a:gd name="connsiteX3" fmla="*/ 2469515 w 2852928"/>
              <a:gd name="connsiteY3" fmla="*/ 6868859 h 6868859"/>
              <a:gd name="connsiteX4" fmla="*/ 0 w 2852928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852928" h="6868859">
                <a:moveTo>
                  <a:pt x="0" y="0"/>
                </a:moveTo>
                <a:lnTo>
                  <a:pt x="2852928" y="0"/>
                </a:lnTo>
                <a:lnTo>
                  <a:pt x="2852928" y="6868859"/>
                </a:lnTo>
                <a:lnTo>
                  <a:pt x="2469515" y="6868859"/>
                </a:lnTo>
                <a:lnTo>
                  <a:pt x="0" y="0"/>
                </a:lnTo>
                <a:close/>
              </a:path>
            </a:pathLst>
          </a:custGeom>
          <a:solidFill>
            <a:srgbClr val="953735">
              <a:alpha val="70196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9" name="Freeform 9"/>
          <p:cNvSpPr/>
          <p:nvPr/>
        </p:nvSpPr>
        <p:spPr>
          <a:xfrm>
            <a:off x="10899648" y="-9144"/>
            <a:ext cx="1289304" cy="6868859"/>
          </a:xfrm>
          <a:custGeom>
            <a:avLst/>
            <a:gdLst>
              <a:gd name="connsiteX0" fmla="*/ 1019048 w 1289304"/>
              <a:gd name="connsiteY0" fmla="*/ 0 h 6868859"/>
              <a:gd name="connsiteX1" fmla="*/ 1289304 w 1289304"/>
              <a:gd name="connsiteY1" fmla="*/ 0 h 6868859"/>
              <a:gd name="connsiteX2" fmla="*/ 1289304 w 1289304"/>
              <a:gd name="connsiteY2" fmla="*/ 6868859 h 6868859"/>
              <a:gd name="connsiteX3" fmla="*/ 0 w 1289304"/>
              <a:gd name="connsiteY3" fmla="*/ 6868859 h 6868859"/>
              <a:gd name="connsiteX4" fmla="*/ 1019048 w 1289304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289304" h="6868859">
                <a:moveTo>
                  <a:pt x="1019048" y="0"/>
                </a:moveTo>
                <a:lnTo>
                  <a:pt x="1289304" y="0"/>
                </a:lnTo>
                <a:lnTo>
                  <a:pt x="1289304" y="6868859"/>
                </a:lnTo>
                <a:lnTo>
                  <a:pt x="0" y="6868859"/>
                </a:lnTo>
                <a:lnTo>
                  <a:pt x="1019048" y="0"/>
                </a:lnTo>
                <a:close/>
              </a:path>
            </a:pathLst>
          </a:custGeom>
          <a:solidFill>
            <a:srgbClr val="95B3D7">
              <a:alpha val="70196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0" name="Freeform 10"/>
          <p:cNvSpPr/>
          <p:nvPr/>
        </p:nvSpPr>
        <p:spPr>
          <a:xfrm>
            <a:off x="10936224" y="-9144"/>
            <a:ext cx="1252728" cy="6868859"/>
          </a:xfrm>
          <a:custGeom>
            <a:avLst/>
            <a:gdLst>
              <a:gd name="connsiteX0" fmla="*/ 0 w 1252728"/>
              <a:gd name="connsiteY0" fmla="*/ 0 h 6868859"/>
              <a:gd name="connsiteX1" fmla="*/ 1252728 w 1252728"/>
              <a:gd name="connsiteY1" fmla="*/ 0 h 6868859"/>
              <a:gd name="connsiteX2" fmla="*/ 1252728 w 1252728"/>
              <a:gd name="connsiteY2" fmla="*/ 6868859 h 6868859"/>
              <a:gd name="connsiteX3" fmla="*/ 1112012 w 1252728"/>
              <a:gd name="connsiteY3" fmla="*/ 6868859 h 6868859"/>
              <a:gd name="connsiteX4" fmla="*/ 0 w 1252728"/>
              <a:gd name="connsiteY4" fmla="*/ 0 h 686885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252728" h="6868859">
                <a:moveTo>
                  <a:pt x="0" y="0"/>
                </a:moveTo>
                <a:lnTo>
                  <a:pt x="1252728" y="0"/>
                </a:lnTo>
                <a:lnTo>
                  <a:pt x="1252728" y="6868859"/>
                </a:lnTo>
                <a:lnTo>
                  <a:pt x="1112012" y="6868859"/>
                </a:lnTo>
                <a:lnTo>
                  <a:pt x="0" y="0"/>
                </a:lnTo>
                <a:close/>
              </a:path>
            </a:pathLst>
          </a:custGeom>
          <a:solidFill>
            <a:srgbClr val="4F81BD">
              <a:alpha val="65098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1" name="Freeform 11"/>
          <p:cNvSpPr/>
          <p:nvPr/>
        </p:nvSpPr>
        <p:spPr>
          <a:xfrm>
            <a:off x="10369296" y="3585337"/>
            <a:ext cx="1819656" cy="3274378"/>
          </a:xfrm>
          <a:custGeom>
            <a:avLst/>
            <a:gdLst>
              <a:gd name="connsiteX0" fmla="*/ 0 w 1819656"/>
              <a:gd name="connsiteY0" fmla="*/ 3274378 h 3274378"/>
              <a:gd name="connsiteX1" fmla="*/ 1819656 w 1819656"/>
              <a:gd name="connsiteY1" fmla="*/ 0 h 3274378"/>
              <a:gd name="connsiteX2" fmla="*/ 1819656 w 1819656"/>
              <a:gd name="connsiteY2" fmla="*/ 3274378 h 327437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1819656" h="3274378">
                <a:moveTo>
                  <a:pt x="0" y="3274378"/>
                </a:moveTo>
                <a:lnTo>
                  <a:pt x="1819656" y="0"/>
                </a:lnTo>
                <a:lnTo>
                  <a:pt x="1819656" y="3274378"/>
                </a:lnTo>
                <a:close/>
              </a:path>
            </a:pathLst>
          </a:custGeom>
          <a:solidFill>
            <a:srgbClr val="4F81BD">
              <a:alpha val="8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" name="Freeform 12"/>
          <p:cNvSpPr/>
          <p:nvPr/>
        </p:nvSpPr>
        <p:spPr>
          <a:xfrm>
            <a:off x="0" y="4015232"/>
            <a:ext cx="448056" cy="2844483"/>
          </a:xfrm>
          <a:custGeom>
            <a:avLst/>
            <a:gdLst>
              <a:gd name="connsiteX0" fmla="*/ 0 w 448056"/>
              <a:gd name="connsiteY0" fmla="*/ 2844483 h 2844483"/>
              <a:gd name="connsiteX1" fmla="*/ 0 w 448056"/>
              <a:gd name="connsiteY1" fmla="*/ 0 h 2844483"/>
              <a:gd name="connsiteX2" fmla="*/ 448056 w 448056"/>
              <a:gd name="connsiteY2" fmla="*/ 2844483 h 284448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</a:cxnLst>
            <a:rect l="l" t="t" r="r" b="b"/>
            <a:pathLst>
              <a:path w="448056" h="2844483">
                <a:moveTo>
                  <a:pt x="0" y="2844483"/>
                </a:moveTo>
                <a:lnTo>
                  <a:pt x="0" y="0"/>
                </a:lnTo>
                <a:lnTo>
                  <a:pt x="448056" y="2844483"/>
                </a:lnTo>
                <a:close/>
              </a:path>
            </a:pathLst>
          </a:custGeom>
          <a:solidFill>
            <a:srgbClr val="4F81BD">
              <a:alpha val="85098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3" name="TextBox 13"/>
          <p:cNvSpPr txBox="1"/>
          <p:nvPr/>
        </p:nvSpPr>
        <p:spPr>
          <a:xfrm>
            <a:off x="3833028" y="830879"/>
            <a:ext cx="2976414" cy="1066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400"/>
              </a:lnSpc>
              <a:spcBef>
                <a:spcPts val="0"/>
              </a:spcBef>
            </a:pPr>
            <a:r>
              <a:rPr sz="8004" dirty="0" b="1" i="1" smtClean="0">
                <a:solidFill>
                  <a:srgbClr val="4F81BD"/>
                </a:solidFill>
                <a:latin typeface="Tahoma Bold" pitchFamily="18"/>
                <a:cs typeface="Tahoma Bold" pitchFamily="18"/>
              </a:rPr>
              <a:t>ماتخ</a:t>
            </a:r>
            <a:r>
              <a:rPr sz="8004" dirty="0" b="1" i="1" smtClean="0">
                <a:solidFill>
                  <a:srgbClr val="4F81BD"/>
                </a:solidFill>
                <a:latin typeface="Tahoma Bold" pitchFamily="18"/>
                <a:cs typeface="Tahoma Bold" pitchFamily="18"/>
              </a:rPr>
              <a:t>لا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541856" y="2248733"/>
            <a:ext cx="7775197" cy="495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sz="1805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ب</a:t>
            </a:r>
            <a:r>
              <a:rPr sz="1805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اهرلا ىلع بل</a:t>
            </a:r>
            <a:r>
              <a:rPr sz="1805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غتلا ىلع ةردقلا نم نكمتن ىتح ي</a:t>
            </a:r>
            <a:r>
              <a:rPr sz="1805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عا</a:t>
            </a:r>
            <a:r>
              <a:rPr sz="1805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متجلاا طاشنلا ةسرامم بجي</a:t>
            </a:r>
          </a:p>
          <a:p>
            <a:pPr marL="653974">
              <a:lnSpc>
                <a:spcPts val="2100"/>
              </a:lnSpc>
              <a:spcBef>
                <a:spcPts val="0"/>
              </a:spcBef>
            </a:pPr>
            <a:r>
              <a:rPr sz="1802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ديج لكشب هتحرطو عوضوملا اذهل يرايتخا ي</a:t>
            </a:r>
            <a:r>
              <a:rPr sz="1803" dirty="0" b="0" i="0" smtClean="0">
                <a:solidFill>
                  <a:srgbClr val="404040"/>
                </a:solidFill>
                <a:latin typeface="Tahoma" pitchFamily="18"/>
                <a:cs typeface="Tahoma" pitchFamily="18"/>
              </a:rPr>
              <a:t>ف تقفو ينا ىنمتأ يعامتجلاا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7</TotalTime>
  <Words>0</Words>
  <Application>Microsoft Office PowerPoint</Application>
  <PresentationFormat>On-screen Show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Manager>Microsoft</Manager>
  <Company>Flyingbee Software Co., LTD, Powered by Flyingbee PDF SDK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‎⁨نسخة عرض بور بوينت⁩.pptx</dc:title>
  <dc:creator>Flyingbee Software Co., LTD</dc:creator>
  <cp:lastModifiedBy>61b9a759cb9846b8460809c6dac2088e</cp:lastModifiedBy>
  <cp:revision>3</cp:revision>
  <dcterms:created xsi:type="dcterms:W3CDTF">2026-03-03T20:46:04Z</dcterms:created>
  <dcterms:modified xsi:type="dcterms:W3CDTF">2026-03-03T20:46:04Z</dcterms:modified>
</cp:coreProperties>
</file>