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 standalone="yes" ?>
<Relationships xmlns="http://schemas.openxmlformats.org/package/2006/relationships">
	<Relationship Id="rId1" Type="http://schemas.openxmlformats.org/officeDocument/2006/relationships/officeDocument" Target="ppt/presentation.xml"/>
	<Relationship Id="rId2" Type="http://schemas.openxmlformats.org/package/2006/relationships/metadata/thumbnail" Target="docProps/thumbnail.jpeg"/>
	<Relationship Id="rId3" Type="http://schemas.openxmlformats.org/package/2006/relationships/metadata/core-properties" Target="docProps/core.xml"/>
	<Relationship Id="rId4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2192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slideMasters/slideMaster1.xml"/>
	<Relationship Id="rId2" Type="http://schemas.openxmlformats.org/officeDocument/2006/relationships/presProps" Target="presProps.xml"/>
	<Relationship Id="rId3" Type="http://schemas.openxmlformats.org/officeDocument/2006/relationships/viewProps" Target="viewProps.xml"/>
	<Relationship Id="rId4" Type="http://schemas.openxmlformats.org/officeDocument/2006/relationships/theme" Target="theme/theme1.xml"/>
	<Relationship Id="rId5" Type="http://schemas.openxmlformats.org/officeDocument/2006/relationships/tableStyles" Target="tableStyles.xml"/>
	<Relationship Id="rId6" Type="http://schemas.openxmlformats.org/officeDocument/2006/relationships/slide" Target="slides/slide1.xml"/>
	<Relationship Id="rId7" Type="http://schemas.openxmlformats.org/officeDocument/2006/relationships/slide" Target="slides/slide2.xml"/>
	<Relationship Id="rId8" Type="http://schemas.openxmlformats.org/officeDocument/2006/relationships/slide" Target="slides/slide3.xml"/>
	<Relationship Id="rId9" Type="http://schemas.openxmlformats.org/officeDocument/2006/relationships/slide" Target="slides/slide4.xml"/>
	<Relationship Id="rId10" Type="http://schemas.openxmlformats.org/officeDocument/2006/relationships/slide" Target="slides/slide5.xml"/>
	<Relationship Id="rId11" Type="http://schemas.openxmlformats.org/officeDocument/2006/relationships/slide" Target="slides/slide6.xml"/>
	<Relationship Id="rId12" Type="http://schemas.openxmlformats.org/officeDocument/2006/relationships/slide" Target="slides/slide7.xml"/>
</Relationships>
</file>

<file path=ppt/slideLayouts/_rels/slideLayout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0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2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3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4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5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6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7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8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9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slideLayout" Target="../slideLayouts/slideLayout2.xml"/>
	<Relationship Id="rId3" Type="http://schemas.openxmlformats.org/officeDocument/2006/relationships/slideLayout" Target="../slideLayouts/slideLayout3.xml"/>
	<Relationship Id="rId4" Type="http://schemas.openxmlformats.org/officeDocument/2006/relationships/slideLayout" Target="../slideLayouts/slideLayout4.xml"/>
	<Relationship Id="rId5" Type="http://schemas.openxmlformats.org/officeDocument/2006/relationships/slideLayout" Target="../slideLayouts/slideLayout5.xml"/>
	<Relationship Id="rId6" Type="http://schemas.openxmlformats.org/officeDocument/2006/relationships/slideLayout" Target="../slideLayouts/slideLayout6.xml"/>
	<Relationship Id="rId7" Type="http://schemas.openxmlformats.org/officeDocument/2006/relationships/slideLayout" Target="../slideLayouts/slideLayout7.xml"/>
	<Relationship Id="rId8" Type="http://schemas.openxmlformats.org/officeDocument/2006/relationships/slideLayout" Target="../slideLayouts/slideLayout8.xml"/>
	<Relationship Id="rId9" Type="http://schemas.openxmlformats.org/officeDocument/2006/relationships/slideLayout" Target="../slideLayouts/slideLayout9.xml"/>
	<Relationship Id="rId10" Type="http://schemas.openxmlformats.org/officeDocument/2006/relationships/slideLayout" Target="../slideLayouts/slideLayout10.xml"/>
	<Relationship Id="rId11" Type="http://schemas.openxmlformats.org/officeDocument/2006/relationships/slideLayout" Target="../slideLayouts/slideLayout11.xml"/>
	<Relationship Id="rId1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IeRq" Type="http://schemas.openxmlformats.org/officeDocument/2006/relationships/image" Target="../media/IMG_Pattern_P4_GZVW7DY1ZPJBO4KQ.PNG"/>
	<Relationship Id="rId_ghzT" Type="http://schemas.openxmlformats.org/officeDocument/2006/relationships/image" Target="../media/IMG_Pattern_P9_VLA72IQ1QHXUX5KU.PNG"/>
	<Relationship Id="rId_3JF8" Type="http://schemas.openxmlformats.org/officeDocument/2006/relationships/image" Target="../media/IMG_Pattern_P15_EY7IXGG5XKBFWJHL.PNG"/>
	<Relationship Id="rId_5GqL" Type="http://schemas.openxmlformats.org/officeDocument/2006/relationships/image" Target="../media/IMG_Pattern_P15_DLE2WRZKOCN22W58.PNG"/>
</Relationships>
</file>

<file path=ppt/slides/_rels/slide2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xhcV" Type="http://schemas.openxmlformats.org/officeDocument/2006/relationships/image" Target="../media/IMG_Pattern_P51_PQRQJ586IYWG7JOT.PNG"/>
	<Relationship Id="rId_FZqf" Type="http://schemas.openxmlformats.org/officeDocument/2006/relationships/image" Target="../media/IMG_X56_Masked_XHuOHzgo7eDBmWDvk8gxEgayR2HAHWgn.PNG"/>
</Relationships>
</file>

<file path=ppt/slides/_rels/slide3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Ht6d" Type="http://schemas.openxmlformats.org/officeDocument/2006/relationships/image" Target="../media/IMG_Pattern_P8_0PZG14OLRM8HH5M0.PNG"/>
</Relationships>
</file>

<file path=ppt/slides/_rels/slide4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</Relationships>
</file>

<file path=ppt/slides/_rels/slide5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Bpao" Type="http://schemas.openxmlformats.org/officeDocument/2006/relationships/image" Target="../media/IMG_Pattern_P6_PED1MDJLFG2EOOD6.PNG"/>
</Relationships>
</file>

<file path=ppt/slides/_rels/slide6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snWp" Type="http://schemas.openxmlformats.org/officeDocument/2006/relationships/image" Target="../media/IMG_Pattern_P4_SASDQEVPRMR52NUV.PNG"/>
	<Relationship Id="rId_9DMU" Type="http://schemas.openxmlformats.org/officeDocument/2006/relationships/image" Target="../media/IMG_Pattern_P18_6CTNDCABM6UK5S12.PNG"/>
	<Relationship Id="rId_Z05e" Type="http://schemas.openxmlformats.org/officeDocument/2006/relationships/image" Target="../media/IMG_Pattern_P18_E4E6H1PIHAK3RJA6.PNG"/>
</Relationships>
</file>

<file path=ppt/slides/_rels/slide7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F0F2F5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" name="Picture 3"/>
          <p:cNvPicPr>
            <a:picLocks noChangeAspect="0" noChangeArrowheads="0"/>
          </p:cNvPicPr>
          <p:nvPr/>
        </p:nvPicPr>
        <p:blipFill>
          <a:blip r:embed="rId_IeRq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4" name="Picture 4"/>
          <p:cNvPicPr>
            <a:picLocks noChangeAspect="0" noChangeArrowheads="0"/>
          </p:cNvPicPr>
          <p:nvPr/>
        </p:nvPicPr>
        <p:blipFill>
          <a:blip r:embed="rId_ghzT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5" name="Freeform 5"/>
          <p:cNvSpPr/>
          <p:nvPr/>
        </p:nvSpPr>
        <p:spPr>
          <a:xfrm>
            <a:off x="7429498" y="-952500"/>
            <a:ext cx="5715000" cy="5715000"/>
          </a:xfrm>
          <a:custGeom>
            <a:avLst/>
            <a:gdLst>
              <a:gd name="connsiteX0" fmla="*/ 5715000 w 5715000"/>
              <a:gd name="connsiteY0" fmla="*/ 2857500 h 5715000"/>
              <a:gd name="connsiteX1" fmla="*/ 5711558 w 5715000"/>
              <a:gd name="connsiteY1" fmla="*/ 2997711 h 5715000"/>
              <a:gd name="connsiteX2" fmla="*/ 5701240 w 5715000"/>
              <a:gd name="connsiteY2" fmla="*/ 3137584 h 5715000"/>
              <a:gd name="connsiteX3" fmla="*/ 5684072 w 5715000"/>
              <a:gd name="connsiteY3" fmla="*/ 3276782 h 5715000"/>
              <a:gd name="connsiteX4" fmla="*/ 5660093 w 5715000"/>
              <a:gd name="connsiteY4" fmla="*/ 3414970 h 5715000"/>
              <a:gd name="connsiteX5" fmla="*/ 5629363 w 5715000"/>
              <a:gd name="connsiteY5" fmla="*/ 3551815 h 5715000"/>
              <a:gd name="connsiteX6" fmla="*/ 5591956 w 5715000"/>
              <a:gd name="connsiteY6" fmla="*/ 3686988 h 5715000"/>
              <a:gd name="connsiteX7" fmla="*/ 5547961 w 5715000"/>
              <a:gd name="connsiteY7" fmla="*/ 3820162 h 5715000"/>
              <a:gd name="connsiteX8" fmla="*/ 5497485 w 5715000"/>
              <a:gd name="connsiteY8" fmla="*/ 3951017 h 5715000"/>
              <a:gd name="connsiteX9" fmla="*/ 5440648 w 5715000"/>
              <a:gd name="connsiteY9" fmla="*/ 4079238 h 5715000"/>
              <a:gd name="connsiteX10" fmla="*/ 5377589 w 5715000"/>
              <a:gd name="connsiteY10" fmla="*/ 4204516 h 5715000"/>
              <a:gd name="connsiteX11" fmla="*/ 5308458 w 5715000"/>
              <a:gd name="connsiteY11" fmla="*/ 4326548 h 5715000"/>
              <a:gd name="connsiteX12" fmla="*/ 5233423 w 5715000"/>
              <a:gd name="connsiteY12" fmla="*/ 4445041 h 5715000"/>
              <a:gd name="connsiteX13" fmla="*/ 5152664 w 5715000"/>
              <a:gd name="connsiteY13" fmla="*/ 4559710 h 5715000"/>
              <a:gd name="connsiteX14" fmla="*/ 5066378 w 5715000"/>
              <a:gd name="connsiteY14" fmla="*/ 4670278 h 5715000"/>
              <a:gd name="connsiteX15" fmla="*/ 4974768 w 5715000"/>
              <a:gd name="connsiteY15" fmla="*/ 4776479 h 5715000"/>
              <a:gd name="connsiteX16" fmla="*/ 4878057 w 5715000"/>
              <a:gd name="connsiteY16" fmla="*/ 4878057 h 5715000"/>
              <a:gd name="connsiteX17" fmla="*/ 4776479 w 5715000"/>
              <a:gd name="connsiteY17" fmla="*/ 4974767 h 5715000"/>
              <a:gd name="connsiteX18" fmla="*/ 4670281 w 5715000"/>
              <a:gd name="connsiteY18" fmla="*/ 5066376 h 5715000"/>
              <a:gd name="connsiteX19" fmla="*/ 4559712 w 5715000"/>
              <a:gd name="connsiteY19" fmla="*/ 5152665 h 5715000"/>
              <a:gd name="connsiteX20" fmla="*/ 4445042 w 5715000"/>
              <a:gd name="connsiteY20" fmla="*/ 5233424 h 5715000"/>
              <a:gd name="connsiteX21" fmla="*/ 4326548 w 5715000"/>
              <a:gd name="connsiteY21" fmla="*/ 5308459 h 5715000"/>
              <a:gd name="connsiteX22" fmla="*/ 4204517 w 5715000"/>
              <a:gd name="connsiteY22" fmla="*/ 5377590 h 5715000"/>
              <a:gd name="connsiteX23" fmla="*/ 4079239 w 5715000"/>
              <a:gd name="connsiteY23" fmla="*/ 5440649 h 5715000"/>
              <a:gd name="connsiteX24" fmla="*/ 3951018 w 5715000"/>
              <a:gd name="connsiteY24" fmla="*/ 5497485 h 5715000"/>
              <a:gd name="connsiteX25" fmla="*/ 3820163 w 5715000"/>
              <a:gd name="connsiteY25" fmla="*/ 5547961 h 5715000"/>
              <a:gd name="connsiteX26" fmla="*/ 3686988 w 5715000"/>
              <a:gd name="connsiteY26" fmla="*/ 5591956 h 5715000"/>
              <a:gd name="connsiteX27" fmla="*/ 3551817 w 5715000"/>
              <a:gd name="connsiteY27" fmla="*/ 5629364 h 5715000"/>
              <a:gd name="connsiteX28" fmla="*/ 3414971 w 5715000"/>
              <a:gd name="connsiteY28" fmla="*/ 5660093 h 5715000"/>
              <a:gd name="connsiteX29" fmla="*/ 3276783 w 5715000"/>
              <a:gd name="connsiteY29" fmla="*/ 5684071 h 5715000"/>
              <a:gd name="connsiteX30" fmla="*/ 3137586 w 5715000"/>
              <a:gd name="connsiteY30" fmla="*/ 5701240 h 5715000"/>
              <a:gd name="connsiteX31" fmla="*/ 2997712 w 5715000"/>
              <a:gd name="connsiteY31" fmla="*/ 5711558 h 5715000"/>
              <a:gd name="connsiteX32" fmla="*/ 2857501 w 5715000"/>
              <a:gd name="connsiteY32" fmla="*/ 5715000 h 5715000"/>
              <a:gd name="connsiteX33" fmla="*/ 2717289 w 5715000"/>
              <a:gd name="connsiteY33" fmla="*/ 5711558 h 5715000"/>
              <a:gd name="connsiteX34" fmla="*/ 2577416 w 5715000"/>
              <a:gd name="connsiteY34" fmla="*/ 5701240 h 5715000"/>
              <a:gd name="connsiteX35" fmla="*/ 2438218 w 5715000"/>
              <a:gd name="connsiteY35" fmla="*/ 5684072 h 5715000"/>
              <a:gd name="connsiteX36" fmla="*/ 2300029 w 5715000"/>
              <a:gd name="connsiteY36" fmla="*/ 5660093 h 5715000"/>
              <a:gd name="connsiteX37" fmla="*/ 2163184 w 5715000"/>
              <a:gd name="connsiteY37" fmla="*/ 5629364 h 5715000"/>
              <a:gd name="connsiteX38" fmla="*/ 2028012 w 5715000"/>
              <a:gd name="connsiteY38" fmla="*/ 5591956 h 5715000"/>
              <a:gd name="connsiteX39" fmla="*/ 1894837 w 5715000"/>
              <a:gd name="connsiteY39" fmla="*/ 5547961 h 5715000"/>
              <a:gd name="connsiteX40" fmla="*/ 1763982 w 5715000"/>
              <a:gd name="connsiteY40" fmla="*/ 5497485 h 5715000"/>
              <a:gd name="connsiteX41" fmla="*/ 1635761 w 5715000"/>
              <a:gd name="connsiteY41" fmla="*/ 5440649 h 5715000"/>
              <a:gd name="connsiteX42" fmla="*/ 1510485 w 5715000"/>
              <a:gd name="connsiteY42" fmla="*/ 5377589 h 5715000"/>
              <a:gd name="connsiteX43" fmla="*/ 1388451 w 5715000"/>
              <a:gd name="connsiteY43" fmla="*/ 5308458 h 5715000"/>
              <a:gd name="connsiteX44" fmla="*/ 1269957 w 5715000"/>
              <a:gd name="connsiteY44" fmla="*/ 5233423 h 5715000"/>
              <a:gd name="connsiteX45" fmla="*/ 1155288 w 5715000"/>
              <a:gd name="connsiteY45" fmla="*/ 5152664 h 5715000"/>
              <a:gd name="connsiteX46" fmla="*/ 1044722 w 5715000"/>
              <a:gd name="connsiteY46" fmla="*/ 5066376 h 5715000"/>
              <a:gd name="connsiteX47" fmla="*/ 938521 w 5715000"/>
              <a:gd name="connsiteY47" fmla="*/ 4974767 h 5715000"/>
              <a:gd name="connsiteX48" fmla="*/ 836942 w 5715000"/>
              <a:gd name="connsiteY48" fmla="*/ 4878057 h 5715000"/>
              <a:gd name="connsiteX49" fmla="*/ 740232 w 5715000"/>
              <a:gd name="connsiteY49" fmla="*/ 4776479 h 5715000"/>
              <a:gd name="connsiteX50" fmla="*/ 648623 w 5715000"/>
              <a:gd name="connsiteY50" fmla="*/ 4670278 h 5715000"/>
              <a:gd name="connsiteX51" fmla="*/ 562335 w 5715000"/>
              <a:gd name="connsiteY51" fmla="*/ 4559710 h 5715000"/>
              <a:gd name="connsiteX52" fmla="*/ 481575 w 5715000"/>
              <a:gd name="connsiteY52" fmla="*/ 4445041 h 5715000"/>
              <a:gd name="connsiteX53" fmla="*/ 406540 w 5715000"/>
              <a:gd name="connsiteY53" fmla="*/ 4326548 h 5715000"/>
              <a:gd name="connsiteX54" fmla="*/ 337410 w 5715000"/>
              <a:gd name="connsiteY54" fmla="*/ 4204516 h 5715000"/>
              <a:gd name="connsiteX55" fmla="*/ 274351 w 5715000"/>
              <a:gd name="connsiteY55" fmla="*/ 4079238 h 5715000"/>
              <a:gd name="connsiteX56" fmla="*/ 217514 w 5715000"/>
              <a:gd name="connsiteY56" fmla="*/ 3951017 h 5715000"/>
              <a:gd name="connsiteX57" fmla="*/ 167038 w 5715000"/>
              <a:gd name="connsiteY57" fmla="*/ 3820162 h 5715000"/>
              <a:gd name="connsiteX58" fmla="*/ 123044 w 5715000"/>
              <a:gd name="connsiteY58" fmla="*/ 3686988 h 5715000"/>
              <a:gd name="connsiteX59" fmla="*/ 85636 w 5715000"/>
              <a:gd name="connsiteY59" fmla="*/ 3551815 h 5715000"/>
              <a:gd name="connsiteX60" fmla="*/ 54906 w 5715000"/>
              <a:gd name="connsiteY60" fmla="*/ 3414970 h 5715000"/>
              <a:gd name="connsiteX61" fmla="*/ 30928 w 5715000"/>
              <a:gd name="connsiteY61" fmla="*/ 3276782 h 5715000"/>
              <a:gd name="connsiteX62" fmla="*/ 13760 w 5715000"/>
              <a:gd name="connsiteY62" fmla="*/ 3137584 h 5715000"/>
              <a:gd name="connsiteX63" fmla="*/ 3442 w 5715000"/>
              <a:gd name="connsiteY63" fmla="*/ 2997711 h 5715000"/>
              <a:gd name="connsiteX64" fmla="*/ 1 w 5715000"/>
              <a:gd name="connsiteY64" fmla="*/ 2857500 h 5715000"/>
              <a:gd name="connsiteX65" fmla="*/ 3442 w 5715000"/>
              <a:gd name="connsiteY65" fmla="*/ 2717289 h 5715000"/>
              <a:gd name="connsiteX66" fmla="*/ 13760 w 5715000"/>
              <a:gd name="connsiteY66" fmla="*/ 2577416 h 5715000"/>
              <a:gd name="connsiteX67" fmla="*/ 30928 w 5715000"/>
              <a:gd name="connsiteY67" fmla="*/ 2438217 h 5715000"/>
              <a:gd name="connsiteX68" fmla="*/ 54906 w 5715000"/>
              <a:gd name="connsiteY68" fmla="*/ 2300029 h 5715000"/>
              <a:gd name="connsiteX69" fmla="*/ 85635 w 5715000"/>
              <a:gd name="connsiteY69" fmla="*/ 2163184 h 5715000"/>
              <a:gd name="connsiteX70" fmla="*/ 123043 w 5715000"/>
              <a:gd name="connsiteY70" fmla="*/ 2028011 h 5715000"/>
              <a:gd name="connsiteX71" fmla="*/ 167037 w 5715000"/>
              <a:gd name="connsiteY71" fmla="*/ 1894837 h 5715000"/>
              <a:gd name="connsiteX72" fmla="*/ 217514 w 5715000"/>
              <a:gd name="connsiteY72" fmla="*/ 1763982 h 5715000"/>
              <a:gd name="connsiteX73" fmla="*/ 274351 w 5715000"/>
              <a:gd name="connsiteY73" fmla="*/ 1635761 h 5715000"/>
              <a:gd name="connsiteX74" fmla="*/ 337410 w 5715000"/>
              <a:gd name="connsiteY74" fmla="*/ 1510484 h 5715000"/>
              <a:gd name="connsiteX75" fmla="*/ 406540 w 5715000"/>
              <a:gd name="connsiteY75" fmla="*/ 1388451 h 5715000"/>
              <a:gd name="connsiteX76" fmla="*/ 481575 w 5715000"/>
              <a:gd name="connsiteY76" fmla="*/ 1269958 h 5715000"/>
              <a:gd name="connsiteX77" fmla="*/ 562335 w 5715000"/>
              <a:gd name="connsiteY77" fmla="*/ 1155289 h 5715000"/>
              <a:gd name="connsiteX78" fmla="*/ 648623 w 5715000"/>
              <a:gd name="connsiteY78" fmla="*/ 1044721 h 5715000"/>
              <a:gd name="connsiteX79" fmla="*/ 740232 w 5715000"/>
              <a:gd name="connsiteY79" fmla="*/ 938520 h 5715000"/>
              <a:gd name="connsiteX80" fmla="*/ 836942 w 5715000"/>
              <a:gd name="connsiteY80" fmla="*/ 836942 h 5715000"/>
              <a:gd name="connsiteX81" fmla="*/ 938520 w 5715000"/>
              <a:gd name="connsiteY81" fmla="*/ 740232 h 5715000"/>
              <a:gd name="connsiteX82" fmla="*/ 1044722 w 5715000"/>
              <a:gd name="connsiteY82" fmla="*/ 648623 h 5715000"/>
              <a:gd name="connsiteX83" fmla="*/ 1155289 w 5715000"/>
              <a:gd name="connsiteY83" fmla="*/ 562334 h 5715000"/>
              <a:gd name="connsiteX84" fmla="*/ 1269957 w 5715000"/>
              <a:gd name="connsiteY84" fmla="*/ 481576 h 5715000"/>
              <a:gd name="connsiteX85" fmla="*/ 1388451 w 5715000"/>
              <a:gd name="connsiteY85" fmla="*/ 406541 h 5715000"/>
              <a:gd name="connsiteX86" fmla="*/ 1510484 w 5715000"/>
              <a:gd name="connsiteY86" fmla="*/ 337410 h 5715000"/>
              <a:gd name="connsiteX87" fmla="*/ 1635761 w 5715000"/>
              <a:gd name="connsiteY87" fmla="*/ 274351 h 5715000"/>
              <a:gd name="connsiteX88" fmla="*/ 1763981 w 5715000"/>
              <a:gd name="connsiteY88" fmla="*/ 217514 h 5715000"/>
              <a:gd name="connsiteX89" fmla="*/ 1894837 w 5715000"/>
              <a:gd name="connsiteY89" fmla="*/ 167038 h 5715000"/>
              <a:gd name="connsiteX90" fmla="*/ 2028012 w 5715000"/>
              <a:gd name="connsiteY90" fmla="*/ 123043 h 5715000"/>
              <a:gd name="connsiteX91" fmla="*/ 2163184 w 5715000"/>
              <a:gd name="connsiteY91" fmla="*/ 85636 h 5715000"/>
              <a:gd name="connsiteX92" fmla="*/ 2300029 w 5715000"/>
              <a:gd name="connsiteY92" fmla="*/ 54906 h 5715000"/>
              <a:gd name="connsiteX93" fmla="*/ 2438218 w 5715000"/>
              <a:gd name="connsiteY93" fmla="*/ 30928 h 5715000"/>
              <a:gd name="connsiteX94" fmla="*/ 2577418 w 5715000"/>
              <a:gd name="connsiteY94" fmla="*/ 13760 h 5715000"/>
              <a:gd name="connsiteX95" fmla="*/ 2717291 w 5715000"/>
              <a:gd name="connsiteY95" fmla="*/ 3442 h 5715000"/>
              <a:gd name="connsiteX96" fmla="*/ 2857501 w 5715000"/>
              <a:gd name="connsiteY96" fmla="*/ 0 h 5715000"/>
              <a:gd name="connsiteX97" fmla="*/ 2997712 w 5715000"/>
              <a:gd name="connsiteY97" fmla="*/ 3442 h 5715000"/>
              <a:gd name="connsiteX98" fmla="*/ 3137586 w 5715000"/>
              <a:gd name="connsiteY98" fmla="*/ 13760 h 5715000"/>
              <a:gd name="connsiteX99" fmla="*/ 3276783 w 5715000"/>
              <a:gd name="connsiteY99" fmla="*/ 30928 h 5715000"/>
              <a:gd name="connsiteX100" fmla="*/ 3414971 w 5715000"/>
              <a:gd name="connsiteY100" fmla="*/ 54906 h 5715000"/>
              <a:gd name="connsiteX101" fmla="*/ 3551817 w 5715000"/>
              <a:gd name="connsiteY101" fmla="*/ 85636 h 5715000"/>
              <a:gd name="connsiteX102" fmla="*/ 3686988 w 5715000"/>
              <a:gd name="connsiteY102" fmla="*/ 123043 h 5715000"/>
              <a:gd name="connsiteX103" fmla="*/ 3820164 w 5715000"/>
              <a:gd name="connsiteY103" fmla="*/ 167038 h 5715000"/>
              <a:gd name="connsiteX104" fmla="*/ 3951018 w 5715000"/>
              <a:gd name="connsiteY104" fmla="*/ 217514 h 5715000"/>
              <a:gd name="connsiteX105" fmla="*/ 4079239 w 5715000"/>
              <a:gd name="connsiteY105" fmla="*/ 274351 h 5715000"/>
              <a:gd name="connsiteX106" fmla="*/ 4204517 w 5715000"/>
              <a:gd name="connsiteY106" fmla="*/ 337410 h 5715000"/>
              <a:gd name="connsiteX107" fmla="*/ 4326548 w 5715000"/>
              <a:gd name="connsiteY107" fmla="*/ 406541 h 5715000"/>
              <a:gd name="connsiteX108" fmla="*/ 4445042 w 5715000"/>
              <a:gd name="connsiteY108" fmla="*/ 481576 h 5715000"/>
              <a:gd name="connsiteX109" fmla="*/ 4559711 w 5715000"/>
              <a:gd name="connsiteY109" fmla="*/ 562334 h 5715000"/>
              <a:gd name="connsiteX110" fmla="*/ 4670281 w 5715000"/>
              <a:gd name="connsiteY110" fmla="*/ 648623 h 5715000"/>
              <a:gd name="connsiteX111" fmla="*/ 4776480 w 5715000"/>
              <a:gd name="connsiteY111" fmla="*/ 740232 h 5715000"/>
              <a:gd name="connsiteX112" fmla="*/ 4878057 w 5715000"/>
              <a:gd name="connsiteY112" fmla="*/ 836942 h 5715000"/>
              <a:gd name="connsiteX113" fmla="*/ 4974768 w 5715000"/>
              <a:gd name="connsiteY113" fmla="*/ 938520 h 5715000"/>
              <a:gd name="connsiteX114" fmla="*/ 5066378 w 5715000"/>
              <a:gd name="connsiteY114" fmla="*/ 1044721 h 5715000"/>
              <a:gd name="connsiteX115" fmla="*/ 5152664 w 5715000"/>
              <a:gd name="connsiteY115" fmla="*/ 1155289 h 5715000"/>
              <a:gd name="connsiteX116" fmla="*/ 5233423 w 5715000"/>
              <a:gd name="connsiteY116" fmla="*/ 1269958 h 5715000"/>
              <a:gd name="connsiteX117" fmla="*/ 5308458 w 5715000"/>
              <a:gd name="connsiteY117" fmla="*/ 1388451 h 5715000"/>
              <a:gd name="connsiteX118" fmla="*/ 5377589 w 5715000"/>
              <a:gd name="connsiteY118" fmla="*/ 1510484 h 5715000"/>
              <a:gd name="connsiteX119" fmla="*/ 5440648 w 5715000"/>
              <a:gd name="connsiteY119" fmla="*/ 1635761 h 5715000"/>
              <a:gd name="connsiteX120" fmla="*/ 5497485 w 5715000"/>
              <a:gd name="connsiteY120" fmla="*/ 1763982 h 5715000"/>
              <a:gd name="connsiteX121" fmla="*/ 5547961 w 5715000"/>
              <a:gd name="connsiteY121" fmla="*/ 1894837 h 5715000"/>
              <a:gd name="connsiteX122" fmla="*/ 5591956 w 5715000"/>
              <a:gd name="connsiteY122" fmla="*/ 2028011 h 5715000"/>
              <a:gd name="connsiteX123" fmla="*/ 5629363 w 5715000"/>
              <a:gd name="connsiteY123" fmla="*/ 2163184 h 5715000"/>
              <a:gd name="connsiteX124" fmla="*/ 5660093 w 5715000"/>
              <a:gd name="connsiteY124" fmla="*/ 2300029 h 5715000"/>
              <a:gd name="connsiteX125" fmla="*/ 5684072 w 5715000"/>
              <a:gd name="connsiteY125" fmla="*/ 2438217 h 5715000"/>
              <a:gd name="connsiteX126" fmla="*/ 5701240 w 5715000"/>
              <a:gd name="connsiteY126" fmla="*/ 2577416 h 5715000"/>
              <a:gd name="connsiteX127" fmla="*/ 5711558 w 5715000"/>
              <a:gd name="connsiteY127" fmla="*/ 2717289 h 5715000"/>
              <a:gd name="connsiteX128" fmla="*/ 5715000 w 5715000"/>
              <a:gd name="connsiteY128" fmla="*/ 2857500 h 5715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  <a:cxn ang="65">
                <a:pos x="connsiteX65" y="connsiteY65"/>
              </a:cxn>
              <a:cxn ang="66">
                <a:pos x="connsiteX66" y="connsiteY66"/>
              </a:cxn>
              <a:cxn ang="67">
                <a:pos x="connsiteX67" y="connsiteY67"/>
              </a:cxn>
              <a:cxn ang="68">
                <a:pos x="connsiteX68" y="connsiteY68"/>
              </a:cxn>
              <a:cxn ang="69">
                <a:pos x="connsiteX69" y="connsiteY69"/>
              </a:cxn>
              <a:cxn ang="70">
                <a:pos x="connsiteX70" y="connsiteY70"/>
              </a:cxn>
              <a:cxn ang="71">
                <a:pos x="connsiteX71" y="connsiteY71"/>
              </a:cxn>
              <a:cxn ang="72">
                <a:pos x="connsiteX72" y="connsiteY72"/>
              </a:cxn>
              <a:cxn ang="73">
                <a:pos x="connsiteX73" y="connsiteY73"/>
              </a:cxn>
              <a:cxn ang="74">
                <a:pos x="connsiteX74" y="connsiteY74"/>
              </a:cxn>
              <a:cxn ang="75">
                <a:pos x="connsiteX75" y="connsiteY75"/>
              </a:cxn>
              <a:cxn ang="76">
                <a:pos x="connsiteX76" y="connsiteY76"/>
              </a:cxn>
              <a:cxn ang="77">
                <a:pos x="connsiteX77" y="connsiteY77"/>
              </a:cxn>
              <a:cxn ang="78">
                <a:pos x="connsiteX78" y="connsiteY78"/>
              </a:cxn>
              <a:cxn ang="79">
                <a:pos x="connsiteX79" y="connsiteY79"/>
              </a:cxn>
              <a:cxn ang="80">
                <a:pos x="connsiteX80" y="connsiteY80"/>
              </a:cxn>
              <a:cxn ang="81">
                <a:pos x="connsiteX81" y="connsiteY81"/>
              </a:cxn>
              <a:cxn ang="82">
                <a:pos x="connsiteX82" y="connsiteY82"/>
              </a:cxn>
              <a:cxn ang="83">
                <a:pos x="connsiteX83" y="connsiteY83"/>
              </a:cxn>
              <a:cxn ang="84">
                <a:pos x="connsiteX84" y="connsiteY84"/>
              </a:cxn>
              <a:cxn ang="85">
                <a:pos x="connsiteX85" y="connsiteY85"/>
              </a:cxn>
              <a:cxn ang="86">
                <a:pos x="connsiteX86" y="connsiteY86"/>
              </a:cxn>
              <a:cxn ang="87">
                <a:pos x="connsiteX87" y="connsiteY87"/>
              </a:cxn>
              <a:cxn ang="88">
                <a:pos x="connsiteX88" y="connsiteY88"/>
              </a:cxn>
              <a:cxn ang="89">
                <a:pos x="connsiteX89" y="connsiteY89"/>
              </a:cxn>
              <a:cxn ang="90">
                <a:pos x="connsiteX90" y="connsiteY90"/>
              </a:cxn>
              <a:cxn ang="91">
                <a:pos x="connsiteX91" y="connsiteY91"/>
              </a:cxn>
              <a:cxn ang="92">
                <a:pos x="connsiteX92" y="connsiteY92"/>
              </a:cxn>
              <a:cxn ang="93">
                <a:pos x="connsiteX93" y="connsiteY93"/>
              </a:cxn>
              <a:cxn ang="94">
                <a:pos x="connsiteX94" y="connsiteY94"/>
              </a:cxn>
              <a:cxn ang="95">
                <a:pos x="connsiteX95" y="connsiteY95"/>
              </a:cxn>
              <a:cxn ang="96">
                <a:pos x="connsiteX96" y="connsiteY96"/>
              </a:cxn>
              <a:cxn ang="97">
                <a:pos x="connsiteX97" y="connsiteY97"/>
              </a:cxn>
              <a:cxn ang="98">
                <a:pos x="connsiteX98" y="connsiteY98"/>
              </a:cxn>
              <a:cxn ang="99">
                <a:pos x="connsiteX99" y="connsiteY99"/>
              </a:cxn>
              <a:cxn ang="100">
                <a:pos x="connsiteX100" y="connsiteY100"/>
              </a:cxn>
              <a:cxn ang="101">
                <a:pos x="connsiteX101" y="connsiteY101"/>
              </a:cxn>
              <a:cxn ang="102">
                <a:pos x="connsiteX102" y="connsiteY102"/>
              </a:cxn>
              <a:cxn ang="103">
                <a:pos x="connsiteX103" y="connsiteY103"/>
              </a:cxn>
              <a:cxn ang="104">
                <a:pos x="connsiteX104" y="connsiteY104"/>
              </a:cxn>
              <a:cxn ang="105">
                <a:pos x="connsiteX105" y="connsiteY105"/>
              </a:cxn>
              <a:cxn ang="106">
                <a:pos x="connsiteX106" y="connsiteY106"/>
              </a:cxn>
              <a:cxn ang="107">
                <a:pos x="connsiteX107" y="connsiteY107"/>
              </a:cxn>
              <a:cxn ang="108">
                <a:pos x="connsiteX108" y="connsiteY108"/>
              </a:cxn>
              <a:cxn ang="109">
                <a:pos x="connsiteX109" y="connsiteY109"/>
              </a:cxn>
              <a:cxn ang="110">
                <a:pos x="connsiteX110" y="connsiteY110"/>
              </a:cxn>
              <a:cxn ang="111">
                <a:pos x="connsiteX111" y="connsiteY111"/>
              </a:cxn>
              <a:cxn ang="112">
                <a:pos x="connsiteX112" y="connsiteY112"/>
              </a:cxn>
              <a:cxn ang="113">
                <a:pos x="connsiteX113" y="connsiteY113"/>
              </a:cxn>
              <a:cxn ang="114">
                <a:pos x="connsiteX114" y="connsiteY114"/>
              </a:cxn>
              <a:cxn ang="115">
                <a:pos x="connsiteX115" y="connsiteY115"/>
              </a:cxn>
              <a:cxn ang="116">
                <a:pos x="connsiteX116" y="connsiteY116"/>
              </a:cxn>
              <a:cxn ang="117">
                <a:pos x="connsiteX117" y="connsiteY117"/>
              </a:cxn>
              <a:cxn ang="118">
                <a:pos x="connsiteX118" y="connsiteY118"/>
              </a:cxn>
              <a:cxn ang="119">
                <a:pos x="connsiteX119" y="connsiteY119"/>
              </a:cxn>
              <a:cxn ang="120">
                <a:pos x="connsiteX120" y="connsiteY120"/>
              </a:cxn>
              <a:cxn ang="121">
                <a:pos x="connsiteX121" y="connsiteY121"/>
              </a:cxn>
              <a:cxn ang="122">
                <a:pos x="connsiteX122" y="connsiteY122"/>
              </a:cxn>
              <a:cxn ang="123">
                <a:pos x="connsiteX123" y="connsiteY123"/>
              </a:cxn>
              <a:cxn ang="124">
                <a:pos x="connsiteX124" y="connsiteY124"/>
              </a:cxn>
              <a:cxn ang="125">
                <a:pos x="connsiteX125" y="connsiteY125"/>
              </a:cxn>
              <a:cxn ang="126">
                <a:pos x="connsiteX126" y="connsiteY126"/>
              </a:cxn>
              <a:cxn ang="127">
                <a:pos x="connsiteX127" y="connsiteY127"/>
              </a:cxn>
              <a:cxn ang="128">
                <a:pos x="connsiteX128" y="connsiteY128"/>
              </a:cxn>
            </a:cxnLst>
            <a:rect l="l" t="t" r="r" b="b"/>
            <a:pathLst>
              <a:path w="5715000" h="5715000">
                <a:moveTo>
                  <a:pt x="5715000" y="2857500"/>
                </a:moveTo>
                <a:cubicBezTo>
                  <a:pt x="5715000" y="2904265"/>
                  <a:pt x="5713853" y="2951002"/>
                  <a:pt x="5711558" y="2997711"/>
                </a:cubicBezTo>
                <a:cubicBezTo>
                  <a:pt x="5709264" y="3044420"/>
                  <a:pt x="5705824" y="3091044"/>
                  <a:pt x="5701240" y="3137584"/>
                </a:cubicBezTo>
                <a:cubicBezTo>
                  <a:pt x="5696657" y="3184124"/>
                  <a:pt x="5690933" y="3230523"/>
                  <a:pt x="5684072" y="3276782"/>
                </a:cubicBezTo>
                <a:cubicBezTo>
                  <a:pt x="5677210" y="3323041"/>
                  <a:pt x="5669217" y="3369104"/>
                  <a:pt x="5660093" y="3414970"/>
                </a:cubicBezTo>
                <a:cubicBezTo>
                  <a:pt x="5650970" y="3460837"/>
                  <a:pt x="5640727" y="3506452"/>
                  <a:pt x="5629363" y="3551815"/>
                </a:cubicBezTo>
                <a:cubicBezTo>
                  <a:pt x="5618001" y="3597179"/>
                  <a:pt x="5605531" y="3642236"/>
                  <a:pt x="5591956" y="3686988"/>
                </a:cubicBezTo>
                <a:cubicBezTo>
                  <a:pt x="5578380" y="3731739"/>
                  <a:pt x="5563715" y="3776130"/>
                  <a:pt x="5547961" y="3820162"/>
                </a:cubicBezTo>
                <a:cubicBezTo>
                  <a:pt x="5532206" y="3864193"/>
                  <a:pt x="5515380" y="3907812"/>
                  <a:pt x="5497485" y="3951017"/>
                </a:cubicBezTo>
                <a:cubicBezTo>
                  <a:pt x="5479590" y="3994222"/>
                  <a:pt x="5460643" y="4036963"/>
                  <a:pt x="5440648" y="4079238"/>
                </a:cubicBezTo>
                <a:cubicBezTo>
                  <a:pt x="5420654" y="4121513"/>
                  <a:pt x="5399634" y="4163272"/>
                  <a:pt x="5377589" y="4204516"/>
                </a:cubicBezTo>
                <a:cubicBezTo>
                  <a:pt x="5355544" y="4245759"/>
                  <a:pt x="5332499" y="4286436"/>
                  <a:pt x="5308458" y="4326548"/>
                </a:cubicBezTo>
                <a:cubicBezTo>
                  <a:pt x="5284416" y="4366660"/>
                  <a:pt x="5259404" y="4406157"/>
                  <a:pt x="5233423" y="4445041"/>
                </a:cubicBezTo>
                <a:cubicBezTo>
                  <a:pt x="5207442" y="4483925"/>
                  <a:pt x="5180522" y="4522148"/>
                  <a:pt x="5152664" y="4559710"/>
                </a:cubicBezTo>
                <a:cubicBezTo>
                  <a:pt x="5124807" y="4597272"/>
                  <a:pt x="5096044" y="4634128"/>
                  <a:pt x="5066378" y="4670278"/>
                </a:cubicBezTo>
                <a:cubicBezTo>
                  <a:pt x="5036710" y="4706428"/>
                  <a:pt x="5006173" y="4741828"/>
                  <a:pt x="4974768" y="4776479"/>
                </a:cubicBezTo>
                <a:cubicBezTo>
                  <a:pt x="4943362" y="4811129"/>
                  <a:pt x="4911124" y="4844989"/>
                  <a:pt x="4878057" y="4878057"/>
                </a:cubicBezTo>
                <a:cubicBezTo>
                  <a:pt x="4844990" y="4911125"/>
                  <a:pt x="4811130" y="4943361"/>
                  <a:pt x="4776479" y="4974767"/>
                </a:cubicBezTo>
                <a:cubicBezTo>
                  <a:pt x="4741828" y="5006173"/>
                  <a:pt x="4706430" y="5036709"/>
                  <a:pt x="4670281" y="5066376"/>
                </a:cubicBezTo>
                <a:cubicBezTo>
                  <a:pt x="4634130" y="5096044"/>
                  <a:pt x="4597274" y="5124806"/>
                  <a:pt x="4559712" y="5152664"/>
                </a:cubicBezTo>
                <a:cubicBezTo>
                  <a:pt x="4522150" y="5180522"/>
                  <a:pt x="4483927" y="5207442"/>
                  <a:pt x="4445042" y="5233423"/>
                </a:cubicBezTo>
                <a:cubicBezTo>
                  <a:pt x="4406158" y="5259405"/>
                  <a:pt x="4366661" y="5284416"/>
                  <a:pt x="4326548" y="5308458"/>
                </a:cubicBezTo>
                <a:cubicBezTo>
                  <a:pt x="4286438" y="5332501"/>
                  <a:pt x="4245760" y="5355544"/>
                  <a:pt x="4204517" y="5377589"/>
                </a:cubicBezTo>
                <a:cubicBezTo>
                  <a:pt x="4163275" y="5399634"/>
                  <a:pt x="4121514" y="5420654"/>
                  <a:pt x="4079239" y="5440648"/>
                </a:cubicBezTo>
                <a:cubicBezTo>
                  <a:pt x="4036964" y="5460643"/>
                  <a:pt x="3994223" y="5479588"/>
                  <a:pt x="3951018" y="5497484"/>
                </a:cubicBezTo>
                <a:cubicBezTo>
                  <a:pt x="3907812" y="5515381"/>
                  <a:pt x="3864194" y="5532206"/>
                  <a:pt x="3820163" y="5547961"/>
                </a:cubicBezTo>
                <a:cubicBezTo>
                  <a:pt x="3776132" y="5563716"/>
                  <a:pt x="3731740" y="5578381"/>
                  <a:pt x="3686988" y="5591956"/>
                </a:cubicBezTo>
                <a:cubicBezTo>
                  <a:pt x="3642237" y="5605531"/>
                  <a:pt x="3597180" y="5618000"/>
                  <a:pt x="3551817" y="5629364"/>
                </a:cubicBezTo>
                <a:cubicBezTo>
                  <a:pt x="3506453" y="5640727"/>
                  <a:pt x="3460838" y="5650969"/>
                  <a:pt x="3414971" y="5660093"/>
                </a:cubicBezTo>
                <a:cubicBezTo>
                  <a:pt x="3369104" y="5669217"/>
                  <a:pt x="3323042" y="5677209"/>
                  <a:pt x="3276783" y="5684071"/>
                </a:cubicBezTo>
                <a:cubicBezTo>
                  <a:pt x="3230525" y="5690933"/>
                  <a:pt x="3184125" y="5696656"/>
                  <a:pt x="3137586" y="5701240"/>
                </a:cubicBezTo>
                <a:cubicBezTo>
                  <a:pt x="3091045" y="5705824"/>
                  <a:pt x="3044420" y="5709263"/>
                  <a:pt x="2997712" y="5711557"/>
                </a:cubicBezTo>
                <a:cubicBezTo>
                  <a:pt x="2951003" y="5713852"/>
                  <a:pt x="2904266" y="5714999"/>
                  <a:pt x="2857501" y="5715000"/>
                </a:cubicBezTo>
                <a:cubicBezTo>
                  <a:pt x="2810735" y="5714999"/>
                  <a:pt x="2763998" y="5713852"/>
                  <a:pt x="2717289" y="5711557"/>
                </a:cubicBezTo>
                <a:cubicBezTo>
                  <a:pt x="2670580" y="5709263"/>
                  <a:pt x="2623957" y="5705824"/>
                  <a:pt x="2577416" y="5701240"/>
                </a:cubicBezTo>
                <a:cubicBezTo>
                  <a:pt x="2530877" y="5696656"/>
                  <a:pt x="2484477" y="5690933"/>
                  <a:pt x="2438218" y="5684072"/>
                </a:cubicBezTo>
                <a:cubicBezTo>
                  <a:pt x="2391959" y="5677210"/>
                  <a:pt x="2345896" y="5669217"/>
                  <a:pt x="2300029" y="5660093"/>
                </a:cubicBezTo>
                <a:cubicBezTo>
                  <a:pt x="2254163" y="5650969"/>
                  <a:pt x="2208548" y="5640727"/>
                  <a:pt x="2163184" y="5629364"/>
                </a:cubicBezTo>
                <a:cubicBezTo>
                  <a:pt x="2117820" y="5618000"/>
                  <a:pt x="2072763" y="5605531"/>
                  <a:pt x="2028012" y="5591956"/>
                </a:cubicBezTo>
                <a:cubicBezTo>
                  <a:pt x="1983260" y="5578381"/>
                  <a:pt x="1938868" y="5563716"/>
                  <a:pt x="1894837" y="5547960"/>
                </a:cubicBezTo>
                <a:cubicBezTo>
                  <a:pt x="1850806" y="5532206"/>
                  <a:pt x="1807187" y="5515381"/>
                  <a:pt x="1763982" y="5497484"/>
                </a:cubicBezTo>
                <a:cubicBezTo>
                  <a:pt x="1720777" y="5479588"/>
                  <a:pt x="1678037" y="5460643"/>
                  <a:pt x="1635761" y="5440648"/>
                </a:cubicBezTo>
                <a:cubicBezTo>
                  <a:pt x="1593486" y="5420654"/>
                  <a:pt x="1551727" y="5399633"/>
                  <a:pt x="1510485" y="5377589"/>
                </a:cubicBezTo>
                <a:cubicBezTo>
                  <a:pt x="1469241" y="5355544"/>
                  <a:pt x="1428563" y="5332500"/>
                  <a:pt x="1388451" y="5308458"/>
                </a:cubicBezTo>
                <a:cubicBezTo>
                  <a:pt x="1348339" y="5284416"/>
                  <a:pt x="1308841" y="5259404"/>
                  <a:pt x="1269957" y="5233423"/>
                </a:cubicBezTo>
                <a:cubicBezTo>
                  <a:pt x="1231074" y="5207442"/>
                  <a:pt x="1192850" y="5180522"/>
                  <a:pt x="1155288" y="5152664"/>
                </a:cubicBezTo>
                <a:cubicBezTo>
                  <a:pt x="1117727" y="5124806"/>
                  <a:pt x="1080871" y="5096044"/>
                  <a:pt x="1044722" y="5066376"/>
                </a:cubicBezTo>
                <a:cubicBezTo>
                  <a:pt x="1008571" y="5036709"/>
                  <a:pt x="973171" y="5006173"/>
                  <a:pt x="938521" y="4974767"/>
                </a:cubicBezTo>
                <a:cubicBezTo>
                  <a:pt x="903870" y="4943361"/>
                  <a:pt x="870010" y="4911125"/>
                  <a:pt x="836942" y="4878057"/>
                </a:cubicBezTo>
                <a:cubicBezTo>
                  <a:pt x="803874" y="4844989"/>
                  <a:pt x="771637" y="4811129"/>
                  <a:pt x="740232" y="4776479"/>
                </a:cubicBezTo>
                <a:cubicBezTo>
                  <a:pt x="708827" y="4741828"/>
                  <a:pt x="678290" y="4706428"/>
                  <a:pt x="648623" y="4670278"/>
                </a:cubicBezTo>
                <a:cubicBezTo>
                  <a:pt x="618956" y="4634128"/>
                  <a:pt x="590193" y="4597272"/>
                  <a:pt x="562335" y="4559710"/>
                </a:cubicBezTo>
                <a:cubicBezTo>
                  <a:pt x="534477" y="4522148"/>
                  <a:pt x="507557" y="4483925"/>
                  <a:pt x="481575" y="4445041"/>
                </a:cubicBezTo>
                <a:cubicBezTo>
                  <a:pt x="455594" y="4406157"/>
                  <a:pt x="430582" y="4366660"/>
                  <a:pt x="406540" y="4326548"/>
                </a:cubicBezTo>
                <a:cubicBezTo>
                  <a:pt x="382498" y="4286436"/>
                  <a:pt x="359455" y="4245759"/>
                  <a:pt x="337410" y="4204516"/>
                </a:cubicBezTo>
                <a:cubicBezTo>
                  <a:pt x="315365" y="4163272"/>
                  <a:pt x="294345" y="4121513"/>
                  <a:pt x="274351" y="4079238"/>
                </a:cubicBezTo>
                <a:cubicBezTo>
                  <a:pt x="254355" y="4036963"/>
                  <a:pt x="235410" y="3994222"/>
                  <a:pt x="217514" y="3951017"/>
                </a:cubicBezTo>
                <a:cubicBezTo>
                  <a:pt x="199618" y="3907812"/>
                  <a:pt x="182792" y="3864193"/>
                  <a:pt x="167038" y="3820162"/>
                </a:cubicBezTo>
                <a:cubicBezTo>
                  <a:pt x="151283" y="3776130"/>
                  <a:pt x="136618" y="3731739"/>
                  <a:pt x="123044" y="3686988"/>
                </a:cubicBezTo>
                <a:cubicBezTo>
                  <a:pt x="109468" y="3642236"/>
                  <a:pt x="96999" y="3597179"/>
                  <a:pt x="85636" y="3551815"/>
                </a:cubicBezTo>
                <a:cubicBezTo>
                  <a:pt x="74272" y="3506451"/>
                  <a:pt x="64029" y="3460836"/>
                  <a:pt x="54906" y="3414970"/>
                </a:cubicBezTo>
                <a:cubicBezTo>
                  <a:pt x="45783" y="3369104"/>
                  <a:pt x="37790" y="3323041"/>
                  <a:pt x="30928" y="3276782"/>
                </a:cubicBezTo>
                <a:cubicBezTo>
                  <a:pt x="24066" y="3230523"/>
                  <a:pt x="18344" y="3184124"/>
                  <a:pt x="13760" y="3137584"/>
                </a:cubicBezTo>
                <a:cubicBezTo>
                  <a:pt x="9176" y="3091044"/>
                  <a:pt x="5737" y="3044420"/>
                  <a:pt x="3442" y="2997711"/>
                </a:cubicBezTo>
                <a:cubicBezTo>
                  <a:pt x="1148" y="2951002"/>
                  <a:pt x="0" y="2904265"/>
                  <a:pt x="1" y="2857500"/>
                </a:cubicBezTo>
                <a:cubicBezTo>
                  <a:pt x="0" y="2810735"/>
                  <a:pt x="1148" y="2763998"/>
                  <a:pt x="3442" y="2717289"/>
                </a:cubicBezTo>
                <a:cubicBezTo>
                  <a:pt x="5737" y="2670580"/>
                  <a:pt x="9176" y="2623956"/>
                  <a:pt x="13760" y="2577416"/>
                </a:cubicBezTo>
                <a:cubicBezTo>
                  <a:pt x="18344" y="2530876"/>
                  <a:pt x="24066" y="2484476"/>
                  <a:pt x="30928" y="2438217"/>
                </a:cubicBezTo>
                <a:cubicBezTo>
                  <a:pt x="37790" y="2391958"/>
                  <a:pt x="45783" y="2345896"/>
                  <a:pt x="54906" y="2300029"/>
                </a:cubicBezTo>
                <a:cubicBezTo>
                  <a:pt x="64029" y="2254163"/>
                  <a:pt x="74272" y="2208548"/>
                  <a:pt x="85635" y="2163184"/>
                </a:cubicBezTo>
                <a:cubicBezTo>
                  <a:pt x="96999" y="2117820"/>
                  <a:pt x="109468" y="2072763"/>
                  <a:pt x="123043" y="2028011"/>
                </a:cubicBezTo>
                <a:cubicBezTo>
                  <a:pt x="136618" y="1983260"/>
                  <a:pt x="151283" y="1938868"/>
                  <a:pt x="167037" y="1894837"/>
                </a:cubicBezTo>
                <a:cubicBezTo>
                  <a:pt x="182792" y="1850805"/>
                  <a:pt x="199618" y="1807187"/>
                  <a:pt x="217514" y="1763982"/>
                </a:cubicBezTo>
                <a:cubicBezTo>
                  <a:pt x="235410" y="1720777"/>
                  <a:pt x="254355" y="1678036"/>
                  <a:pt x="274351" y="1635761"/>
                </a:cubicBezTo>
                <a:cubicBezTo>
                  <a:pt x="294345" y="1593486"/>
                  <a:pt x="315365" y="1551727"/>
                  <a:pt x="337410" y="1510484"/>
                </a:cubicBezTo>
                <a:cubicBezTo>
                  <a:pt x="359455" y="1469240"/>
                  <a:pt x="382498" y="1428563"/>
                  <a:pt x="406540" y="1388451"/>
                </a:cubicBezTo>
                <a:cubicBezTo>
                  <a:pt x="430583" y="1348339"/>
                  <a:pt x="455594" y="1308842"/>
                  <a:pt x="481575" y="1269958"/>
                </a:cubicBezTo>
                <a:cubicBezTo>
                  <a:pt x="507557" y="1231074"/>
                  <a:pt x="534477" y="1192851"/>
                  <a:pt x="562335" y="1155289"/>
                </a:cubicBezTo>
                <a:cubicBezTo>
                  <a:pt x="590193" y="1117727"/>
                  <a:pt x="618956" y="1080871"/>
                  <a:pt x="648623" y="1044721"/>
                </a:cubicBezTo>
                <a:cubicBezTo>
                  <a:pt x="678290" y="1008571"/>
                  <a:pt x="708827" y="973171"/>
                  <a:pt x="740232" y="938520"/>
                </a:cubicBezTo>
                <a:cubicBezTo>
                  <a:pt x="771637" y="903870"/>
                  <a:pt x="803874" y="870010"/>
                  <a:pt x="836942" y="836942"/>
                </a:cubicBezTo>
                <a:cubicBezTo>
                  <a:pt x="870010" y="803874"/>
                  <a:pt x="903870" y="771638"/>
                  <a:pt x="938520" y="740232"/>
                </a:cubicBezTo>
                <a:cubicBezTo>
                  <a:pt x="973171" y="708827"/>
                  <a:pt x="1008571" y="678290"/>
                  <a:pt x="1044722" y="648623"/>
                </a:cubicBezTo>
                <a:cubicBezTo>
                  <a:pt x="1080871" y="618955"/>
                  <a:pt x="1117727" y="590192"/>
                  <a:pt x="1155289" y="562334"/>
                </a:cubicBezTo>
                <a:cubicBezTo>
                  <a:pt x="1192850" y="534477"/>
                  <a:pt x="1231074" y="507557"/>
                  <a:pt x="1269957" y="481576"/>
                </a:cubicBezTo>
                <a:cubicBezTo>
                  <a:pt x="1308841" y="455594"/>
                  <a:pt x="1348339" y="430583"/>
                  <a:pt x="1388451" y="406541"/>
                </a:cubicBezTo>
                <a:cubicBezTo>
                  <a:pt x="1428563" y="382498"/>
                  <a:pt x="1469241" y="359455"/>
                  <a:pt x="1510484" y="337410"/>
                </a:cubicBezTo>
                <a:cubicBezTo>
                  <a:pt x="1551727" y="315365"/>
                  <a:pt x="1593486" y="294345"/>
                  <a:pt x="1635761" y="274351"/>
                </a:cubicBezTo>
                <a:cubicBezTo>
                  <a:pt x="1678036" y="254356"/>
                  <a:pt x="1720776" y="235411"/>
                  <a:pt x="1763981" y="217514"/>
                </a:cubicBezTo>
                <a:cubicBezTo>
                  <a:pt x="1807187" y="199618"/>
                  <a:pt x="1850806" y="182793"/>
                  <a:pt x="1894837" y="167038"/>
                </a:cubicBezTo>
                <a:cubicBezTo>
                  <a:pt x="1938868" y="151283"/>
                  <a:pt x="1983260" y="136618"/>
                  <a:pt x="2028012" y="123043"/>
                </a:cubicBezTo>
                <a:cubicBezTo>
                  <a:pt x="2072763" y="109468"/>
                  <a:pt x="2117820" y="96999"/>
                  <a:pt x="2163184" y="85636"/>
                </a:cubicBezTo>
                <a:cubicBezTo>
                  <a:pt x="2208548" y="74273"/>
                  <a:pt x="2254163" y="64030"/>
                  <a:pt x="2300029" y="54906"/>
                </a:cubicBezTo>
                <a:cubicBezTo>
                  <a:pt x="2345896" y="45783"/>
                  <a:pt x="2391959" y="37790"/>
                  <a:pt x="2438218" y="30928"/>
                </a:cubicBezTo>
                <a:cubicBezTo>
                  <a:pt x="2484477" y="24066"/>
                  <a:pt x="2530877" y="18343"/>
                  <a:pt x="2577418" y="13760"/>
                </a:cubicBezTo>
                <a:cubicBezTo>
                  <a:pt x="2623957" y="9176"/>
                  <a:pt x="2670580" y="5737"/>
                  <a:pt x="2717291" y="3442"/>
                </a:cubicBezTo>
                <a:cubicBezTo>
                  <a:pt x="2763998" y="1147"/>
                  <a:pt x="2810735" y="0"/>
                  <a:pt x="2857501" y="0"/>
                </a:cubicBezTo>
                <a:cubicBezTo>
                  <a:pt x="2904266" y="0"/>
                  <a:pt x="2951003" y="1147"/>
                  <a:pt x="2997712" y="3442"/>
                </a:cubicBezTo>
                <a:cubicBezTo>
                  <a:pt x="3044420" y="5737"/>
                  <a:pt x="3091045" y="9176"/>
                  <a:pt x="3137586" y="13760"/>
                </a:cubicBezTo>
                <a:cubicBezTo>
                  <a:pt x="3184125" y="18343"/>
                  <a:pt x="3230525" y="24066"/>
                  <a:pt x="3276783" y="30928"/>
                </a:cubicBezTo>
                <a:cubicBezTo>
                  <a:pt x="3323042" y="37790"/>
                  <a:pt x="3369104" y="45783"/>
                  <a:pt x="3414971" y="54906"/>
                </a:cubicBezTo>
                <a:cubicBezTo>
                  <a:pt x="3460838" y="64030"/>
                  <a:pt x="3506453" y="74273"/>
                  <a:pt x="3551817" y="85636"/>
                </a:cubicBezTo>
                <a:cubicBezTo>
                  <a:pt x="3597180" y="96999"/>
                  <a:pt x="3642237" y="109468"/>
                  <a:pt x="3686988" y="123043"/>
                </a:cubicBezTo>
                <a:cubicBezTo>
                  <a:pt x="3731740" y="136618"/>
                  <a:pt x="3776133" y="151283"/>
                  <a:pt x="3820164" y="167038"/>
                </a:cubicBezTo>
                <a:cubicBezTo>
                  <a:pt x="3864195" y="182793"/>
                  <a:pt x="3907812" y="199618"/>
                  <a:pt x="3951018" y="217514"/>
                </a:cubicBezTo>
                <a:cubicBezTo>
                  <a:pt x="3994223" y="235411"/>
                  <a:pt x="4036964" y="254356"/>
                  <a:pt x="4079239" y="274351"/>
                </a:cubicBezTo>
                <a:cubicBezTo>
                  <a:pt x="4121514" y="294345"/>
                  <a:pt x="4163275" y="315365"/>
                  <a:pt x="4204517" y="337410"/>
                </a:cubicBezTo>
                <a:cubicBezTo>
                  <a:pt x="4245760" y="359455"/>
                  <a:pt x="4286438" y="382498"/>
                  <a:pt x="4326548" y="406541"/>
                </a:cubicBezTo>
                <a:cubicBezTo>
                  <a:pt x="4366661" y="430583"/>
                  <a:pt x="4406158" y="455594"/>
                  <a:pt x="4445042" y="481576"/>
                </a:cubicBezTo>
                <a:cubicBezTo>
                  <a:pt x="4483927" y="507557"/>
                  <a:pt x="4522149" y="534477"/>
                  <a:pt x="4559711" y="562334"/>
                </a:cubicBezTo>
                <a:cubicBezTo>
                  <a:pt x="4597274" y="590192"/>
                  <a:pt x="4634130" y="618955"/>
                  <a:pt x="4670281" y="648623"/>
                </a:cubicBezTo>
                <a:cubicBezTo>
                  <a:pt x="4706430" y="678290"/>
                  <a:pt x="4741830" y="708827"/>
                  <a:pt x="4776480" y="740232"/>
                </a:cubicBezTo>
                <a:cubicBezTo>
                  <a:pt x="4811130" y="771638"/>
                  <a:pt x="4844990" y="803874"/>
                  <a:pt x="4878057" y="836942"/>
                </a:cubicBezTo>
                <a:cubicBezTo>
                  <a:pt x="4911124" y="870010"/>
                  <a:pt x="4943362" y="903870"/>
                  <a:pt x="4974768" y="938520"/>
                </a:cubicBezTo>
                <a:cubicBezTo>
                  <a:pt x="5006173" y="973171"/>
                  <a:pt x="5036710" y="1008571"/>
                  <a:pt x="5066378" y="1044721"/>
                </a:cubicBezTo>
                <a:cubicBezTo>
                  <a:pt x="5096044" y="1080871"/>
                  <a:pt x="5124807" y="1117727"/>
                  <a:pt x="5152664" y="1155289"/>
                </a:cubicBezTo>
                <a:cubicBezTo>
                  <a:pt x="5180522" y="1192851"/>
                  <a:pt x="5207442" y="1231074"/>
                  <a:pt x="5233423" y="1269958"/>
                </a:cubicBezTo>
                <a:cubicBezTo>
                  <a:pt x="5259404" y="1308842"/>
                  <a:pt x="5284416" y="1348339"/>
                  <a:pt x="5308458" y="1388451"/>
                </a:cubicBezTo>
                <a:cubicBezTo>
                  <a:pt x="5332499" y="1428563"/>
                  <a:pt x="5355544" y="1469240"/>
                  <a:pt x="5377589" y="1510484"/>
                </a:cubicBezTo>
                <a:cubicBezTo>
                  <a:pt x="5399634" y="1551727"/>
                  <a:pt x="5420654" y="1593486"/>
                  <a:pt x="5440648" y="1635761"/>
                </a:cubicBezTo>
                <a:cubicBezTo>
                  <a:pt x="5460643" y="1678036"/>
                  <a:pt x="5479590" y="1720776"/>
                  <a:pt x="5497485" y="1763982"/>
                </a:cubicBezTo>
                <a:cubicBezTo>
                  <a:pt x="5515380" y="1807187"/>
                  <a:pt x="5532206" y="1850805"/>
                  <a:pt x="5547961" y="1894837"/>
                </a:cubicBezTo>
                <a:cubicBezTo>
                  <a:pt x="5563715" y="1938868"/>
                  <a:pt x="5578380" y="1983260"/>
                  <a:pt x="5591956" y="2028011"/>
                </a:cubicBezTo>
                <a:cubicBezTo>
                  <a:pt x="5605531" y="2072763"/>
                  <a:pt x="5618000" y="2117820"/>
                  <a:pt x="5629363" y="2163184"/>
                </a:cubicBezTo>
                <a:cubicBezTo>
                  <a:pt x="5640725" y="2208548"/>
                  <a:pt x="5650970" y="2254163"/>
                  <a:pt x="5660093" y="2300029"/>
                </a:cubicBezTo>
                <a:cubicBezTo>
                  <a:pt x="5669217" y="2345896"/>
                  <a:pt x="5677210" y="2391958"/>
                  <a:pt x="5684072" y="2438217"/>
                </a:cubicBezTo>
                <a:cubicBezTo>
                  <a:pt x="5690933" y="2484476"/>
                  <a:pt x="5696657" y="2530876"/>
                  <a:pt x="5701240" y="2577416"/>
                </a:cubicBezTo>
                <a:cubicBezTo>
                  <a:pt x="5705824" y="2623956"/>
                  <a:pt x="5709264" y="2670580"/>
                  <a:pt x="5711558" y="2717289"/>
                </a:cubicBezTo>
                <a:cubicBezTo>
                  <a:pt x="5713853" y="2763998"/>
                  <a:pt x="5715000" y="2810735"/>
                  <a:pt x="5715000" y="2857500"/>
                </a:cubicBezTo>
                <a:close/>
              </a:path>
            </a:pathLst>
          </a:custGeom>
          <a:solidFill>
            <a:srgbClr val="BBBEC5">
              <a:alpha val="102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-476250" y="3524250"/>
            <a:ext cx="3810000" cy="3810000"/>
          </a:xfrm>
          <a:custGeom>
            <a:avLst/>
            <a:gdLst>
              <a:gd name="connsiteX0" fmla="*/ 3810000 w 3810000"/>
              <a:gd name="connsiteY0" fmla="*/ 1905000 h 3810000"/>
              <a:gd name="connsiteX1" fmla="*/ 3807704 w 3810000"/>
              <a:gd name="connsiteY1" fmla="*/ 1998474 h 3810000"/>
              <a:gd name="connsiteX2" fmla="*/ 3800827 w 3810000"/>
              <a:gd name="connsiteY2" fmla="*/ 2091723 h 3810000"/>
              <a:gd name="connsiteX3" fmla="*/ 3789381 w 3810000"/>
              <a:gd name="connsiteY3" fmla="*/ 2184521 h 3810000"/>
              <a:gd name="connsiteX4" fmla="*/ 3773395 w 3810000"/>
              <a:gd name="connsiteY4" fmla="*/ 2276646 h 3810000"/>
              <a:gd name="connsiteX5" fmla="*/ 3752909 w 3810000"/>
              <a:gd name="connsiteY5" fmla="*/ 2367877 h 3810000"/>
              <a:gd name="connsiteX6" fmla="*/ 3727971 w 3810000"/>
              <a:gd name="connsiteY6" fmla="*/ 2457992 h 3810000"/>
              <a:gd name="connsiteX7" fmla="*/ 3698641 w 3810000"/>
              <a:gd name="connsiteY7" fmla="*/ 2546775 h 3810000"/>
              <a:gd name="connsiteX8" fmla="*/ 3664989 w 3810000"/>
              <a:gd name="connsiteY8" fmla="*/ 2634011 h 3810000"/>
              <a:gd name="connsiteX9" fmla="*/ 3627099 w 3810000"/>
              <a:gd name="connsiteY9" fmla="*/ 2719492 h 3810000"/>
              <a:gd name="connsiteX10" fmla="*/ 3585059 w 3810000"/>
              <a:gd name="connsiteY10" fmla="*/ 2803010 h 3810000"/>
              <a:gd name="connsiteX11" fmla="*/ 3538972 w 3810000"/>
              <a:gd name="connsiteY11" fmla="*/ 2884365 h 3810000"/>
              <a:gd name="connsiteX12" fmla="*/ 3488949 w 3810000"/>
              <a:gd name="connsiteY12" fmla="*/ 2963361 h 3810000"/>
              <a:gd name="connsiteX13" fmla="*/ 3435110 w 3810000"/>
              <a:gd name="connsiteY13" fmla="*/ 3039807 h 3810000"/>
              <a:gd name="connsiteX14" fmla="*/ 3377585 w 3810000"/>
              <a:gd name="connsiteY14" fmla="*/ 3113519 h 3810000"/>
              <a:gd name="connsiteX15" fmla="*/ 3316512 w 3810000"/>
              <a:gd name="connsiteY15" fmla="*/ 3184319 h 3810000"/>
              <a:gd name="connsiteX16" fmla="*/ 3252038 w 3810000"/>
              <a:gd name="connsiteY16" fmla="*/ 3252038 h 3810000"/>
              <a:gd name="connsiteX17" fmla="*/ 3184319 w 3810000"/>
              <a:gd name="connsiteY17" fmla="*/ 3316511 h 3810000"/>
              <a:gd name="connsiteX18" fmla="*/ 3113518 w 3810000"/>
              <a:gd name="connsiteY18" fmla="*/ 3377584 h 3810000"/>
              <a:gd name="connsiteX19" fmla="*/ 3039806 w 3810000"/>
              <a:gd name="connsiteY19" fmla="*/ 3435109 h 3810000"/>
              <a:gd name="connsiteX20" fmla="*/ 2963361 w 3810000"/>
              <a:gd name="connsiteY20" fmla="*/ 3488949 h 3810000"/>
              <a:gd name="connsiteX21" fmla="*/ 2884365 w 3810000"/>
              <a:gd name="connsiteY21" fmla="*/ 3538972 h 3810000"/>
              <a:gd name="connsiteX22" fmla="*/ 2803010 w 3810000"/>
              <a:gd name="connsiteY22" fmla="*/ 3585060 h 3810000"/>
              <a:gd name="connsiteX23" fmla="*/ 2719492 w 3810000"/>
              <a:gd name="connsiteY23" fmla="*/ 3627099 h 3810000"/>
              <a:gd name="connsiteX24" fmla="*/ 2634012 w 3810000"/>
              <a:gd name="connsiteY24" fmla="*/ 3664990 h 3810000"/>
              <a:gd name="connsiteX25" fmla="*/ 2546775 w 3810000"/>
              <a:gd name="connsiteY25" fmla="*/ 3698641 h 3810000"/>
              <a:gd name="connsiteX26" fmla="*/ 2457992 w 3810000"/>
              <a:gd name="connsiteY26" fmla="*/ 3727971 h 3810000"/>
              <a:gd name="connsiteX27" fmla="*/ 2367877 w 3810000"/>
              <a:gd name="connsiteY27" fmla="*/ 3752909 h 3810000"/>
              <a:gd name="connsiteX28" fmla="*/ 2276647 w 3810000"/>
              <a:gd name="connsiteY28" fmla="*/ 3773395 h 3810000"/>
              <a:gd name="connsiteX29" fmla="*/ 2184522 w 3810000"/>
              <a:gd name="connsiteY29" fmla="*/ 3789381 h 3810000"/>
              <a:gd name="connsiteX30" fmla="*/ 2091723 w 3810000"/>
              <a:gd name="connsiteY30" fmla="*/ 3800827 h 3810000"/>
              <a:gd name="connsiteX31" fmla="*/ 1998474 w 3810000"/>
              <a:gd name="connsiteY31" fmla="*/ 3807704 h 3810000"/>
              <a:gd name="connsiteX32" fmla="*/ 1905000 w 3810000"/>
              <a:gd name="connsiteY32" fmla="*/ 3810000 h 3810000"/>
              <a:gd name="connsiteX33" fmla="*/ 1811526 w 3810000"/>
              <a:gd name="connsiteY33" fmla="*/ 3807705 h 3810000"/>
              <a:gd name="connsiteX34" fmla="*/ 1718277 w 3810000"/>
              <a:gd name="connsiteY34" fmla="*/ 3800827 h 3810000"/>
              <a:gd name="connsiteX35" fmla="*/ 1625478 w 3810000"/>
              <a:gd name="connsiteY35" fmla="*/ 3789381 h 3810000"/>
              <a:gd name="connsiteX36" fmla="*/ 1533353 w 3810000"/>
              <a:gd name="connsiteY36" fmla="*/ 3773395 h 3810000"/>
              <a:gd name="connsiteX37" fmla="*/ 1442123 w 3810000"/>
              <a:gd name="connsiteY37" fmla="*/ 3752909 h 3810000"/>
              <a:gd name="connsiteX38" fmla="*/ 1352008 w 3810000"/>
              <a:gd name="connsiteY38" fmla="*/ 3727971 h 3810000"/>
              <a:gd name="connsiteX39" fmla="*/ 1263225 w 3810000"/>
              <a:gd name="connsiteY39" fmla="*/ 3698641 h 3810000"/>
              <a:gd name="connsiteX40" fmla="*/ 1175988 w 3810000"/>
              <a:gd name="connsiteY40" fmla="*/ 3664990 h 3810000"/>
              <a:gd name="connsiteX41" fmla="*/ 1090507 w 3810000"/>
              <a:gd name="connsiteY41" fmla="*/ 3627099 h 3810000"/>
              <a:gd name="connsiteX42" fmla="*/ 1006989 w 3810000"/>
              <a:gd name="connsiteY42" fmla="*/ 3585060 h 3810000"/>
              <a:gd name="connsiteX43" fmla="*/ 925634 w 3810000"/>
              <a:gd name="connsiteY43" fmla="*/ 3538972 h 3810000"/>
              <a:gd name="connsiteX44" fmla="*/ 846639 w 3810000"/>
              <a:gd name="connsiteY44" fmla="*/ 3488949 h 3810000"/>
              <a:gd name="connsiteX45" fmla="*/ 770193 w 3810000"/>
              <a:gd name="connsiteY45" fmla="*/ 3435109 h 3810000"/>
              <a:gd name="connsiteX46" fmla="*/ 696481 w 3810000"/>
              <a:gd name="connsiteY46" fmla="*/ 3377584 h 3810000"/>
              <a:gd name="connsiteX47" fmla="*/ 625680 w 3810000"/>
              <a:gd name="connsiteY47" fmla="*/ 3316511 h 3810000"/>
              <a:gd name="connsiteX48" fmla="*/ 557962 w 3810000"/>
              <a:gd name="connsiteY48" fmla="*/ 3252038 h 3810000"/>
              <a:gd name="connsiteX49" fmla="*/ 493488 w 3810000"/>
              <a:gd name="connsiteY49" fmla="*/ 3184319 h 3810000"/>
              <a:gd name="connsiteX50" fmla="*/ 432415 w 3810000"/>
              <a:gd name="connsiteY50" fmla="*/ 3113519 h 3810000"/>
              <a:gd name="connsiteX51" fmla="*/ 374890 w 3810000"/>
              <a:gd name="connsiteY51" fmla="*/ 3039807 h 3810000"/>
              <a:gd name="connsiteX52" fmla="*/ 321050 w 3810000"/>
              <a:gd name="connsiteY52" fmla="*/ 2963361 h 3810000"/>
              <a:gd name="connsiteX53" fmla="*/ 271027 w 3810000"/>
              <a:gd name="connsiteY53" fmla="*/ 2884365 h 3810000"/>
              <a:gd name="connsiteX54" fmla="*/ 224940 w 3810000"/>
              <a:gd name="connsiteY54" fmla="*/ 2803010 h 3810000"/>
              <a:gd name="connsiteX55" fmla="*/ 182900 w 3810000"/>
              <a:gd name="connsiteY55" fmla="*/ 2719492 h 3810000"/>
              <a:gd name="connsiteX56" fmla="*/ 145010 w 3810000"/>
              <a:gd name="connsiteY56" fmla="*/ 2634011 h 3810000"/>
              <a:gd name="connsiteX57" fmla="*/ 111359 w 3810000"/>
              <a:gd name="connsiteY57" fmla="*/ 2546775 h 3810000"/>
              <a:gd name="connsiteX58" fmla="*/ 82029 w 3810000"/>
              <a:gd name="connsiteY58" fmla="*/ 2457992 h 3810000"/>
              <a:gd name="connsiteX59" fmla="*/ 57091 w 3810000"/>
              <a:gd name="connsiteY59" fmla="*/ 2367877 h 3810000"/>
              <a:gd name="connsiteX60" fmla="*/ 36604 w 3810000"/>
              <a:gd name="connsiteY60" fmla="*/ 2276646 h 3810000"/>
              <a:gd name="connsiteX61" fmla="*/ 20619 w 3810000"/>
              <a:gd name="connsiteY61" fmla="*/ 2184521 h 3810000"/>
              <a:gd name="connsiteX62" fmla="*/ 9173 w 3810000"/>
              <a:gd name="connsiteY62" fmla="*/ 2091723 h 3810000"/>
              <a:gd name="connsiteX63" fmla="*/ 2295 w 3810000"/>
              <a:gd name="connsiteY63" fmla="*/ 1998474 h 3810000"/>
              <a:gd name="connsiteX64" fmla="*/ 0 w 3810000"/>
              <a:gd name="connsiteY64" fmla="*/ 1905000 h 3810000"/>
              <a:gd name="connsiteX65" fmla="*/ 2295 w 3810000"/>
              <a:gd name="connsiteY65" fmla="*/ 1811526 h 3810000"/>
              <a:gd name="connsiteX66" fmla="*/ 9173 w 3810000"/>
              <a:gd name="connsiteY66" fmla="*/ 1718278 h 3810000"/>
              <a:gd name="connsiteX67" fmla="*/ 20619 w 3810000"/>
              <a:gd name="connsiteY67" fmla="*/ 1625479 h 3810000"/>
              <a:gd name="connsiteX68" fmla="*/ 36604 w 3810000"/>
              <a:gd name="connsiteY68" fmla="*/ 1533352 h 3810000"/>
              <a:gd name="connsiteX69" fmla="*/ 57091 w 3810000"/>
              <a:gd name="connsiteY69" fmla="*/ 1442122 h 3810000"/>
              <a:gd name="connsiteX70" fmla="*/ 82029 w 3810000"/>
              <a:gd name="connsiteY70" fmla="*/ 1352007 h 3810000"/>
              <a:gd name="connsiteX71" fmla="*/ 111359 w 3810000"/>
              <a:gd name="connsiteY71" fmla="*/ 1263224 h 3810000"/>
              <a:gd name="connsiteX72" fmla="*/ 145010 w 3810000"/>
              <a:gd name="connsiteY72" fmla="*/ 1175988 h 3810000"/>
              <a:gd name="connsiteX73" fmla="*/ 182900 w 3810000"/>
              <a:gd name="connsiteY73" fmla="*/ 1090507 h 3810000"/>
              <a:gd name="connsiteX74" fmla="*/ 224940 w 3810000"/>
              <a:gd name="connsiteY74" fmla="*/ 1006989 h 3810000"/>
              <a:gd name="connsiteX75" fmla="*/ 271027 w 3810000"/>
              <a:gd name="connsiteY75" fmla="*/ 925634 h 3810000"/>
              <a:gd name="connsiteX76" fmla="*/ 321050 w 3810000"/>
              <a:gd name="connsiteY76" fmla="*/ 846638 h 3810000"/>
              <a:gd name="connsiteX77" fmla="*/ 374890 w 3810000"/>
              <a:gd name="connsiteY77" fmla="*/ 770192 h 3810000"/>
              <a:gd name="connsiteX78" fmla="*/ 432415 w 3810000"/>
              <a:gd name="connsiteY78" fmla="*/ 696480 h 3810000"/>
              <a:gd name="connsiteX79" fmla="*/ 493488 w 3810000"/>
              <a:gd name="connsiteY79" fmla="*/ 625680 h 3810000"/>
              <a:gd name="connsiteX80" fmla="*/ 557962 w 3810000"/>
              <a:gd name="connsiteY80" fmla="*/ 557961 h 3810000"/>
              <a:gd name="connsiteX81" fmla="*/ 625680 w 3810000"/>
              <a:gd name="connsiteY81" fmla="*/ 493488 h 3810000"/>
              <a:gd name="connsiteX82" fmla="*/ 696481 w 3810000"/>
              <a:gd name="connsiteY82" fmla="*/ 432415 h 3810000"/>
              <a:gd name="connsiteX83" fmla="*/ 770193 w 3810000"/>
              <a:gd name="connsiteY83" fmla="*/ 374890 h 3810000"/>
              <a:gd name="connsiteX84" fmla="*/ 846639 w 3810000"/>
              <a:gd name="connsiteY84" fmla="*/ 321050 h 3810000"/>
              <a:gd name="connsiteX85" fmla="*/ 925634 w 3810000"/>
              <a:gd name="connsiteY85" fmla="*/ 271027 h 3810000"/>
              <a:gd name="connsiteX86" fmla="*/ 1006989 w 3810000"/>
              <a:gd name="connsiteY86" fmla="*/ 224940 h 3810000"/>
              <a:gd name="connsiteX87" fmla="*/ 1090507 w 3810000"/>
              <a:gd name="connsiteY87" fmla="*/ 182900 h 3810000"/>
              <a:gd name="connsiteX88" fmla="*/ 1175988 w 3810000"/>
              <a:gd name="connsiteY88" fmla="*/ 145009 h 3810000"/>
              <a:gd name="connsiteX89" fmla="*/ 1263225 w 3810000"/>
              <a:gd name="connsiteY89" fmla="*/ 111358 h 3810000"/>
              <a:gd name="connsiteX90" fmla="*/ 1352008 w 3810000"/>
              <a:gd name="connsiteY90" fmla="*/ 82029 h 3810000"/>
              <a:gd name="connsiteX91" fmla="*/ 1442123 w 3810000"/>
              <a:gd name="connsiteY91" fmla="*/ 57091 h 3810000"/>
              <a:gd name="connsiteX92" fmla="*/ 1533353 w 3810000"/>
              <a:gd name="connsiteY92" fmla="*/ 36604 h 3810000"/>
              <a:gd name="connsiteX93" fmla="*/ 1625478 w 3810000"/>
              <a:gd name="connsiteY93" fmla="*/ 20619 h 3810000"/>
              <a:gd name="connsiteX94" fmla="*/ 1718277 w 3810000"/>
              <a:gd name="connsiteY94" fmla="*/ 9173 h 3810000"/>
              <a:gd name="connsiteX95" fmla="*/ 1811526 w 3810000"/>
              <a:gd name="connsiteY95" fmla="*/ 2295 h 3810000"/>
              <a:gd name="connsiteX96" fmla="*/ 1905000 w 3810000"/>
              <a:gd name="connsiteY96" fmla="*/ 0 h 3810000"/>
              <a:gd name="connsiteX97" fmla="*/ 1998474 w 3810000"/>
              <a:gd name="connsiteY97" fmla="*/ 2295 h 3810000"/>
              <a:gd name="connsiteX98" fmla="*/ 2091723 w 3810000"/>
              <a:gd name="connsiteY98" fmla="*/ 9173 h 3810000"/>
              <a:gd name="connsiteX99" fmla="*/ 2184522 w 3810000"/>
              <a:gd name="connsiteY99" fmla="*/ 20619 h 3810000"/>
              <a:gd name="connsiteX100" fmla="*/ 2276647 w 3810000"/>
              <a:gd name="connsiteY100" fmla="*/ 36604 h 3810000"/>
              <a:gd name="connsiteX101" fmla="*/ 2367877 w 3810000"/>
              <a:gd name="connsiteY101" fmla="*/ 57091 h 3810000"/>
              <a:gd name="connsiteX102" fmla="*/ 2457992 w 3810000"/>
              <a:gd name="connsiteY102" fmla="*/ 82029 h 3810000"/>
              <a:gd name="connsiteX103" fmla="*/ 2546775 w 3810000"/>
              <a:gd name="connsiteY103" fmla="*/ 111358 h 3810000"/>
              <a:gd name="connsiteX104" fmla="*/ 2634012 w 3810000"/>
              <a:gd name="connsiteY104" fmla="*/ 145009 h 3810000"/>
              <a:gd name="connsiteX105" fmla="*/ 2719492 w 3810000"/>
              <a:gd name="connsiteY105" fmla="*/ 182900 h 3810000"/>
              <a:gd name="connsiteX106" fmla="*/ 2803010 w 3810000"/>
              <a:gd name="connsiteY106" fmla="*/ 224940 h 3810000"/>
              <a:gd name="connsiteX107" fmla="*/ 2884365 w 3810000"/>
              <a:gd name="connsiteY107" fmla="*/ 271027 h 3810000"/>
              <a:gd name="connsiteX108" fmla="*/ 2963361 w 3810000"/>
              <a:gd name="connsiteY108" fmla="*/ 321050 h 3810000"/>
              <a:gd name="connsiteX109" fmla="*/ 3039806 w 3810000"/>
              <a:gd name="connsiteY109" fmla="*/ 374890 h 3810000"/>
              <a:gd name="connsiteX110" fmla="*/ 3113518 w 3810000"/>
              <a:gd name="connsiteY110" fmla="*/ 432415 h 3810000"/>
              <a:gd name="connsiteX111" fmla="*/ 3184319 w 3810000"/>
              <a:gd name="connsiteY111" fmla="*/ 493488 h 3810000"/>
              <a:gd name="connsiteX112" fmla="*/ 3252038 w 3810000"/>
              <a:gd name="connsiteY112" fmla="*/ 557961 h 3810000"/>
              <a:gd name="connsiteX113" fmla="*/ 3316512 w 3810000"/>
              <a:gd name="connsiteY113" fmla="*/ 625680 h 3810000"/>
              <a:gd name="connsiteX114" fmla="*/ 3377585 w 3810000"/>
              <a:gd name="connsiteY114" fmla="*/ 696480 h 3810000"/>
              <a:gd name="connsiteX115" fmla="*/ 3435110 w 3810000"/>
              <a:gd name="connsiteY115" fmla="*/ 770192 h 3810000"/>
              <a:gd name="connsiteX116" fmla="*/ 3488949 w 3810000"/>
              <a:gd name="connsiteY116" fmla="*/ 846638 h 3810000"/>
              <a:gd name="connsiteX117" fmla="*/ 3538972 w 3810000"/>
              <a:gd name="connsiteY117" fmla="*/ 925634 h 3810000"/>
              <a:gd name="connsiteX118" fmla="*/ 3585059 w 3810000"/>
              <a:gd name="connsiteY118" fmla="*/ 1006989 h 3810000"/>
              <a:gd name="connsiteX119" fmla="*/ 3627099 w 3810000"/>
              <a:gd name="connsiteY119" fmla="*/ 1090507 h 3810000"/>
              <a:gd name="connsiteX120" fmla="*/ 3664989 w 3810000"/>
              <a:gd name="connsiteY120" fmla="*/ 1175988 h 3810000"/>
              <a:gd name="connsiteX121" fmla="*/ 3698641 w 3810000"/>
              <a:gd name="connsiteY121" fmla="*/ 1263224 h 3810000"/>
              <a:gd name="connsiteX122" fmla="*/ 3727971 w 3810000"/>
              <a:gd name="connsiteY122" fmla="*/ 1352008 h 3810000"/>
              <a:gd name="connsiteX123" fmla="*/ 3752909 w 3810000"/>
              <a:gd name="connsiteY123" fmla="*/ 1442122 h 3810000"/>
              <a:gd name="connsiteX124" fmla="*/ 3773395 w 3810000"/>
              <a:gd name="connsiteY124" fmla="*/ 1533352 h 3810000"/>
              <a:gd name="connsiteX125" fmla="*/ 3789381 w 3810000"/>
              <a:gd name="connsiteY125" fmla="*/ 1625478 h 3810000"/>
              <a:gd name="connsiteX126" fmla="*/ 3800827 w 3810000"/>
              <a:gd name="connsiteY126" fmla="*/ 1718278 h 3810000"/>
              <a:gd name="connsiteX127" fmla="*/ 3807705 w 3810000"/>
              <a:gd name="connsiteY127" fmla="*/ 1811526 h 3810000"/>
              <a:gd name="connsiteX128" fmla="*/ 3810000 w 3810000"/>
              <a:gd name="connsiteY128" fmla="*/ 1905000 h 3810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  <a:cxn ang="65">
                <a:pos x="connsiteX65" y="connsiteY65"/>
              </a:cxn>
              <a:cxn ang="66">
                <a:pos x="connsiteX66" y="connsiteY66"/>
              </a:cxn>
              <a:cxn ang="67">
                <a:pos x="connsiteX67" y="connsiteY67"/>
              </a:cxn>
              <a:cxn ang="68">
                <a:pos x="connsiteX68" y="connsiteY68"/>
              </a:cxn>
              <a:cxn ang="69">
                <a:pos x="connsiteX69" y="connsiteY69"/>
              </a:cxn>
              <a:cxn ang="70">
                <a:pos x="connsiteX70" y="connsiteY70"/>
              </a:cxn>
              <a:cxn ang="71">
                <a:pos x="connsiteX71" y="connsiteY71"/>
              </a:cxn>
              <a:cxn ang="72">
                <a:pos x="connsiteX72" y="connsiteY72"/>
              </a:cxn>
              <a:cxn ang="73">
                <a:pos x="connsiteX73" y="connsiteY73"/>
              </a:cxn>
              <a:cxn ang="74">
                <a:pos x="connsiteX74" y="connsiteY74"/>
              </a:cxn>
              <a:cxn ang="75">
                <a:pos x="connsiteX75" y="connsiteY75"/>
              </a:cxn>
              <a:cxn ang="76">
                <a:pos x="connsiteX76" y="connsiteY76"/>
              </a:cxn>
              <a:cxn ang="77">
                <a:pos x="connsiteX77" y="connsiteY77"/>
              </a:cxn>
              <a:cxn ang="78">
                <a:pos x="connsiteX78" y="connsiteY78"/>
              </a:cxn>
              <a:cxn ang="79">
                <a:pos x="connsiteX79" y="connsiteY79"/>
              </a:cxn>
              <a:cxn ang="80">
                <a:pos x="connsiteX80" y="connsiteY80"/>
              </a:cxn>
              <a:cxn ang="81">
                <a:pos x="connsiteX81" y="connsiteY81"/>
              </a:cxn>
              <a:cxn ang="82">
                <a:pos x="connsiteX82" y="connsiteY82"/>
              </a:cxn>
              <a:cxn ang="83">
                <a:pos x="connsiteX83" y="connsiteY83"/>
              </a:cxn>
              <a:cxn ang="84">
                <a:pos x="connsiteX84" y="connsiteY84"/>
              </a:cxn>
              <a:cxn ang="85">
                <a:pos x="connsiteX85" y="connsiteY85"/>
              </a:cxn>
              <a:cxn ang="86">
                <a:pos x="connsiteX86" y="connsiteY86"/>
              </a:cxn>
              <a:cxn ang="87">
                <a:pos x="connsiteX87" y="connsiteY87"/>
              </a:cxn>
              <a:cxn ang="88">
                <a:pos x="connsiteX88" y="connsiteY88"/>
              </a:cxn>
              <a:cxn ang="89">
                <a:pos x="connsiteX89" y="connsiteY89"/>
              </a:cxn>
              <a:cxn ang="90">
                <a:pos x="connsiteX90" y="connsiteY90"/>
              </a:cxn>
              <a:cxn ang="91">
                <a:pos x="connsiteX91" y="connsiteY91"/>
              </a:cxn>
              <a:cxn ang="92">
                <a:pos x="connsiteX92" y="connsiteY92"/>
              </a:cxn>
              <a:cxn ang="93">
                <a:pos x="connsiteX93" y="connsiteY93"/>
              </a:cxn>
              <a:cxn ang="94">
                <a:pos x="connsiteX94" y="connsiteY94"/>
              </a:cxn>
              <a:cxn ang="95">
                <a:pos x="connsiteX95" y="connsiteY95"/>
              </a:cxn>
              <a:cxn ang="96">
                <a:pos x="connsiteX96" y="connsiteY96"/>
              </a:cxn>
              <a:cxn ang="97">
                <a:pos x="connsiteX97" y="connsiteY97"/>
              </a:cxn>
              <a:cxn ang="98">
                <a:pos x="connsiteX98" y="connsiteY98"/>
              </a:cxn>
              <a:cxn ang="99">
                <a:pos x="connsiteX99" y="connsiteY99"/>
              </a:cxn>
              <a:cxn ang="100">
                <a:pos x="connsiteX100" y="connsiteY100"/>
              </a:cxn>
              <a:cxn ang="101">
                <a:pos x="connsiteX101" y="connsiteY101"/>
              </a:cxn>
              <a:cxn ang="102">
                <a:pos x="connsiteX102" y="connsiteY102"/>
              </a:cxn>
              <a:cxn ang="103">
                <a:pos x="connsiteX103" y="connsiteY103"/>
              </a:cxn>
              <a:cxn ang="104">
                <a:pos x="connsiteX104" y="connsiteY104"/>
              </a:cxn>
              <a:cxn ang="105">
                <a:pos x="connsiteX105" y="connsiteY105"/>
              </a:cxn>
              <a:cxn ang="106">
                <a:pos x="connsiteX106" y="connsiteY106"/>
              </a:cxn>
              <a:cxn ang="107">
                <a:pos x="connsiteX107" y="connsiteY107"/>
              </a:cxn>
              <a:cxn ang="108">
                <a:pos x="connsiteX108" y="connsiteY108"/>
              </a:cxn>
              <a:cxn ang="109">
                <a:pos x="connsiteX109" y="connsiteY109"/>
              </a:cxn>
              <a:cxn ang="110">
                <a:pos x="connsiteX110" y="connsiteY110"/>
              </a:cxn>
              <a:cxn ang="111">
                <a:pos x="connsiteX111" y="connsiteY111"/>
              </a:cxn>
              <a:cxn ang="112">
                <a:pos x="connsiteX112" y="connsiteY112"/>
              </a:cxn>
              <a:cxn ang="113">
                <a:pos x="connsiteX113" y="connsiteY113"/>
              </a:cxn>
              <a:cxn ang="114">
                <a:pos x="connsiteX114" y="connsiteY114"/>
              </a:cxn>
              <a:cxn ang="115">
                <a:pos x="connsiteX115" y="connsiteY115"/>
              </a:cxn>
              <a:cxn ang="116">
                <a:pos x="connsiteX116" y="connsiteY116"/>
              </a:cxn>
              <a:cxn ang="117">
                <a:pos x="connsiteX117" y="connsiteY117"/>
              </a:cxn>
              <a:cxn ang="118">
                <a:pos x="connsiteX118" y="connsiteY118"/>
              </a:cxn>
              <a:cxn ang="119">
                <a:pos x="connsiteX119" y="connsiteY119"/>
              </a:cxn>
              <a:cxn ang="120">
                <a:pos x="connsiteX120" y="connsiteY120"/>
              </a:cxn>
              <a:cxn ang="121">
                <a:pos x="connsiteX121" y="connsiteY121"/>
              </a:cxn>
              <a:cxn ang="122">
                <a:pos x="connsiteX122" y="connsiteY122"/>
              </a:cxn>
              <a:cxn ang="123">
                <a:pos x="connsiteX123" y="connsiteY123"/>
              </a:cxn>
              <a:cxn ang="124">
                <a:pos x="connsiteX124" y="connsiteY124"/>
              </a:cxn>
              <a:cxn ang="125">
                <a:pos x="connsiteX125" y="connsiteY125"/>
              </a:cxn>
              <a:cxn ang="126">
                <a:pos x="connsiteX126" y="connsiteY126"/>
              </a:cxn>
              <a:cxn ang="127">
                <a:pos x="connsiteX127" y="connsiteY127"/>
              </a:cxn>
              <a:cxn ang="128">
                <a:pos x="connsiteX128" y="connsiteY128"/>
              </a:cxn>
            </a:cxnLst>
            <a:rect l="l" t="t" r="r" b="b"/>
            <a:pathLst>
              <a:path w="3810000" h="3810000">
                <a:moveTo>
                  <a:pt x="3810000" y="1905000"/>
                </a:moveTo>
                <a:cubicBezTo>
                  <a:pt x="3810000" y="1936176"/>
                  <a:pt x="3809234" y="1967335"/>
                  <a:pt x="3807704" y="1998474"/>
                </a:cubicBezTo>
                <a:cubicBezTo>
                  <a:pt x="3806175" y="2029613"/>
                  <a:pt x="3803882" y="2060696"/>
                  <a:pt x="3800826" y="2091723"/>
                </a:cubicBezTo>
                <a:cubicBezTo>
                  <a:pt x="3797770" y="2122749"/>
                  <a:pt x="3793955" y="2153682"/>
                  <a:pt x="3789381" y="2184521"/>
                </a:cubicBezTo>
                <a:cubicBezTo>
                  <a:pt x="3784806" y="2215361"/>
                  <a:pt x="3779478" y="2246069"/>
                  <a:pt x="3773395" y="2276646"/>
                </a:cubicBezTo>
                <a:cubicBezTo>
                  <a:pt x="3767313" y="2307224"/>
                  <a:pt x="3760484" y="2337634"/>
                  <a:pt x="3752909" y="2367877"/>
                </a:cubicBezTo>
                <a:cubicBezTo>
                  <a:pt x="3745334" y="2398119"/>
                  <a:pt x="3737021" y="2428158"/>
                  <a:pt x="3727971" y="2457992"/>
                </a:cubicBezTo>
                <a:cubicBezTo>
                  <a:pt x="3718920" y="2487826"/>
                  <a:pt x="3709144" y="2517420"/>
                  <a:pt x="3698640" y="2546775"/>
                </a:cubicBezTo>
                <a:cubicBezTo>
                  <a:pt x="3688137" y="2576129"/>
                  <a:pt x="3676921" y="2605208"/>
                  <a:pt x="3664990" y="2634011"/>
                </a:cubicBezTo>
                <a:cubicBezTo>
                  <a:pt x="3653059" y="2662815"/>
                  <a:pt x="3640428" y="2691308"/>
                  <a:pt x="3627099" y="2719492"/>
                </a:cubicBezTo>
                <a:cubicBezTo>
                  <a:pt x="3613769" y="2747676"/>
                  <a:pt x="3599756" y="2775515"/>
                  <a:pt x="3585059" y="2803010"/>
                </a:cubicBezTo>
                <a:cubicBezTo>
                  <a:pt x="3570363" y="2830506"/>
                  <a:pt x="3555000" y="2857624"/>
                  <a:pt x="3538972" y="2884365"/>
                </a:cubicBezTo>
                <a:cubicBezTo>
                  <a:pt x="3522945" y="2911106"/>
                  <a:pt x="3506270" y="2937439"/>
                  <a:pt x="3488949" y="2963361"/>
                </a:cubicBezTo>
                <a:cubicBezTo>
                  <a:pt x="3471628" y="2989283"/>
                  <a:pt x="3453682" y="3014765"/>
                  <a:pt x="3435110" y="3039807"/>
                </a:cubicBezTo>
                <a:cubicBezTo>
                  <a:pt x="3416538" y="3064848"/>
                  <a:pt x="3397363" y="3089419"/>
                  <a:pt x="3377584" y="3113519"/>
                </a:cubicBezTo>
                <a:cubicBezTo>
                  <a:pt x="3357806" y="3137620"/>
                  <a:pt x="3337448" y="3161219"/>
                  <a:pt x="3316511" y="3184319"/>
                </a:cubicBezTo>
                <a:cubicBezTo>
                  <a:pt x="3295574" y="3207419"/>
                  <a:pt x="3274083" y="3229992"/>
                  <a:pt x="3252038" y="3252038"/>
                </a:cubicBezTo>
                <a:cubicBezTo>
                  <a:pt x="3229992" y="3274083"/>
                  <a:pt x="3207420" y="3295574"/>
                  <a:pt x="3184319" y="3316511"/>
                </a:cubicBezTo>
                <a:cubicBezTo>
                  <a:pt x="3161219" y="3337449"/>
                  <a:pt x="3137618" y="3357806"/>
                  <a:pt x="3113518" y="3377584"/>
                </a:cubicBezTo>
                <a:cubicBezTo>
                  <a:pt x="3089418" y="3397362"/>
                  <a:pt x="3064848" y="3416538"/>
                  <a:pt x="3039806" y="3435109"/>
                </a:cubicBezTo>
                <a:cubicBezTo>
                  <a:pt x="3014765" y="3453682"/>
                  <a:pt x="2989283" y="3471628"/>
                  <a:pt x="2963361" y="3488949"/>
                </a:cubicBezTo>
                <a:cubicBezTo>
                  <a:pt x="2937438" y="3506269"/>
                  <a:pt x="2911106" y="3522943"/>
                  <a:pt x="2884365" y="3538972"/>
                </a:cubicBezTo>
                <a:cubicBezTo>
                  <a:pt x="2857624" y="3555000"/>
                  <a:pt x="2830506" y="3570362"/>
                  <a:pt x="2803010" y="3585060"/>
                </a:cubicBezTo>
                <a:cubicBezTo>
                  <a:pt x="2775515" y="3599756"/>
                  <a:pt x="2747675" y="3613769"/>
                  <a:pt x="2719492" y="3627099"/>
                </a:cubicBezTo>
                <a:cubicBezTo>
                  <a:pt x="2691309" y="3640429"/>
                  <a:pt x="2662815" y="3653058"/>
                  <a:pt x="2634011" y="3664990"/>
                </a:cubicBezTo>
                <a:cubicBezTo>
                  <a:pt x="2605208" y="3676920"/>
                  <a:pt x="2576129" y="3688137"/>
                  <a:pt x="2546775" y="3698641"/>
                </a:cubicBezTo>
                <a:cubicBezTo>
                  <a:pt x="2517421" y="3709144"/>
                  <a:pt x="2487826" y="3718921"/>
                  <a:pt x="2457992" y="3727971"/>
                </a:cubicBezTo>
                <a:cubicBezTo>
                  <a:pt x="2428158" y="3737020"/>
                  <a:pt x="2398119" y="3745334"/>
                  <a:pt x="2367877" y="3752909"/>
                </a:cubicBezTo>
                <a:cubicBezTo>
                  <a:pt x="2337634" y="3760484"/>
                  <a:pt x="2307224" y="3767312"/>
                  <a:pt x="2276647" y="3773395"/>
                </a:cubicBezTo>
                <a:cubicBezTo>
                  <a:pt x="2246069" y="3779477"/>
                  <a:pt x="2215361" y="3784806"/>
                  <a:pt x="2184521" y="3789381"/>
                </a:cubicBezTo>
                <a:cubicBezTo>
                  <a:pt x="2153682" y="3793956"/>
                  <a:pt x="2122749" y="3797770"/>
                  <a:pt x="2091723" y="3800827"/>
                </a:cubicBezTo>
                <a:cubicBezTo>
                  <a:pt x="2060696" y="3803882"/>
                  <a:pt x="2029613" y="3806175"/>
                  <a:pt x="1998474" y="3807704"/>
                </a:cubicBezTo>
                <a:cubicBezTo>
                  <a:pt x="1967335" y="3809235"/>
                  <a:pt x="1936177" y="3810000"/>
                  <a:pt x="1905000" y="3810000"/>
                </a:cubicBezTo>
                <a:cubicBezTo>
                  <a:pt x="1873823" y="3810000"/>
                  <a:pt x="1842665" y="3809235"/>
                  <a:pt x="1811526" y="3807705"/>
                </a:cubicBezTo>
                <a:cubicBezTo>
                  <a:pt x="1780387" y="3806176"/>
                  <a:pt x="1749304" y="3803883"/>
                  <a:pt x="1718277" y="3800827"/>
                </a:cubicBezTo>
                <a:cubicBezTo>
                  <a:pt x="1687250" y="3797771"/>
                  <a:pt x="1656318" y="3793956"/>
                  <a:pt x="1625478" y="3789381"/>
                </a:cubicBezTo>
                <a:cubicBezTo>
                  <a:pt x="1594639" y="3784806"/>
                  <a:pt x="1563930" y="3779477"/>
                  <a:pt x="1533353" y="3773395"/>
                </a:cubicBezTo>
                <a:cubicBezTo>
                  <a:pt x="1502775" y="3767312"/>
                  <a:pt x="1472365" y="3760484"/>
                  <a:pt x="1442123" y="3752909"/>
                </a:cubicBezTo>
                <a:cubicBezTo>
                  <a:pt x="1411880" y="3745334"/>
                  <a:pt x="1381842" y="3737020"/>
                  <a:pt x="1352008" y="3727971"/>
                </a:cubicBezTo>
                <a:cubicBezTo>
                  <a:pt x="1322173" y="3718921"/>
                  <a:pt x="1292579" y="3709144"/>
                  <a:pt x="1263225" y="3698641"/>
                </a:cubicBezTo>
                <a:cubicBezTo>
                  <a:pt x="1233870" y="3688137"/>
                  <a:pt x="1204791" y="3676920"/>
                  <a:pt x="1175988" y="3664990"/>
                </a:cubicBezTo>
                <a:cubicBezTo>
                  <a:pt x="1147184" y="3653058"/>
                  <a:pt x="1118691" y="3640429"/>
                  <a:pt x="1090507" y="3627099"/>
                </a:cubicBezTo>
                <a:cubicBezTo>
                  <a:pt x="1062324" y="3613769"/>
                  <a:pt x="1034485" y="3599756"/>
                  <a:pt x="1006989" y="3585060"/>
                </a:cubicBezTo>
                <a:cubicBezTo>
                  <a:pt x="979494" y="3570362"/>
                  <a:pt x="952375" y="3555000"/>
                  <a:pt x="925634" y="3538972"/>
                </a:cubicBezTo>
                <a:cubicBezTo>
                  <a:pt x="898893" y="3522943"/>
                  <a:pt x="872561" y="3506269"/>
                  <a:pt x="846639" y="3488949"/>
                </a:cubicBezTo>
                <a:cubicBezTo>
                  <a:pt x="820716" y="3471628"/>
                  <a:pt x="795234" y="3453682"/>
                  <a:pt x="770193" y="3435109"/>
                </a:cubicBezTo>
                <a:cubicBezTo>
                  <a:pt x="745151" y="3416538"/>
                  <a:pt x="720581" y="3397362"/>
                  <a:pt x="696481" y="3377584"/>
                </a:cubicBezTo>
                <a:cubicBezTo>
                  <a:pt x="672381" y="3357806"/>
                  <a:pt x="648781" y="3337449"/>
                  <a:pt x="625680" y="3316511"/>
                </a:cubicBezTo>
                <a:cubicBezTo>
                  <a:pt x="602580" y="3295574"/>
                  <a:pt x="580007" y="3274083"/>
                  <a:pt x="557962" y="3252038"/>
                </a:cubicBezTo>
                <a:cubicBezTo>
                  <a:pt x="535916" y="3229992"/>
                  <a:pt x="514425" y="3207419"/>
                  <a:pt x="493488" y="3184319"/>
                </a:cubicBezTo>
                <a:cubicBezTo>
                  <a:pt x="472551" y="3161219"/>
                  <a:pt x="452193" y="3137619"/>
                  <a:pt x="432415" y="3113519"/>
                </a:cubicBezTo>
                <a:cubicBezTo>
                  <a:pt x="412637" y="3089418"/>
                  <a:pt x="393462" y="3064847"/>
                  <a:pt x="374890" y="3039807"/>
                </a:cubicBezTo>
                <a:cubicBezTo>
                  <a:pt x="356318" y="3014765"/>
                  <a:pt x="338371" y="2989283"/>
                  <a:pt x="321050" y="2963361"/>
                </a:cubicBezTo>
                <a:cubicBezTo>
                  <a:pt x="303729" y="2937439"/>
                  <a:pt x="287055" y="2911106"/>
                  <a:pt x="271027" y="2884365"/>
                </a:cubicBezTo>
                <a:cubicBezTo>
                  <a:pt x="254999" y="2857624"/>
                  <a:pt x="239637" y="2830506"/>
                  <a:pt x="224940" y="2803010"/>
                </a:cubicBezTo>
                <a:cubicBezTo>
                  <a:pt x="210243" y="2775515"/>
                  <a:pt x="196230" y="2747676"/>
                  <a:pt x="182900" y="2719492"/>
                </a:cubicBezTo>
                <a:cubicBezTo>
                  <a:pt x="169571" y="2691308"/>
                  <a:pt x="156940" y="2662815"/>
                  <a:pt x="145010" y="2634011"/>
                </a:cubicBezTo>
                <a:cubicBezTo>
                  <a:pt x="133079" y="2605208"/>
                  <a:pt x="121862" y="2576129"/>
                  <a:pt x="111359" y="2546775"/>
                </a:cubicBezTo>
                <a:cubicBezTo>
                  <a:pt x="100855" y="2517420"/>
                  <a:pt x="91079" y="2487826"/>
                  <a:pt x="82029" y="2457992"/>
                </a:cubicBezTo>
                <a:cubicBezTo>
                  <a:pt x="72979" y="2428158"/>
                  <a:pt x="64666" y="2398119"/>
                  <a:pt x="57091" y="2367877"/>
                </a:cubicBezTo>
                <a:cubicBezTo>
                  <a:pt x="49515" y="2337634"/>
                  <a:pt x="42686" y="2307224"/>
                  <a:pt x="36604" y="2276646"/>
                </a:cubicBezTo>
                <a:cubicBezTo>
                  <a:pt x="30522" y="2246069"/>
                  <a:pt x="25193" y="2215361"/>
                  <a:pt x="20619" y="2184521"/>
                </a:cubicBezTo>
                <a:cubicBezTo>
                  <a:pt x="16044" y="2153682"/>
                  <a:pt x="12229" y="2122749"/>
                  <a:pt x="9173" y="2091723"/>
                </a:cubicBezTo>
                <a:cubicBezTo>
                  <a:pt x="6117" y="2060696"/>
                  <a:pt x="3824" y="2029613"/>
                  <a:pt x="2295" y="1998474"/>
                </a:cubicBezTo>
                <a:cubicBezTo>
                  <a:pt x="765" y="1967335"/>
                  <a:pt x="0" y="1936176"/>
                  <a:pt x="0" y="1905000"/>
                </a:cubicBezTo>
                <a:cubicBezTo>
                  <a:pt x="0" y="1873823"/>
                  <a:pt x="765" y="1842665"/>
                  <a:pt x="2295" y="1811526"/>
                </a:cubicBezTo>
                <a:cubicBezTo>
                  <a:pt x="3824" y="1780387"/>
                  <a:pt x="6117" y="1749304"/>
                  <a:pt x="9173" y="1718278"/>
                </a:cubicBezTo>
                <a:cubicBezTo>
                  <a:pt x="12229" y="1687251"/>
                  <a:pt x="16044" y="1656318"/>
                  <a:pt x="20619" y="1625479"/>
                </a:cubicBezTo>
                <a:cubicBezTo>
                  <a:pt x="25193" y="1594639"/>
                  <a:pt x="30522" y="1563930"/>
                  <a:pt x="36604" y="1533352"/>
                </a:cubicBezTo>
                <a:cubicBezTo>
                  <a:pt x="42686" y="1502775"/>
                  <a:pt x="49515" y="1472365"/>
                  <a:pt x="57091" y="1442122"/>
                </a:cubicBezTo>
                <a:cubicBezTo>
                  <a:pt x="64666" y="1411880"/>
                  <a:pt x="72979" y="1381842"/>
                  <a:pt x="82029" y="1352007"/>
                </a:cubicBezTo>
                <a:cubicBezTo>
                  <a:pt x="91079" y="1322173"/>
                  <a:pt x="100855" y="1292578"/>
                  <a:pt x="111359" y="1263224"/>
                </a:cubicBezTo>
                <a:cubicBezTo>
                  <a:pt x="121862" y="1233870"/>
                  <a:pt x="133079" y="1204791"/>
                  <a:pt x="145010" y="1175988"/>
                </a:cubicBezTo>
                <a:cubicBezTo>
                  <a:pt x="156940" y="1147184"/>
                  <a:pt x="169571" y="1118691"/>
                  <a:pt x="182900" y="1090507"/>
                </a:cubicBezTo>
                <a:cubicBezTo>
                  <a:pt x="196230" y="1062324"/>
                  <a:pt x="210243" y="1034484"/>
                  <a:pt x="224940" y="1006989"/>
                </a:cubicBezTo>
                <a:cubicBezTo>
                  <a:pt x="239637" y="979494"/>
                  <a:pt x="254999" y="952375"/>
                  <a:pt x="271027" y="925634"/>
                </a:cubicBezTo>
                <a:cubicBezTo>
                  <a:pt x="287055" y="898892"/>
                  <a:pt x="303729" y="872561"/>
                  <a:pt x="321050" y="846638"/>
                </a:cubicBezTo>
                <a:cubicBezTo>
                  <a:pt x="338371" y="820716"/>
                  <a:pt x="356318" y="795234"/>
                  <a:pt x="374890" y="770192"/>
                </a:cubicBezTo>
                <a:cubicBezTo>
                  <a:pt x="393462" y="745151"/>
                  <a:pt x="412637" y="720580"/>
                  <a:pt x="432415" y="696480"/>
                </a:cubicBezTo>
                <a:cubicBezTo>
                  <a:pt x="452193" y="672381"/>
                  <a:pt x="472551" y="648781"/>
                  <a:pt x="493488" y="625680"/>
                </a:cubicBezTo>
                <a:cubicBezTo>
                  <a:pt x="514425" y="602579"/>
                  <a:pt x="535916" y="580006"/>
                  <a:pt x="557962" y="557961"/>
                </a:cubicBezTo>
                <a:cubicBezTo>
                  <a:pt x="580007" y="535916"/>
                  <a:pt x="602580" y="514425"/>
                  <a:pt x="625680" y="493488"/>
                </a:cubicBezTo>
                <a:cubicBezTo>
                  <a:pt x="648781" y="472551"/>
                  <a:pt x="672381" y="452193"/>
                  <a:pt x="696481" y="432415"/>
                </a:cubicBezTo>
                <a:cubicBezTo>
                  <a:pt x="720581" y="412637"/>
                  <a:pt x="745151" y="393462"/>
                  <a:pt x="770193" y="374890"/>
                </a:cubicBezTo>
                <a:cubicBezTo>
                  <a:pt x="795234" y="356317"/>
                  <a:pt x="820716" y="338371"/>
                  <a:pt x="846639" y="321050"/>
                </a:cubicBezTo>
                <a:cubicBezTo>
                  <a:pt x="872561" y="303730"/>
                  <a:pt x="898893" y="287055"/>
                  <a:pt x="925634" y="271027"/>
                </a:cubicBezTo>
                <a:cubicBezTo>
                  <a:pt x="952375" y="254999"/>
                  <a:pt x="979494" y="239637"/>
                  <a:pt x="1006989" y="224940"/>
                </a:cubicBezTo>
                <a:cubicBezTo>
                  <a:pt x="1034485" y="210244"/>
                  <a:pt x="1062324" y="196230"/>
                  <a:pt x="1090507" y="182900"/>
                </a:cubicBezTo>
                <a:cubicBezTo>
                  <a:pt x="1118691" y="169571"/>
                  <a:pt x="1147184" y="156940"/>
                  <a:pt x="1175988" y="145009"/>
                </a:cubicBezTo>
                <a:cubicBezTo>
                  <a:pt x="1204791" y="133078"/>
                  <a:pt x="1233870" y="121862"/>
                  <a:pt x="1263225" y="111358"/>
                </a:cubicBezTo>
                <a:cubicBezTo>
                  <a:pt x="1292579" y="100855"/>
                  <a:pt x="1322173" y="91079"/>
                  <a:pt x="1352008" y="82029"/>
                </a:cubicBezTo>
                <a:cubicBezTo>
                  <a:pt x="1381842" y="72978"/>
                  <a:pt x="1411880" y="64666"/>
                  <a:pt x="1442123" y="57091"/>
                </a:cubicBezTo>
                <a:cubicBezTo>
                  <a:pt x="1472365" y="49515"/>
                  <a:pt x="1502775" y="42686"/>
                  <a:pt x="1533353" y="36604"/>
                </a:cubicBezTo>
                <a:cubicBezTo>
                  <a:pt x="1563930" y="30522"/>
                  <a:pt x="1594639" y="25193"/>
                  <a:pt x="1625478" y="20619"/>
                </a:cubicBezTo>
                <a:cubicBezTo>
                  <a:pt x="1656317" y="16044"/>
                  <a:pt x="1687250" y="12229"/>
                  <a:pt x="1718277" y="9173"/>
                </a:cubicBezTo>
                <a:cubicBezTo>
                  <a:pt x="1749304" y="6117"/>
                  <a:pt x="1780387" y="3825"/>
                  <a:pt x="1811526" y="2295"/>
                </a:cubicBezTo>
                <a:cubicBezTo>
                  <a:pt x="1842665" y="765"/>
                  <a:pt x="1873823" y="0"/>
                  <a:pt x="1905000" y="0"/>
                </a:cubicBezTo>
                <a:cubicBezTo>
                  <a:pt x="1936177" y="0"/>
                  <a:pt x="1967335" y="765"/>
                  <a:pt x="1998474" y="2295"/>
                </a:cubicBezTo>
                <a:cubicBezTo>
                  <a:pt x="2029613" y="3825"/>
                  <a:pt x="2060696" y="6117"/>
                  <a:pt x="2091723" y="9173"/>
                </a:cubicBezTo>
                <a:cubicBezTo>
                  <a:pt x="2122749" y="12229"/>
                  <a:pt x="2153682" y="16044"/>
                  <a:pt x="2184521" y="20619"/>
                </a:cubicBezTo>
                <a:cubicBezTo>
                  <a:pt x="2215361" y="25193"/>
                  <a:pt x="2246069" y="30522"/>
                  <a:pt x="2276647" y="36604"/>
                </a:cubicBezTo>
                <a:cubicBezTo>
                  <a:pt x="2307224" y="42686"/>
                  <a:pt x="2337634" y="49515"/>
                  <a:pt x="2367877" y="57091"/>
                </a:cubicBezTo>
                <a:cubicBezTo>
                  <a:pt x="2398119" y="64666"/>
                  <a:pt x="2428158" y="72979"/>
                  <a:pt x="2457992" y="82029"/>
                </a:cubicBezTo>
                <a:cubicBezTo>
                  <a:pt x="2487826" y="91079"/>
                  <a:pt x="2517420" y="100855"/>
                  <a:pt x="2546775" y="111358"/>
                </a:cubicBezTo>
                <a:cubicBezTo>
                  <a:pt x="2576129" y="121862"/>
                  <a:pt x="2605208" y="133078"/>
                  <a:pt x="2634011" y="145009"/>
                </a:cubicBezTo>
                <a:cubicBezTo>
                  <a:pt x="2662815" y="156940"/>
                  <a:pt x="2691309" y="169571"/>
                  <a:pt x="2719492" y="182900"/>
                </a:cubicBezTo>
                <a:cubicBezTo>
                  <a:pt x="2747675" y="196230"/>
                  <a:pt x="2775515" y="210244"/>
                  <a:pt x="2803010" y="224940"/>
                </a:cubicBezTo>
                <a:cubicBezTo>
                  <a:pt x="2830506" y="239637"/>
                  <a:pt x="2857624" y="254999"/>
                  <a:pt x="2884365" y="271027"/>
                </a:cubicBezTo>
                <a:cubicBezTo>
                  <a:pt x="2911106" y="287055"/>
                  <a:pt x="2937438" y="303730"/>
                  <a:pt x="2963361" y="321050"/>
                </a:cubicBezTo>
                <a:cubicBezTo>
                  <a:pt x="2989283" y="338371"/>
                  <a:pt x="3014765" y="356317"/>
                  <a:pt x="3039806" y="374890"/>
                </a:cubicBezTo>
                <a:cubicBezTo>
                  <a:pt x="3064848" y="393462"/>
                  <a:pt x="3089418" y="412637"/>
                  <a:pt x="3113518" y="432415"/>
                </a:cubicBezTo>
                <a:cubicBezTo>
                  <a:pt x="3137618" y="452193"/>
                  <a:pt x="3161219" y="472551"/>
                  <a:pt x="3184319" y="493488"/>
                </a:cubicBezTo>
                <a:cubicBezTo>
                  <a:pt x="3207420" y="514425"/>
                  <a:pt x="3229992" y="535916"/>
                  <a:pt x="3252038" y="557961"/>
                </a:cubicBezTo>
                <a:cubicBezTo>
                  <a:pt x="3274083" y="580006"/>
                  <a:pt x="3295574" y="602579"/>
                  <a:pt x="3316511" y="625680"/>
                </a:cubicBezTo>
                <a:cubicBezTo>
                  <a:pt x="3337448" y="648781"/>
                  <a:pt x="3357806" y="672381"/>
                  <a:pt x="3377584" y="696480"/>
                </a:cubicBezTo>
                <a:cubicBezTo>
                  <a:pt x="3397363" y="720580"/>
                  <a:pt x="3416538" y="745151"/>
                  <a:pt x="3435110" y="770192"/>
                </a:cubicBezTo>
                <a:cubicBezTo>
                  <a:pt x="3453682" y="795234"/>
                  <a:pt x="3471629" y="820716"/>
                  <a:pt x="3488949" y="846638"/>
                </a:cubicBezTo>
                <a:cubicBezTo>
                  <a:pt x="3506270" y="872561"/>
                  <a:pt x="3522945" y="898892"/>
                  <a:pt x="3538972" y="925634"/>
                </a:cubicBezTo>
                <a:cubicBezTo>
                  <a:pt x="3555000" y="952375"/>
                  <a:pt x="3570363" y="979494"/>
                  <a:pt x="3585060" y="1006989"/>
                </a:cubicBezTo>
                <a:cubicBezTo>
                  <a:pt x="3599756" y="1034484"/>
                  <a:pt x="3613769" y="1062324"/>
                  <a:pt x="3627099" y="1090507"/>
                </a:cubicBezTo>
                <a:cubicBezTo>
                  <a:pt x="3640429" y="1118691"/>
                  <a:pt x="3653059" y="1147184"/>
                  <a:pt x="3664990" y="1175988"/>
                </a:cubicBezTo>
                <a:cubicBezTo>
                  <a:pt x="3676921" y="1204791"/>
                  <a:pt x="3688137" y="1233870"/>
                  <a:pt x="3698640" y="1263224"/>
                </a:cubicBezTo>
                <a:cubicBezTo>
                  <a:pt x="3709144" y="1292579"/>
                  <a:pt x="3718920" y="1322173"/>
                  <a:pt x="3727971" y="1352008"/>
                </a:cubicBezTo>
                <a:cubicBezTo>
                  <a:pt x="3737021" y="1381842"/>
                  <a:pt x="3745334" y="1411880"/>
                  <a:pt x="3752909" y="1442122"/>
                </a:cubicBezTo>
                <a:cubicBezTo>
                  <a:pt x="3760484" y="1472365"/>
                  <a:pt x="3767313" y="1502775"/>
                  <a:pt x="3773395" y="1533352"/>
                </a:cubicBezTo>
                <a:cubicBezTo>
                  <a:pt x="3779478" y="1563930"/>
                  <a:pt x="3784806" y="1594639"/>
                  <a:pt x="3789381" y="1625478"/>
                </a:cubicBezTo>
                <a:cubicBezTo>
                  <a:pt x="3793955" y="1656318"/>
                  <a:pt x="3797770" y="1687251"/>
                  <a:pt x="3800826" y="1718278"/>
                </a:cubicBezTo>
                <a:cubicBezTo>
                  <a:pt x="3803882" y="1749304"/>
                  <a:pt x="3806175" y="1780387"/>
                  <a:pt x="3807705" y="1811526"/>
                </a:cubicBezTo>
                <a:cubicBezTo>
                  <a:pt x="3809234" y="1842665"/>
                  <a:pt x="3810000" y="1873823"/>
                  <a:pt x="3810000" y="1905000"/>
                </a:cubicBezTo>
                <a:close/>
              </a:path>
            </a:pathLst>
          </a:custGeom>
          <a:solidFill>
            <a:srgbClr val="BBBEC5">
              <a:alpha val="102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TextBox 7"/>
          <p:cNvSpPr txBox="1"/>
          <p:nvPr/>
        </p:nvSpPr>
        <p:spPr>
          <a:xfrm rot="20699962">
            <a:off x="189575" y="2981793"/>
            <a:ext cx="4267199" cy="3810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0000"/>
              </a:lnSpc>
              <a:spcBef>
                <a:spcPts val="0"/>
              </a:spcBef>
            </a:pPr>
            <a:r>
              <a:rPr sz="30000" dirty="0" b="0" i="1" smtClean="0">
                <a:solidFill>
                  <a:srgbClr val="E6E6E6"/>
                </a:solidFill>
                <a:latin typeface="Arial" pitchFamily="18"/>
                <a:cs typeface="Arial" pitchFamily="18"/>
              </a:rPr>
              <a:t></a:t>
            </a:r>
          </a:p>
        </p:txBody>
      </p:sp>
      <p:pic>
        <p:nvPicPr>
          <p:cNvPr id="8" name="Picture 8"/>
          <p:cNvPicPr>
            <a:picLocks noChangeAspect="0" noChangeArrowheads="0"/>
          </p:cNvPicPr>
          <p:nvPr/>
        </p:nvPicPr>
        <p:blipFill>
          <a:blip r:embed="rId_3JF8" cstate="print"/>
          <a:srcRect/>
          <a:stretch>
            <a:fillRect/>
          </a:stretch>
        </p:blipFill>
        <p:spPr bwMode="auto">
          <a:xfrm>
            <a:off x="1943100" y="2946400"/>
            <a:ext cx="8305800" cy="1028700"/>
          </a:xfrm>
          <a:prstGeom prst="rect">
            <a:avLst/>
          </a:prstGeom>
          <a:noFill/>
        </p:spPr>
      </p:pic>
      <p:pic>
        <p:nvPicPr>
          <p:cNvPr id="9" name="Picture 9"/>
          <p:cNvPicPr>
            <a:picLocks noChangeAspect="0" noChangeArrowheads="0"/>
          </p:cNvPicPr>
          <p:nvPr/>
        </p:nvPicPr>
        <p:blipFill>
          <a:blip r:embed="rId_5GqL" cstate="print"/>
          <a:srcRect/>
          <a:stretch>
            <a:fillRect/>
          </a:stretch>
        </p:blipFill>
        <p:spPr bwMode="auto">
          <a:xfrm>
            <a:off x="1943100" y="2946400"/>
            <a:ext cx="8305800" cy="1028700"/>
          </a:xfrm>
          <a:prstGeom prst="rect">
            <a:avLst/>
          </a:prstGeom>
          <a:noFill/>
        </p:spPr>
      </p:pic>
      <p:sp>
        <p:nvSpPr>
          <p:cNvPr id="10" name="Freeform 10"/>
          <p:cNvSpPr/>
          <p:nvPr/>
        </p:nvSpPr>
        <p:spPr>
          <a:xfrm>
            <a:off x="1877568" y="3124200"/>
            <a:ext cx="832104" cy="822960"/>
          </a:xfrm>
          <a:custGeom>
            <a:avLst/>
            <a:gdLst>
              <a:gd name="connsiteX0" fmla="*/ 0 w 832104"/>
              <a:gd name="connsiteY0" fmla="*/ 0 h 822960"/>
              <a:gd name="connsiteX1" fmla="*/ 832104 w 832104"/>
              <a:gd name="connsiteY1" fmla="*/ 0 h 822960"/>
              <a:gd name="connsiteX2" fmla="*/ 832104 w 832104"/>
              <a:gd name="connsiteY2" fmla="*/ 822960 h 822960"/>
              <a:gd name="connsiteX3" fmla="*/ 0 w 832104"/>
              <a:gd name="connsiteY3" fmla="*/ 822960 h 82296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832104" h="822960">
                <a:moveTo>
                  <a:pt x="0" y="0"/>
                </a:moveTo>
                <a:lnTo>
                  <a:pt x="832104" y="0"/>
                </a:lnTo>
                <a:lnTo>
                  <a:pt x="832104" y="822960"/>
                </a:lnTo>
                <a:lnTo>
                  <a:pt x="0" y="822960"/>
                </a:lnTo>
                <a:close/>
              </a:path>
            </a:pathLst>
          </a:custGeom>
          <a:solidFill>
            <a:srgbClr val="000000">
              <a:alpha val="51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TextBox 11"/>
          <p:cNvSpPr txBox="1"/>
          <p:nvPr/>
        </p:nvSpPr>
        <p:spPr>
          <a:xfrm>
            <a:off x="1946821" y="3299313"/>
            <a:ext cx="812800" cy="685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400"/>
              </a:lnSpc>
              <a:spcBef>
                <a:spcPts val="0"/>
              </a:spcBef>
            </a:pPr>
            <a:r>
              <a:rPr sz="5400" dirty="0" b="0" i="0" smtClean="0">
                <a:solidFill>
                  <a:srgbClr val="E6E6E6"/>
                </a:solidFill>
                <a:latin typeface="Arial" pitchFamily="18"/>
                <a:cs typeface="Arial" pitchFamily="18"/>
              </a:rPr>
              <a:t>各</a:t>
            </a:r>
          </a:p>
        </p:txBody>
      </p:sp>
      <p:sp>
        <p:nvSpPr>
          <p:cNvPr id="12" name="Freeform 12"/>
          <p:cNvSpPr/>
          <p:nvPr/>
        </p:nvSpPr>
        <p:spPr>
          <a:xfrm>
            <a:off x="2645664" y="3124200"/>
            <a:ext cx="3063240" cy="826008"/>
          </a:xfrm>
          <a:custGeom>
            <a:avLst/>
            <a:gdLst>
              <a:gd name="connsiteX0" fmla="*/ 0 w 3063240"/>
              <a:gd name="connsiteY0" fmla="*/ 0 h 826008"/>
              <a:gd name="connsiteX1" fmla="*/ 3063240 w 3063240"/>
              <a:gd name="connsiteY1" fmla="*/ 0 h 826008"/>
              <a:gd name="connsiteX2" fmla="*/ 3063240 w 3063240"/>
              <a:gd name="connsiteY2" fmla="*/ 826008 h 826008"/>
              <a:gd name="connsiteX3" fmla="*/ 0 w 3063240"/>
              <a:gd name="connsiteY3" fmla="*/ 826008 h 8260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3063240" h="826008">
                <a:moveTo>
                  <a:pt x="0" y="0"/>
                </a:moveTo>
                <a:lnTo>
                  <a:pt x="3063240" y="0"/>
                </a:lnTo>
                <a:lnTo>
                  <a:pt x="3063240" y="826008"/>
                </a:lnTo>
                <a:lnTo>
                  <a:pt x="0" y="826008"/>
                </a:lnTo>
                <a:close/>
              </a:path>
            </a:pathLst>
          </a:custGeom>
          <a:solidFill>
            <a:srgbClr val="000000">
              <a:alpha val="255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TextBox 13"/>
          <p:cNvSpPr txBox="1"/>
          <p:nvPr/>
        </p:nvSpPr>
        <p:spPr>
          <a:xfrm>
            <a:off x="2701201" y="3299313"/>
            <a:ext cx="2870200" cy="685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400"/>
              </a:lnSpc>
              <a:spcBef>
                <a:spcPts val="0"/>
              </a:spcBef>
            </a:pPr>
            <a:r>
              <a:rPr sz="5400" dirty="0" b="0" i="0" smtClean="0">
                <a:solidFill>
                  <a:srgbClr val="E6E6E6"/>
                </a:solidFill>
                <a:latin typeface="Microsoft YaHei" pitchFamily="18"/>
                <a:cs typeface="Microsoft YaHei" pitchFamily="18"/>
              </a:rPr>
              <a:t>部门工资</a:t>
            </a:r>
          </a:p>
        </p:txBody>
      </p:sp>
      <p:sp>
        <p:nvSpPr>
          <p:cNvPr id="14" name="Freeform 14"/>
          <p:cNvSpPr/>
          <p:nvPr/>
        </p:nvSpPr>
        <p:spPr>
          <a:xfrm>
            <a:off x="5721096" y="3133344"/>
            <a:ext cx="725424" cy="813816"/>
          </a:xfrm>
          <a:custGeom>
            <a:avLst/>
            <a:gdLst>
              <a:gd name="connsiteX0" fmla="*/ 0 w 725424"/>
              <a:gd name="connsiteY0" fmla="*/ 0 h 813816"/>
              <a:gd name="connsiteX1" fmla="*/ 725424 w 725424"/>
              <a:gd name="connsiteY1" fmla="*/ 0 h 813816"/>
              <a:gd name="connsiteX2" fmla="*/ 725424 w 725424"/>
              <a:gd name="connsiteY2" fmla="*/ 813816 h 813816"/>
              <a:gd name="connsiteX3" fmla="*/ 0 w 725424"/>
              <a:gd name="connsiteY3" fmla="*/ 813816 h 81381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725424" h="813816">
                <a:moveTo>
                  <a:pt x="0" y="0"/>
                </a:moveTo>
                <a:lnTo>
                  <a:pt x="725424" y="0"/>
                </a:lnTo>
                <a:lnTo>
                  <a:pt x="725424" y="813816"/>
                </a:lnTo>
                <a:lnTo>
                  <a:pt x="0" y="813816"/>
                </a:lnTo>
                <a:close/>
              </a:path>
            </a:pathLst>
          </a:custGeom>
          <a:solidFill>
            <a:srgbClr val="000000">
              <a:alpha val="1275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5" name="TextBox 15"/>
          <p:cNvSpPr txBox="1"/>
          <p:nvPr/>
        </p:nvSpPr>
        <p:spPr>
          <a:xfrm>
            <a:off x="5718720" y="3299313"/>
            <a:ext cx="4241800" cy="685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400"/>
              </a:lnSpc>
              <a:spcBef>
                <a:spcPts val="0"/>
              </a:spcBef>
            </a:pPr>
            <a:r>
              <a:rPr sz="5400" dirty="0" b="0" i="0" smtClean="0">
                <a:solidFill>
                  <a:srgbClr val="E6E6E6"/>
                </a:solidFill>
                <a:latin typeface="Arial" pitchFamily="18"/>
                <a:cs typeface="Arial" pitchFamily="18"/>
              </a:rPr>
              <a:t>占比</a:t>
            </a:r>
            <a:r>
              <a:rPr sz="5400" dirty="0" b="0" i="0" smtClean="0">
                <a:solidFill>
                  <a:srgbClr val="E6E6E6"/>
                </a:solidFill>
                <a:latin typeface="Microsoft YaHei" pitchFamily="18"/>
                <a:cs typeface="Microsoft YaHei" pitchFamily="18"/>
              </a:rPr>
              <a:t>分</a:t>
            </a:r>
            <a:r>
              <a:rPr sz="5400" dirty="0" b="0" i="0" smtClean="0">
                <a:solidFill>
                  <a:srgbClr val="E6E6E6"/>
                </a:solidFill>
                <a:latin typeface="Arial" pitchFamily="18"/>
                <a:cs typeface="Arial" pitchFamily="18"/>
              </a:rPr>
              <a:t>析</a:t>
            </a:r>
            <a:r>
              <a:rPr sz="5400" dirty="0" b="0" i="0" smtClean="0">
                <a:solidFill>
                  <a:srgbClr val="E6E6E6"/>
                </a:solidFill>
                <a:latin typeface="Microsoft YaHei" pitchFamily="18"/>
                <a:cs typeface="Microsoft YaHei" pitchFamily="18"/>
              </a:rPr>
              <a:t>报告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881538" y="2071688"/>
            <a:ext cx="555625" cy="571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4500"/>
              </a:lnSpc>
              <a:spcBef>
                <a:spcPts val="0"/>
              </a:spcBef>
            </a:pPr>
            <a:r>
              <a:rPr sz="4500" dirty="0" b="0" i="0" smtClean="0">
                <a:solidFill>
                  <a:srgbClr val="D1D5DB"/>
                </a:solidFill>
                <a:latin typeface="Arial" pitchFamily="18"/>
                <a:cs typeface="Arial" pitchFamily="18"/>
              </a:rPr>
              <a:t>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495651" y="4349261"/>
            <a:ext cx="3175000" cy="304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400"/>
              </a:lnSpc>
              <a:spcBef>
                <a:spcPts val="0"/>
              </a:spcBef>
            </a:pPr>
            <a:r>
              <a:rPr sz="2400" dirty="0" b="0" i="0" smtClean="0">
                <a:solidFill>
                  <a:srgbClr val="BBBEC5"/>
                </a:solidFill>
                <a:latin typeface="Arial" pitchFamily="18"/>
                <a:cs typeface="Arial" pitchFamily="18"/>
              </a:rPr>
              <a:t>精准洞察</a:t>
            </a:r>
            <a:r>
              <a:rPr sz="2400" dirty="0" b="0" i="0" smtClean="0">
                <a:solidFill>
                  <a:srgbClr val="BBBEC5"/>
                </a:solidFill>
                <a:latin typeface="Microsoft YaHei" pitchFamily="18"/>
                <a:cs typeface="Microsoft YaHei" pitchFamily="18"/>
              </a:rPr>
              <a:t>人力成本分</a:t>
            </a:r>
            <a:r>
              <a:rPr sz="2400" dirty="0" b="0" i="0" smtClean="0">
                <a:solidFill>
                  <a:srgbClr val="BBBEC5"/>
                </a:solidFill>
                <a:latin typeface="Arial" pitchFamily="18"/>
                <a:cs typeface="Arial" pitchFamily="18"/>
              </a:rPr>
              <a:t>配</a:t>
            </a:r>
          </a:p>
        </p:txBody>
      </p:sp>
      <p:sp>
        <p:nvSpPr>
          <p:cNvPr id="18" name="Freeform 18"/>
          <p:cNvSpPr/>
          <p:nvPr/>
        </p:nvSpPr>
        <p:spPr>
          <a:xfrm>
            <a:off x="5810250" y="4791075"/>
            <a:ext cx="571500" cy="28575"/>
          </a:xfrm>
          <a:custGeom>
            <a:avLst/>
            <a:gdLst>
              <a:gd name="connsiteX0" fmla="*/ 0 w 571500"/>
              <a:gd name="connsiteY0" fmla="*/ 0 h 28575"/>
              <a:gd name="connsiteX1" fmla="*/ 571500 w 571500"/>
              <a:gd name="connsiteY1" fmla="*/ 0 h 28575"/>
              <a:gd name="connsiteX2" fmla="*/ 571500 w 571500"/>
              <a:gd name="connsiteY2" fmla="*/ 28575 h 28575"/>
              <a:gd name="connsiteX3" fmla="*/ 0 w 571500"/>
              <a:gd name="connsiteY3" fmla="*/ 28575 h 285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71500" h="28575">
                <a:moveTo>
                  <a:pt x="0" y="0"/>
                </a:moveTo>
                <a:lnTo>
                  <a:pt x="571500" y="0"/>
                </a:lnTo>
                <a:lnTo>
                  <a:pt x="571500" y="28575"/>
                </a:lnTo>
                <a:lnTo>
                  <a:pt x="0" y="28575"/>
                </a:lnTo>
                <a:close/>
              </a:path>
            </a:pathLst>
          </a:custGeom>
          <a:solidFill>
            <a:srgbClr val="BBBEC5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9" name="TextBox 19"/>
          <p:cNvSpPr txBox="1"/>
          <p:nvPr/>
        </p:nvSpPr>
        <p:spPr>
          <a:xfrm>
            <a:off x="5005387" y="5953125"/>
            <a:ext cx="2012186" cy="419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BBBEC5"/>
                </a:solidFill>
                <a:latin typeface="Arial" pitchFamily="18"/>
                <a:cs typeface="Arial" pitchFamily="18"/>
              </a:rPr>
              <a:t> ChatExcel数据</a:t>
            </a:r>
            <a:r>
              <a:rPr sz="1200" dirty="0" b="0" i="0" smtClean="0">
                <a:solidFill>
                  <a:srgbClr val="BBBEC5"/>
                </a:solidFill>
                <a:latin typeface="Arial" pitchFamily="18"/>
                <a:cs typeface="Arial" pitchFamily="18"/>
              </a:rPr>
              <a:t>分</a:t>
            </a:r>
            <a:r>
              <a:rPr sz="1200" dirty="0" b="0" i="0" smtClean="0">
                <a:solidFill>
                  <a:srgbClr val="BBBEC5"/>
                </a:solidFill>
                <a:latin typeface="Arial" pitchFamily="18"/>
                <a:cs typeface="Arial" pitchFamily="18"/>
              </a:rPr>
              <a:t>析团队</a:t>
            </a:r>
          </a:p>
          <a:p>
            <a:pPr marL="681038">
              <a:lnSpc>
                <a:spcPts val="2100"/>
              </a:lnSpc>
              <a:spcBef>
                <a:spcPts val="0"/>
              </a:spcBef>
            </a:pPr>
            <a:r>
              <a:rPr sz="1050" dirty="0" b="0" i="0" smtClean="0">
                <a:solidFill>
                  <a:srgbClr val="BBBEC5"/>
                </a:solidFill>
                <a:latin typeface="Arial" pitchFamily="18"/>
                <a:cs typeface="Arial" pitchFamily="18"/>
              </a:rPr>
              <a:t>2025-11-2</a:t>
            </a:r>
            <a:r>
              <a:rPr sz="1050" dirty="0" b="0" i="0" smtClean="0">
                <a:solidFill>
                  <a:srgbClr val="BBBEC5"/>
                </a:solidFill>
                <a:latin typeface="Arial" pitchFamily="18"/>
                <a:cs typeface="Arial" pitchFamily="18"/>
              </a:rPr>
              <a:t>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2192000" cy="6856854"/>
          </a:xfrm>
          <a:custGeom>
            <a:avLst/>
            <a:gdLst>
              <a:gd name="connsiteX0" fmla="*/ 0 w 12192000"/>
              <a:gd name="connsiteY0" fmla="*/ 0 h 6856854"/>
              <a:gd name="connsiteX1" fmla="*/ 12192000 w 12192000"/>
              <a:gd name="connsiteY1" fmla="*/ 0 h 6856854"/>
              <a:gd name="connsiteX2" fmla="*/ 12192000 w 12192000"/>
              <a:gd name="connsiteY2" fmla="*/ 6856854 h 6856854"/>
              <a:gd name="connsiteX3" fmla="*/ 0 w 12192000"/>
              <a:gd name="connsiteY3" fmla="*/ 6856854 h 685685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856854">
                <a:moveTo>
                  <a:pt x="0" y="0"/>
                </a:moveTo>
                <a:lnTo>
                  <a:pt x="12192000" y="0"/>
                </a:lnTo>
                <a:lnTo>
                  <a:pt x="12192000" y="6856854"/>
                </a:lnTo>
                <a:lnTo>
                  <a:pt x="0" y="6856854"/>
                </a:lnTo>
                <a:close/>
              </a:path>
            </a:pathLst>
          </a:custGeom>
          <a:solidFill>
            <a:srgbClr val="F5F7FA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Freeform 3"/>
          <p:cNvSpPr/>
          <p:nvPr/>
        </p:nvSpPr>
        <p:spPr>
          <a:xfrm>
            <a:off x="550015" y="366677"/>
            <a:ext cx="73335" cy="788355"/>
          </a:xfrm>
          <a:custGeom>
            <a:avLst/>
            <a:gdLst>
              <a:gd name="connsiteX0" fmla="*/ 0 w 73335"/>
              <a:gd name="connsiteY0" fmla="*/ 0 h 788355"/>
              <a:gd name="connsiteX1" fmla="*/ 73335 w 73335"/>
              <a:gd name="connsiteY1" fmla="*/ 0 h 788355"/>
              <a:gd name="connsiteX2" fmla="*/ 73335 w 73335"/>
              <a:gd name="connsiteY2" fmla="*/ 788355 h 788355"/>
              <a:gd name="connsiteX3" fmla="*/ 0 w 73335"/>
              <a:gd name="connsiteY3" fmla="*/ 788355 h 7883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73335" h="788355">
                <a:moveTo>
                  <a:pt x="0" y="0"/>
                </a:moveTo>
                <a:lnTo>
                  <a:pt x="73335" y="0"/>
                </a:lnTo>
                <a:lnTo>
                  <a:pt x="73335" y="788355"/>
                </a:lnTo>
                <a:lnTo>
                  <a:pt x="0" y="788355"/>
                </a:lnTo>
                <a:close/>
              </a:path>
            </a:pathLst>
          </a:custGeom>
          <a:solidFill>
            <a:srgbClr val="206D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TextBox 4"/>
          <p:cNvSpPr txBox="1"/>
          <p:nvPr/>
        </p:nvSpPr>
        <p:spPr>
          <a:xfrm>
            <a:off x="806689" y="519694"/>
            <a:ext cx="3097081" cy="317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500"/>
              </a:lnSpc>
              <a:spcBef>
                <a:spcPts val="0"/>
              </a:spcBef>
            </a:pPr>
            <a:r>
              <a:rPr sz="2598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各</a:t>
            </a:r>
            <a:r>
              <a:rPr sz="2598" dirty="0" b="0" i="0" smtClean="0">
                <a:solidFill>
                  <a:srgbClr val="206D5D"/>
                </a:solidFill>
                <a:latin typeface="Microsoft YaHei" pitchFamily="18"/>
                <a:cs typeface="Microsoft YaHei" pitchFamily="18"/>
              </a:rPr>
              <a:t>部</a:t>
            </a:r>
            <a:r>
              <a:rPr sz="2598" dirty="0" b="0" i="0" smtClean="0">
                <a:solidFill>
                  <a:srgbClr val="206D5D"/>
                </a:solidFill>
                <a:latin typeface="Microsoft YaHei" pitchFamily="18"/>
                <a:cs typeface="Microsoft YaHei" pitchFamily="18"/>
              </a:rPr>
              <a:t>门工</a:t>
            </a:r>
            <a:r>
              <a:rPr sz="2598" dirty="0" b="0" i="0" smtClean="0">
                <a:solidFill>
                  <a:srgbClr val="206D5D"/>
                </a:solidFill>
                <a:latin typeface="Microsoft YaHei" pitchFamily="18"/>
                <a:cs typeface="Microsoft YaHei" pitchFamily="18"/>
              </a:rPr>
              <a:t>资</a:t>
            </a:r>
            <a:r>
              <a:rPr sz="2598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占</a:t>
            </a:r>
            <a:r>
              <a:rPr sz="2598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比</a:t>
            </a:r>
            <a:r>
              <a:rPr sz="2598" dirty="0" b="0" i="0" smtClean="0">
                <a:solidFill>
                  <a:srgbClr val="206D5D"/>
                </a:solidFill>
                <a:latin typeface="Microsoft YaHei" pitchFamily="18"/>
                <a:cs typeface="Microsoft YaHei" pitchFamily="18"/>
              </a:rPr>
              <a:t>情</a:t>
            </a:r>
            <a:r>
              <a:rPr sz="2598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况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806689" y="979450"/>
            <a:ext cx="2932076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99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销</a:t>
            </a:r>
            <a:r>
              <a:rPr sz="1299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售</a:t>
            </a:r>
            <a:r>
              <a:rPr sz="1299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与</a:t>
            </a:r>
            <a:r>
              <a:rPr sz="1299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营</a:t>
            </a:r>
            <a:r>
              <a:rPr sz="1299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销</a:t>
            </a:r>
            <a:r>
              <a:rPr sz="1299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部门</a:t>
            </a:r>
            <a:r>
              <a:rPr sz="1299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占据</a:t>
            </a:r>
            <a:r>
              <a:rPr sz="1299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主要人力成本</a:t>
            </a:r>
            <a:r>
              <a:rPr sz="1299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份额</a:t>
            </a:r>
          </a:p>
        </p:txBody>
      </p:sp>
      <p:sp>
        <p:nvSpPr>
          <p:cNvPr id="6" name="Freeform 6"/>
          <p:cNvSpPr/>
          <p:nvPr/>
        </p:nvSpPr>
        <p:spPr>
          <a:xfrm>
            <a:off x="7040192" y="1283368"/>
            <a:ext cx="4601793" cy="550015"/>
          </a:xfrm>
          <a:custGeom>
            <a:avLst/>
            <a:gdLst>
              <a:gd name="connsiteX0" fmla="*/ 0 w 4601793"/>
              <a:gd name="connsiteY0" fmla="*/ 440012 h 550015"/>
              <a:gd name="connsiteX1" fmla="*/ 0 w 4601793"/>
              <a:gd name="connsiteY1" fmla="*/ 110003 h 550015"/>
              <a:gd name="connsiteX2" fmla="*/ 2113 w 4601793"/>
              <a:gd name="connsiteY2" fmla="*/ 88542 h 550015"/>
              <a:gd name="connsiteX3" fmla="*/ 8373 w 4601793"/>
              <a:gd name="connsiteY3" fmla="*/ 67907 h 550015"/>
              <a:gd name="connsiteX4" fmla="*/ 18538 w 4601793"/>
              <a:gd name="connsiteY4" fmla="*/ 48888 h 550015"/>
              <a:gd name="connsiteX5" fmla="*/ 32219 w 4601793"/>
              <a:gd name="connsiteY5" fmla="*/ 32219 h 550015"/>
              <a:gd name="connsiteX6" fmla="*/ 48888 w 4601793"/>
              <a:gd name="connsiteY6" fmla="*/ 18539 h 550015"/>
              <a:gd name="connsiteX7" fmla="*/ 67906 w 4601793"/>
              <a:gd name="connsiteY7" fmla="*/ 8373 h 550015"/>
              <a:gd name="connsiteX8" fmla="*/ 88543 w 4601793"/>
              <a:gd name="connsiteY8" fmla="*/ 2114 h 550015"/>
              <a:gd name="connsiteX9" fmla="*/ 110003 w 4601793"/>
              <a:gd name="connsiteY9" fmla="*/ 0 h 550015"/>
              <a:gd name="connsiteX10" fmla="*/ 4491790 w 4601793"/>
              <a:gd name="connsiteY10" fmla="*/ 0 h 550015"/>
              <a:gd name="connsiteX11" fmla="*/ 4513249 w 4601793"/>
              <a:gd name="connsiteY11" fmla="*/ 2114 h 550015"/>
              <a:gd name="connsiteX12" fmla="*/ 4533884 w 4601793"/>
              <a:gd name="connsiteY12" fmla="*/ 8373 h 550015"/>
              <a:gd name="connsiteX13" fmla="*/ 4552902 w 4601793"/>
              <a:gd name="connsiteY13" fmla="*/ 18539 h 550015"/>
              <a:gd name="connsiteX14" fmla="*/ 4569573 w 4601793"/>
              <a:gd name="connsiteY14" fmla="*/ 32219 h 550015"/>
              <a:gd name="connsiteX15" fmla="*/ 4583252 w 4601793"/>
              <a:gd name="connsiteY15" fmla="*/ 48888 h 550015"/>
              <a:gd name="connsiteX16" fmla="*/ 4593418 w 4601793"/>
              <a:gd name="connsiteY16" fmla="*/ 67907 h 550015"/>
              <a:gd name="connsiteX17" fmla="*/ 4599678 w 4601793"/>
              <a:gd name="connsiteY17" fmla="*/ 88542 h 550015"/>
              <a:gd name="connsiteX18" fmla="*/ 4601793 w 4601793"/>
              <a:gd name="connsiteY18" fmla="*/ 110003 h 550015"/>
              <a:gd name="connsiteX19" fmla="*/ 4601793 w 4601793"/>
              <a:gd name="connsiteY19" fmla="*/ 440012 h 550015"/>
              <a:gd name="connsiteX20" fmla="*/ 4599678 w 4601793"/>
              <a:gd name="connsiteY20" fmla="*/ 461472 h 550015"/>
              <a:gd name="connsiteX21" fmla="*/ 4593418 w 4601793"/>
              <a:gd name="connsiteY21" fmla="*/ 482108 h 550015"/>
              <a:gd name="connsiteX22" fmla="*/ 4583252 w 4601793"/>
              <a:gd name="connsiteY22" fmla="*/ 501126 h 550015"/>
              <a:gd name="connsiteX23" fmla="*/ 4569573 w 4601793"/>
              <a:gd name="connsiteY23" fmla="*/ 517796 h 550015"/>
              <a:gd name="connsiteX24" fmla="*/ 4552902 w 4601793"/>
              <a:gd name="connsiteY24" fmla="*/ 531476 h 550015"/>
              <a:gd name="connsiteX25" fmla="*/ 4533884 w 4601793"/>
              <a:gd name="connsiteY25" fmla="*/ 541641 h 550015"/>
              <a:gd name="connsiteX26" fmla="*/ 4513249 w 4601793"/>
              <a:gd name="connsiteY26" fmla="*/ 547901 h 550015"/>
              <a:gd name="connsiteX27" fmla="*/ 4491790 w 4601793"/>
              <a:gd name="connsiteY27" fmla="*/ 550015 h 550015"/>
              <a:gd name="connsiteX28" fmla="*/ 110003 w 4601793"/>
              <a:gd name="connsiteY28" fmla="*/ 550015 h 550015"/>
              <a:gd name="connsiteX29" fmla="*/ 88543 w 4601793"/>
              <a:gd name="connsiteY29" fmla="*/ 547901 h 550015"/>
              <a:gd name="connsiteX30" fmla="*/ 67906 w 4601793"/>
              <a:gd name="connsiteY30" fmla="*/ 541641 h 550015"/>
              <a:gd name="connsiteX31" fmla="*/ 48888 w 4601793"/>
              <a:gd name="connsiteY31" fmla="*/ 531476 h 550015"/>
              <a:gd name="connsiteX32" fmla="*/ 32219 w 4601793"/>
              <a:gd name="connsiteY32" fmla="*/ 517796 h 550015"/>
              <a:gd name="connsiteX33" fmla="*/ 18538 w 4601793"/>
              <a:gd name="connsiteY33" fmla="*/ 501126 h 550015"/>
              <a:gd name="connsiteX34" fmla="*/ 8373 w 4601793"/>
              <a:gd name="connsiteY34" fmla="*/ 482108 h 550015"/>
              <a:gd name="connsiteX35" fmla="*/ 2114 w 4601793"/>
              <a:gd name="connsiteY35" fmla="*/ 461473 h 550015"/>
              <a:gd name="connsiteX36" fmla="*/ 0 w 4601793"/>
              <a:gd name="connsiteY36" fmla="*/ 440012 h 55001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4601793" h="550015">
                <a:moveTo>
                  <a:pt x="0" y="440012"/>
                </a:moveTo>
                <a:lnTo>
                  <a:pt x="0" y="110003"/>
                </a:lnTo>
                <a:cubicBezTo>
                  <a:pt x="0" y="102780"/>
                  <a:pt x="704" y="95627"/>
                  <a:pt x="2113" y="88542"/>
                </a:cubicBezTo>
                <a:cubicBezTo>
                  <a:pt x="3522" y="81458"/>
                  <a:pt x="5608" y="74580"/>
                  <a:pt x="8373" y="67907"/>
                </a:cubicBezTo>
                <a:cubicBezTo>
                  <a:pt x="11137" y="61234"/>
                  <a:pt x="14525" y="54894"/>
                  <a:pt x="18538" y="48888"/>
                </a:cubicBezTo>
                <a:cubicBezTo>
                  <a:pt x="22551" y="42883"/>
                  <a:pt x="27112" y="37326"/>
                  <a:pt x="32219" y="32219"/>
                </a:cubicBezTo>
                <a:cubicBezTo>
                  <a:pt x="37326" y="27112"/>
                  <a:pt x="42883" y="22552"/>
                  <a:pt x="48888" y="18539"/>
                </a:cubicBezTo>
                <a:cubicBezTo>
                  <a:pt x="54894" y="14526"/>
                  <a:pt x="61233" y="11137"/>
                  <a:pt x="67906" y="8373"/>
                </a:cubicBezTo>
                <a:cubicBezTo>
                  <a:pt x="74579" y="5609"/>
                  <a:pt x="81458" y="3523"/>
                  <a:pt x="88543" y="2114"/>
                </a:cubicBezTo>
                <a:cubicBezTo>
                  <a:pt x="95627" y="705"/>
                  <a:pt x="102781" y="0"/>
                  <a:pt x="110003" y="0"/>
                </a:cubicBezTo>
                <a:lnTo>
                  <a:pt x="4491790" y="0"/>
                </a:lnTo>
                <a:cubicBezTo>
                  <a:pt x="4499013" y="0"/>
                  <a:pt x="4506166" y="705"/>
                  <a:pt x="4513249" y="2114"/>
                </a:cubicBezTo>
                <a:cubicBezTo>
                  <a:pt x="4520333" y="3523"/>
                  <a:pt x="4527211" y="5609"/>
                  <a:pt x="4533884" y="8373"/>
                </a:cubicBezTo>
                <a:cubicBezTo>
                  <a:pt x="4540557" y="11137"/>
                  <a:pt x="4546896" y="14526"/>
                  <a:pt x="4552902" y="18539"/>
                </a:cubicBezTo>
                <a:cubicBezTo>
                  <a:pt x="4558909" y="22552"/>
                  <a:pt x="4564466" y="27112"/>
                  <a:pt x="4569573" y="32219"/>
                </a:cubicBezTo>
                <a:cubicBezTo>
                  <a:pt x="4574679" y="37326"/>
                  <a:pt x="4579239" y="42883"/>
                  <a:pt x="4583252" y="48888"/>
                </a:cubicBezTo>
                <a:cubicBezTo>
                  <a:pt x="4587265" y="54894"/>
                  <a:pt x="4590653" y="61234"/>
                  <a:pt x="4593418" y="67907"/>
                </a:cubicBezTo>
                <a:cubicBezTo>
                  <a:pt x="4596182" y="74580"/>
                  <a:pt x="4598269" y="81458"/>
                  <a:pt x="4599678" y="88542"/>
                </a:cubicBezTo>
                <a:cubicBezTo>
                  <a:pt x="4601087" y="95627"/>
                  <a:pt x="4601792" y="102780"/>
                  <a:pt x="4601793" y="110003"/>
                </a:cubicBezTo>
                <a:lnTo>
                  <a:pt x="4601793" y="440012"/>
                </a:lnTo>
                <a:cubicBezTo>
                  <a:pt x="4601792" y="447235"/>
                  <a:pt x="4601087" y="454388"/>
                  <a:pt x="4599678" y="461472"/>
                </a:cubicBezTo>
                <a:cubicBezTo>
                  <a:pt x="4598269" y="468557"/>
                  <a:pt x="4596182" y="475435"/>
                  <a:pt x="4593418" y="482108"/>
                </a:cubicBezTo>
                <a:cubicBezTo>
                  <a:pt x="4590653" y="488781"/>
                  <a:pt x="4587265" y="495121"/>
                  <a:pt x="4583252" y="501126"/>
                </a:cubicBezTo>
                <a:cubicBezTo>
                  <a:pt x="4579239" y="507132"/>
                  <a:pt x="4574679" y="512688"/>
                  <a:pt x="4569573" y="517796"/>
                </a:cubicBezTo>
                <a:cubicBezTo>
                  <a:pt x="4564466" y="522903"/>
                  <a:pt x="4558909" y="527463"/>
                  <a:pt x="4552902" y="531476"/>
                </a:cubicBezTo>
                <a:cubicBezTo>
                  <a:pt x="4546896" y="535489"/>
                  <a:pt x="4540557" y="538877"/>
                  <a:pt x="4533884" y="541641"/>
                </a:cubicBezTo>
                <a:cubicBezTo>
                  <a:pt x="4527211" y="544406"/>
                  <a:pt x="4520333" y="546492"/>
                  <a:pt x="4513249" y="547901"/>
                </a:cubicBezTo>
                <a:cubicBezTo>
                  <a:pt x="4506166" y="549310"/>
                  <a:pt x="4499013" y="550015"/>
                  <a:pt x="4491790" y="550015"/>
                </a:cubicBezTo>
                <a:lnTo>
                  <a:pt x="110003" y="550015"/>
                </a:lnTo>
                <a:cubicBezTo>
                  <a:pt x="102781" y="550015"/>
                  <a:pt x="95627" y="549310"/>
                  <a:pt x="88543" y="547901"/>
                </a:cubicBezTo>
                <a:cubicBezTo>
                  <a:pt x="81458" y="546492"/>
                  <a:pt x="74579" y="544406"/>
                  <a:pt x="67906" y="541641"/>
                </a:cubicBezTo>
                <a:cubicBezTo>
                  <a:pt x="61233" y="538877"/>
                  <a:pt x="54894" y="535489"/>
                  <a:pt x="48888" y="531476"/>
                </a:cubicBezTo>
                <a:cubicBezTo>
                  <a:pt x="42883" y="527463"/>
                  <a:pt x="37326" y="522903"/>
                  <a:pt x="32219" y="517796"/>
                </a:cubicBezTo>
                <a:cubicBezTo>
                  <a:pt x="27112" y="512688"/>
                  <a:pt x="22551" y="507132"/>
                  <a:pt x="18538" y="501126"/>
                </a:cubicBezTo>
                <a:cubicBezTo>
                  <a:pt x="14525" y="495121"/>
                  <a:pt x="11137" y="488781"/>
                  <a:pt x="8373" y="482108"/>
                </a:cubicBezTo>
                <a:cubicBezTo>
                  <a:pt x="5608" y="475435"/>
                  <a:pt x="3522" y="468557"/>
                  <a:pt x="2114" y="461473"/>
                </a:cubicBezTo>
                <a:cubicBezTo>
                  <a:pt x="705" y="454388"/>
                  <a:pt x="0" y="447235"/>
                  <a:pt x="0" y="440012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7040192" y="1970887"/>
            <a:ext cx="4601793" cy="550015"/>
          </a:xfrm>
          <a:custGeom>
            <a:avLst/>
            <a:gdLst>
              <a:gd name="connsiteX0" fmla="*/ 0 w 4601793"/>
              <a:gd name="connsiteY0" fmla="*/ 440012 h 550015"/>
              <a:gd name="connsiteX1" fmla="*/ 0 w 4601793"/>
              <a:gd name="connsiteY1" fmla="*/ 110003 h 550015"/>
              <a:gd name="connsiteX2" fmla="*/ 2113 w 4601793"/>
              <a:gd name="connsiteY2" fmla="*/ 88542 h 550015"/>
              <a:gd name="connsiteX3" fmla="*/ 8373 w 4601793"/>
              <a:gd name="connsiteY3" fmla="*/ 67906 h 550015"/>
              <a:gd name="connsiteX4" fmla="*/ 18538 w 4601793"/>
              <a:gd name="connsiteY4" fmla="*/ 48888 h 550015"/>
              <a:gd name="connsiteX5" fmla="*/ 32219 w 4601793"/>
              <a:gd name="connsiteY5" fmla="*/ 32219 h 550015"/>
              <a:gd name="connsiteX6" fmla="*/ 48888 w 4601793"/>
              <a:gd name="connsiteY6" fmla="*/ 18539 h 550015"/>
              <a:gd name="connsiteX7" fmla="*/ 67906 w 4601793"/>
              <a:gd name="connsiteY7" fmla="*/ 8373 h 550015"/>
              <a:gd name="connsiteX8" fmla="*/ 88543 w 4601793"/>
              <a:gd name="connsiteY8" fmla="*/ 2114 h 550015"/>
              <a:gd name="connsiteX9" fmla="*/ 110003 w 4601793"/>
              <a:gd name="connsiteY9" fmla="*/ 0 h 550015"/>
              <a:gd name="connsiteX10" fmla="*/ 4491790 w 4601793"/>
              <a:gd name="connsiteY10" fmla="*/ 0 h 550015"/>
              <a:gd name="connsiteX11" fmla="*/ 4513249 w 4601793"/>
              <a:gd name="connsiteY11" fmla="*/ 2114 h 550015"/>
              <a:gd name="connsiteX12" fmla="*/ 4533884 w 4601793"/>
              <a:gd name="connsiteY12" fmla="*/ 8373 h 550015"/>
              <a:gd name="connsiteX13" fmla="*/ 4552902 w 4601793"/>
              <a:gd name="connsiteY13" fmla="*/ 18539 h 550015"/>
              <a:gd name="connsiteX14" fmla="*/ 4569573 w 4601793"/>
              <a:gd name="connsiteY14" fmla="*/ 32219 h 550015"/>
              <a:gd name="connsiteX15" fmla="*/ 4583252 w 4601793"/>
              <a:gd name="connsiteY15" fmla="*/ 48888 h 550015"/>
              <a:gd name="connsiteX16" fmla="*/ 4593418 w 4601793"/>
              <a:gd name="connsiteY16" fmla="*/ 67906 h 550015"/>
              <a:gd name="connsiteX17" fmla="*/ 4599678 w 4601793"/>
              <a:gd name="connsiteY17" fmla="*/ 88542 h 550015"/>
              <a:gd name="connsiteX18" fmla="*/ 4601793 w 4601793"/>
              <a:gd name="connsiteY18" fmla="*/ 110003 h 550015"/>
              <a:gd name="connsiteX19" fmla="*/ 4601793 w 4601793"/>
              <a:gd name="connsiteY19" fmla="*/ 440012 h 550015"/>
              <a:gd name="connsiteX20" fmla="*/ 4599678 w 4601793"/>
              <a:gd name="connsiteY20" fmla="*/ 461472 h 550015"/>
              <a:gd name="connsiteX21" fmla="*/ 4593418 w 4601793"/>
              <a:gd name="connsiteY21" fmla="*/ 482108 h 550015"/>
              <a:gd name="connsiteX22" fmla="*/ 4583252 w 4601793"/>
              <a:gd name="connsiteY22" fmla="*/ 501126 h 550015"/>
              <a:gd name="connsiteX23" fmla="*/ 4569573 w 4601793"/>
              <a:gd name="connsiteY23" fmla="*/ 517796 h 550015"/>
              <a:gd name="connsiteX24" fmla="*/ 4552902 w 4601793"/>
              <a:gd name="connsiteY24" fmla="*/ 531476 h 550015"/>
              <a:gd name="connsiteX25" fmla="*/ 4533884 w 4601793"/>
              <a:gd name="connsiteY25" fmla="*/ 541641 h 550015"/>
              <a:gd name="connsiteX26" fmla="*/ 4513249 w 4601793"/>
              <a:gd name="connsiteY26" fmla="*/ 547901 h 550015"/>
              <a:gd name="connsiteX27" fmla="*/ 4491790 w 4601793"/>
              <a:gd name="connsiteY27" fmla="*/ 550015 h 550015"/>
              <a:gd name="connsiteX28" fmla="*/ 110003 w 4601793"/>
              <a:gd name="connsiteY28" fmla="*/ 550015 h 550015"/>
              <a:gd name="connsiteX29" fmla="*/ 88543 w 4601793"/>
              <a:gd name="connsiteY29" fmla="*/ 547901 h 550015"/>
              <a:gd name="connsiteX30" fmla="*/ 67906 w 4601793"/>
              <a:gd name="connsiteY30" fmla="*/ 541641 h 550015"/>
              <a:gd name="connsiteX31" fmla="*/ 48888 w 4601793"/>
              <a:gd name="connsiteY31" fmla="*/ 531476 h 550015"/>
              <a:gd name="connsiteX32" fmla="*/ 32219 w 4601793"/>
              <a:gd name="connsiteY32" fmla="*/ 517796 h 550015"/>
              <a:gd name="connsiteX33" fmla="*/ 18538 w 4601793"/>
              <a:gd name="connsiteY33" fmla="*/ 501126 h 550015"/>
              <a:gd name="connsiteX34" fmla="*/ 8373 w 4601793"/>
              <a:gd name="connsiteY34" fmla="*/ 482108 h 550015"/>
              <a:gd name="connsiteX35" fmla="*/ 2114 w 4601793"/>
              <a:gd name="connsiteY35" fmla="*/ 461472 h 550015"/>
              <a:gd name="connsiteX36" fmla="*/ 0 w 4601793"/>
              <a:gd name="connsiteY36" fmla="*/ 440012 h 55001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4601793" h="550015">
                <a:moveTo>
                  <a:pt x="0" y="440012"/>
                </a:moveTo>
                <a:lnTo>
                  <a:pt x="0" y="110003"/>
                </a:lnTo>
                <a:cubicBezTo>
                  <a:pt x="0" y="102780"/>
                  <a:pt x="704" y="95627"/>
                  <a:pt x="2113" y="88542"/>
                </a:cubicBezTo>
                <a:cubicBezTo>
                  <a:pt x="3522" y="81458"/>
                  <a:pt x="5608" y="74580"/>
                  <a:pt x="8373" y="67906"/>
                </a:cubicBezTo>
                <a:cubicBezTo>
                  <a:pt x="11137" y="61233"/>
                  <a:pt x="14525" y="54894"/>
                  <a:pt x="18538" y="48888"/>
                </a:cubicBezTo>
                <a:cubicBezTo>
                  <a:pt x="22551" y="42883"/>
                  <a:pt x="27112" y="37326"/>
                  <a:pt x="32219" y="32219"/>
                </a:cubicBezTo>
                <a:cubicBezTo>
                  <a:pt x="37326" y="27111"/>
                  <a:pt x="42883" y="22551"/>
                  <a:pt x="48888" y="18539"/>
                </a:cubicBezTo>
                <a:cubicBezTo>
                  <a:pt x="54894" y="14526"/>
                  <a:pt x="61233" y="11137"/>
                  <a:pt x="67906" y="8373"/>
                </a:cubicBezTo>
                <a:cubicBezTo>
                  <a:pt x="74579" y="5609"/>
                  <a:pt x="81458" y="3523"/>
                  <a:pt x="88543" y="2114"/>
                </a:cubicBezTo>
                <a:cubicBezTo>
                  <a:pt x="95627" y="704"/>
                  <a:pt x="102781" y="0"/>
                  <a:pt x="110003" y="0"/>
                </a:cubicBezTo>
                <a:lnTo>
                  <a:pt x="4491790" y="0"/>
                </a:lnTo>
                <a:cubicBezTo>
                  <a:pt x="4499013" y="0"/>
                  <a:pt x="4506166" y="704"/>
                  <a:pt x="4513249" y="2114"/>
                </a:cubicBezTo>
                <a:cubicBezTo>
                  <a:pt x="4520333" y="3523"/>
                  <a:pt x="4527211" y="5609"/>
                  <a:pt x="4533884" y="8373"/>
                </a:cubicBezTo>
                <a:cubicBezTo>
                  <a:pt x="4540557" y="11137"/>
                  <a:pt x="4546896" y="14526"/>
                  <a:pt x="4552902" y="18539"/>
                </a:cubicBezTo>
                <a:cubicBezTo>
                  <a:pt x="4558909" y="22551"/>
                  <a:pt x="4564466" y="27111"/>
                  <a:pt x="4569573" y="32219"/>
                </a:cubicBezTo>
                <a:cubicBezTo>
                  <a:pt x="4574679" y="37326"/>
                  <a:pt x="4579239" y="42883"/>
                  <a:pt x="4583252" y="48888"/>
                </a:cubicBezTo>
                <a:cubicBezTo>
                  <a:pt x="4587265" y="54894"/>
                  <a:pt x="4590653" y="61233"/>
                  <a:pt x="4593418" y="67906"/>
                </a:cubicBezTo>
                <a:cubicBezTo>
                  <a:pt x="4596182" y="74580"/>
                  <a:pt x="4598269" y="81458"/>
                  <a:pt x="4599678" y="88542"/>
                </a:cubicBezTo>
                <a:cubicBezTo>
                  <a:pt x="4601087" y="95627"/>
                  <a:pt x="4601792" y="102780"/>
                  <a:pt x="4601793" y="110003"/>
                </a:cubicBezTo>
                <a:lnTo>
                  <a:pt x="4601793" y="440012"/>
                </a:lnTo>
                <a:cubicBezTo>
                  <a:pt x="4601792" y="447235"/>
                  <a:pt x="4601087" y="454388"/>
                  <a:pt x="4599678" y="461472"/>
                </a:cubicBezTo>
                <a:cubicBezTo>
                  <a:pt x="4598269" y="468556"/>
                  <a:pt x="4596182" y="475435"/>
                  <a:pt x="4593418" y="482108"/>
                </a:cubicBezTo>
                <a:cubicBezTo>
                  <a:pt x="4590653" y="488781"/>
                  <a:pt x="4587265" y="495120"/>
                  <a:pt x="4583252" y="501126"/>
                </a:cubicBezTo>
                <a:cubicBezTo>
                  <a:pt x="4579239" y="507131"/>
                  <a:pt x="4574679" y="512688"/>
                  <a:pt x="4569573" y="517796"/>
                </a:cubicBezTo>
                <a:cubicBezTo>
                  <a:pt x="4564466" y="522903"/>
                  <a:pt x="4558909" y="527463"/>
                  <a:pt x="4552902" y="531476"/>
                </a:cubicBezTo>
                <a:cubicBezTo>
                  <a:pt x="4546896" y="535489"/>
                  <a:pt x="4540557" y="538877"/>
                  <a:pt x="4533884" y="541641"/>
                </a:cubicBezTo>
                <a:cubicBezTo>
                  <a:pt x="4527211" y="544405"/>
                  <a:pt x="4520333" y="546492"/>
                  <a:pt x="4513249" y="547901"/>
                </a:cubicBezTo>
                <a:cubicBezTo>
                  <a:pt x="4506166" y="549310"/>
                  <a:pt x="4499013" y="550015"/>
                  <a:pt x="4491790" y="550015"/>
                </a:cubicBezTo>
                <a:lnTo>
                  <a:pt x="110003" y="550015"/>
                </a:lnTo>
                <a:cubicBezTo>
                  <a:pt x="102781" y="550015"/>
                  <a:pt x="95627" y="549310"/>
                  <a:pt x="88543" y="547901"/>
                </a:cubicBezTo>
                <a:cubicBezTo>
                  <a:pt x="81458" y="546492"/>
                  <a:pt x="74579" y="544405"/>
                  <a:pt x="67906" y="541641"/>
                </a:cubicBezTo>
                <a:cubicBezTo>
                  <a:pt x="61233" y="538877"/>
                  <a:pt x="54894" y="535489"/>
                  <a:pt x="48888" y="531476"/>
                </a:cubicBezTo>
                <a:cubicBezTo>
                  <a:pt x="42883" y="527463"/>
                  <a:pt x="37326" y="522903"/>
                  <a:pt x="32219" y="517796"/>
                </a:cubicBezTo>
                <a:cubicBezTo>
                  <a:pt x="27112" y="512688"/>
                  <a:pt x="22551" y="507131"/>
                  <a:pt x="18538" y="501126"/>
                </a:cubicBezTo>
                <a:cubicBezTo>
                  <a:pt x="14525" y="495120"/>
                  <a:pt x="11137" y="488781"/>
                  <a:pt x="8373" y="482108"/>
                </a:cubicBezTo>
                <a:cubicBezTo>
                  <a:pt x="5608" y="475435"/>
                  <a:pt x="3522" y="468556"/>
                  <a:pt x="2114" y="461472"/>
                </a:cubicBezTo>
                <a:cubicBezTo>
                  <a:pt x="705" y="454388"/>
                  <a:pt x="0" y="447235"/>
                  <a:pt x="0" y="440012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7223530" y="2108391"/>
            <a:ext cx="275008" cy="275008"/>
          </a:xfrm>
          <a:custGeom>
            <a:avLst/>
            <a:gdLst>
              <a:gd name="connsiteX0" fmla="*/ 275008 w 275008"/>
              <a:gd name="connsiteY0" fmla="*/ 137504 h 275008"/>
              <a:gd name="connsiteX1" fmla="*/ 272364 w 275008"/>
              <a:gd name="connsiteY1" fmla="*/ 164329 h 275008"/>
              <a:gd name="connsiteX2" fmla="*/ 264540 w 275008"/>
              <a:gd name="connsiteY2" fmla="*/ 190124 h 275008"/>
              <a:gd name="connsiteX3" fmla="*/ 251833 w 275008"/>
              <a:gd name="connsiteY3" fmla="*/ 213897 h 275008"/>
              <a:gd name="connsiteX4" fmla="*/ 234734 w 275008"/>
              <a:gd name="connsiteY4" fmla="*/ 234734 h 275008"/>
              <a:gd name="connsiteX5" fmla="*/ 213896 w 275008"/>
              <a:gd name="connsiteY5" fmla="*/ 251834 h 275008"/>
              <a:gd name="connsiteX6" fmla="*/ 190123 w 275008"/>
              <a:gd name="connsiteY6" fmla="*/ 264540 h 275008"/>
              <a:gd name="connsiteX7" fmla="*/ 164329 w 275008"/>
              <a:gd name="connsiteY7" fmla="*/ 272365 h 275008"/>
              <a:gd name="connsiteX8" fmla="*/ 137504 w 275008"/>
              <a:gd name="connsiteY8" fmla="*/ 275008 h 275008"/>
              <a:gd name="connsiteX9" fmla="*/ 110678 w 275008"/>
              <a:gd name="connsiteY9" fmla="*/ 272365 h 275008"/>
              <a:gd name="connsiteX10" fmla="*/ 84882 w 275008"/>
              <a:gd name="connsiteY10" fmla="*/ 264540 h 275008"/>
              <a:gd name="connsiteX11" fmla="*/ 61110 w 275008"/>
              <a:gd name="connsiteY11" fmla="*/ 251834 h 275008"/>
              <a:gd name="connsiteX12" fmla="*/ 40274 w 275008"/>
              <a:gd name="connsiteY12" fmla="*/ 234734 h 275008"/>
              <a:gd name="connsiteX13" fmla="*/ 23173 w 275008"/>
              <a:gd name="connsiteY13" fmla="*/ 213897 h 275008"/>
              <a:gd name="connsiteX14" fmla="*/ 10466 w 275008"/>
              <a:gd name="connsiteY14" fmla="*/ 190124 h 275008"/>
              <a:gd name="connsiteX15" fmla="*/ 2642 w 275008"/>
              <a:gd name="connsiteY15" fmla="*/ 164329 h 275008"/>
              <a:gd name="connsiteX16" fmla="*/ 0 w 275008"/>
              <a:gd name="connsiteY16" fmla="*/ 137504 h 275008"/>
              <a:gd name="connsiteX17" fmla="*/ 2642 w 275008"/>
              <a:gd name="connsiteY17" fmla="*/ 110678 h 275008"/>
              <a:gd name="connsiteX18" fmla="*/ 10466 w 275008"/>
              <a:gd name="connsiteY18" fmla="*/ 84883 h 275008"/>
              <a:gd name="connsiteX19" fmla="*/ 23173 w 275008"/>
              <a:gd name="connsiteY19" fmla="*/ 61110 h 275008"/>
              <a:gd name="connsiteX20" fmla="*/ 40274 w 275008"/>
              <a:gd name="connsiteY20" fmla="*/ 40274 h 275008"/>
              <a:gd name="connsiteX21" fmla="*/ 61111 w 275008"/>
              <a:gd name="connsiteY21" fmla="*/ 23173 h 275008"/>
              <a:gd name="connsiteX22" fmla="*/ 84883 w 275008"/>
              <a:gd name="connsiteY22" fmla="*/ 10467 h 275008"/>
              <a:gd name="connsiteX23" fmla="*/ 110678 w 275008"/>
              <a:gd name="connsiteY23" fmla="*/ 2642 h 275008"/>
              <a:gd name="connsiteX24" fmla="*/ 137504 w 275008"/>
              <a:gd name="connsiteY24" fmla="*/ 0 h 275008"/>
              <a:gd name="connsiteX25" fmla="*/ 164329 w 275008"/>
              <a:gd name="connsiteY25" fmla="*/ 2642 h 275008"/>
              <a:gd name="connsiteX26" fmla="*/ 190123 w 275008"/>
              <a:gd name="connsiteY26" fmla="*/ 10467 h 275008"/>
              <a:gd name="connsiteX27" fmla="*/ 213896 w 275008"/>
              <a:gd name="connsiteY27" fmla="*/ 23173 h 275008"/>
              <a:gd name="connsiteX28" fmla="*/ 234734 w 275008"/>
              <a:gd name="connsiteY28" fmla="*/ 40274 h 275008"/>
              <a:gd name="connsiteX29" fmla="*/ 251833 w 275008"/>
              <a:gd name="connsiteY29" fmla="*/ 61110 h 275008"/>
              <a:gd name="connsiteX30" fmla="*/ 264540 w 275008"/>
              <a:gd name="connsiteY30" fmla="*/ 84883 h 275008"/>
              <a:gd name="connsiteX31" fmla="*/ 272365 w 275008"/>
              <a:gd name="connsiteY31" fmla="*/ 110678 h 275008"/>
              <a:gd name="connsiteX32" fmla="*/ 275008 w 275008"/>
              <a:gd name="connsiteY32" fmla="*/ 137504 h 2750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</a:cxnLst>
            <a:rect l="l" t="t" r="r" b="b"/>
            <a:pathLst>
              <a:path w="275008" h="275008">
                <a:moveTo>
                  <a:pt x="275008" y="137504"/>
                </a:moveTo>
                <a:cubicBezTo>
                  <a:pt x="275007" y="146532"/>
                  <a:pt x="274126" y="155474"/>
                  <a:pt x="272364" y="164329"/>
                </a:cubicBezTo>
                <a:cubicBezTo>
                  <a:pt x="270604" y="173185"/>
                  <a:pt x="267995" y="181783"/>
                  <a:pt x="264540" y="190124"/>
                </a:cubicBezTo>
                <a:cubicBezTo>
                  <a:pt x="261085" y="198465"/>
                  <a:pt x="256849" y="206390"/>
                  <a:pt x="251833" y="213897"/>
                </a:cubicBezTo>
                <a:cubicBezTo>
                  <a:pt x="246817" y="221404"/>
                  <a:pt x="241118" y="228349"/>
                  <a:pt x="234734" y="234734"/>
                </a:cubicBezTo>
                <a:cubicBezTo>
                  <a:pt x="228349" y="241118"/>
                  <a:pt x="221404" y="246818"/>
                  <a:pt x="213896" y="251834"/>
                </a:cubicBezTo>
                <a:cubicBezTo>
                  <a:pt x="206389" y="256850"/>
                  <a:pt x="198465" y="261085"/>
                  <a:pt x="190123" y="264540"/>
                </a:cubicBezTo>
                <a:cubicBezTo>
                  <a:pt x="181782" y="267996"/>
                  <a:pt x="173184" y="270604"/>
                  <a:pt x="164329" y="272365"/>
                </a:cubicBezTo>
                <a:cubicBezTo>
                  <a:pt x="155473" y="274127"/>
                  <a:pt x="146532" y="275007"/>
                  <a:pt x="137504" y="275008"/>
                </a:cubicBezTo>
                <a:cubicBezTo>
                  <a:pt x="128475" y="275007"/>
                  <a:pt x="119533" y="274127"/>
                  <a:pt x="110678" y="272365"/>
                </a:cubicBezTo>
                <a:cubicBezTo>
                  <a:pt x="101822" y="270604"/>
                  <a:pt x="93225" y="267996"/>
                  <a:pt x="84882" y="264540"/>
                </a:cubicBezTo>
                <a:cubicBezTo>
                  <a:pt x="76541" y="261085"/>
                  <a:pt x="68618" y="256850"/>
                  <a:pt x="61110" y="251834"/>
                </a:cubicBezTo>
                <a:cubicBezTo>
                  <a:pt x="53604" y="246818"/>
                  <a:pt x="46658" y="241118"/>
                  <a:pt x="40274" y="234734"/>
                </a:cubicBezTo>
                <a:cubicBezTo>
                  <a:pt x="33889" y="228349"/>
                  <a:pt x="28189" y="221404"/>
                  <a:pt x="23173" y="213897"/>
                </a:cubicBezTo>
                <a:cubicBezTo>
                  <a:pt x="18157" y="206390"/>
                  <a:pt x="13922" y="198465"/>
                  <a:pt x="10466" y="190124"/>
                </a:cubicBezTo>
                <a:cubicBezTo>
                  <a:pt x="7011" y="181783"/>
                  <a:pt x="4403" y="173185"/>
                  <a:pt x="2642" y="164329"/>
                </a:cubicBezTo>
                <a:cubicBezTo>
                  <a:pt x="881" y="155474"/>
                  <a:pt x="0" y="146532"/>
                  <a:pt x="0" y="137504"/>
                </a:cubicBezTo>
                <a:cubicBezTo>
                  <a:pt x="0" y="128475"/>
                  <a:pt x="881" y="119533"/>
                  <a:pt x="2642" y="110678"/>
                </a:cubicBezTo>
                <a:cubicBezTo>
                  <a:pt x="4403" y="101823"/>
                  <a:pt x="7011" y="93225"/>
                  <a:pt x="10466" y="84883"/>
                </a:cubicBezTo>
                <a:cubicBezTo>
                  <a:pt x="13922" y="76542"/>
                  <a:pt x="18157" y="68617"/>
                  <a:pt x="23173" y="61110"/>
                </a:cubicBezTo>
                <a:cubicBezTo>
                  <a:pt x="28189" y="53603"/>
                  <a:pt x="33889" y="46658"/>
                  <a:pt x="40274" y="40274"/>
                </a:cubicBezTo>
                <a:cubicBezTo>
                  <a:pt x="46658" y="33890"/>
                  <a:pt x="53604" y="28190"/>
                  <a:pt x="61111" y="23173"/>
                </a:cubicBezTo>
                <a:cubicBezTo>
                  <a:pt x="68618" y="18157"/>
                  <a:pt x="76542" y="13922"/>
                  <a:pt x="84883" y="10467"/>
                </a:cubicBezTo>
                <a:cubicBezTo>
                  <a:pt x="93225" y="7012"/>
                  <a:pt x="101822" y="4403"/>
                  <a:pt x="110678" y="2642"/>
                </a:cubicBezTo>
                <a:cubicBezTo>
                  <a:pt x="119533" y="881"/>
                  <a:pt x="128475" y="0"/>
                  <a:pt x="137504" y="0"/>
                </a:cubicBezTo>
                <a:cubicBezTo>
                  <a:pt x="146532" y="0"/>
                  <a:pt x="155473" y="881"/>
                  <a:pt x="164329" y="2642"/>
                </a:cubicBezTo>
                <a:cubicBezTo>
                  <a:pt x="173184" y="4403"/>
                  <a:pt x="181782" y="7012"/>
                  <a:pt x="190123" y="10467"/>
                </a:cubicBezTo>
                <a:cubicBezTo>
                  <a:pt x="198465" y="13922"/>
                  <a:pt x="206389" y="18157"/>
                  <a:pt x="213896" y="23173"/>
                </a:cubicBezTo>
                <a:cubicBezTo>
                  <a:pt x="221404" y="28190"/>
                  <a:pt x="228349" y="33890"/>
                  <a:pt x="234734" y="40274"/>
                </a:cubicBezTo>
                <a:cubicBezTo>
                  <a:pt x="241118" y="46658"/>
                  <a:pt x="246817" y="53603"/>
                  <a:pt x="251833" y="61110"/>
                </a:cubicBezTo>
                <a:cubicBezTo>
                  <a:pt x="256849" y="68617"/>
                  <a:pt x="261085" y="76542"/>
                  <a:pt x="264540" y="84883"/>
                </a:cubicBezTo>
                <a:cubicBezTo>
                  <a:pt x="267995" y="93225"/>
                  <a:pt x="270604" y="101823"/>
                  <a:pt x="272365" y="110678"/>
                </a:cubicBezTo>
                <a:cubicBezTo>
                  <a:pt x="274127" y="119533"/>
                  <a:pt x="275007" y="128475"/>
                  <a:pt x="275008" y="137504"/>
                </a:cubicBezTo>
                <a:close/>
              </a:path>
            </a:pathLst>
          </a:custGeom>
          <a:solidFill>
            <a:srgbClr val="206D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TextBox 9"/>
          <p:cNvSpPr txBox="1"/>
          <p:nvPr/>
        </p:nvSpPr>
        <p:spPr>
          <a:xfrm>
            <a:off x="7322362" y="2189483"/>
            <a:ext cx="862738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011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2</a:t>
            </a:r>
            <a:r>
              <a:rPr sz="1299" dirty="0" b="0" i="0" smtClean="0">
                <a:solidFill>
                  <a:srgbClr val="333333"/>
                </a:solidFill>
                <a:latin typeface="Arial" pitchFamily="18"/>
                <a:cs typeface="Arial" pitchFamily="18"/>
              </a:rPr>
              <a:t>  营销</a:t>
            </a:r>
            <a:r>
              <a:rPr sz="1299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部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9680264" y="2185252"/>
            <a:ext cx="795820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4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17.65%</a:t>
            </a:r>
          </a:p>
        </p:txBody>
      </p:sp>
      <p:sp>
        <p:nvSpPr>
          <p:cNvPr id="11" name="Freeform 11"/>
          <p:cNvSpPr/>
          <p:nvPr/>
        </p:nvSpPr>
        <p:spPr>
          <a:xfrm>
            <a:off x="10541953" y="2209227"/>
            <a:ext cx="916693" cy="73335"/>
          </a:xfrm>
          <a:custGeom>
            <a:avLst/>
            <a:gdLst>
              <a:gd name="connsiteX0" fmla="*/ 2 w 916693"/>
              <a:gd name="connsiteY0" fmla="*/ 36668 h 73335"/>
              <a:gd name="connsiteX1" fmla="*/ 2792 w 916693"/>
              <a:gd name="connsiteY1" fmla="*/ 22635 h 73335"/>
              <a:gd name="connsiteX2" fmla="*/ 10740 w 916693"/>
              <a:gd name="connsiteY2" fmla="*/ 10740 h 73335"/>
              <a:gd name="connsiteX3" fmla="*/ 22636 w 916693"/>
              <a:gd name="connsiteY3" fmla="*/ 2791 h 73335"/>
              <a:gd name="connsiteX4" fmla="*/ 36669 w 916693"/>
              <a:gd name="connsiteY4" fmla="*/ 0 h 73335"/>
              <a:gd name="connsiteX5" fmla="*/ 880025 w 916693"/>
              <a:gd name="connsiteY5" fmla="*/ 0 h 73335"/>
              <a:gd name="connsiteX6" fmla="*/ 894056 w 916693"/>
              <a:gd name="connsiteY6" fmla="*/ 2791 h 73335"/>
              <a:gd name="connsiteX7" fmla="*/ 905952 w 916693"/>
              <a:gd name="connsiteY7" fmla="*/ 10740 h 73335"/>
              <a:gd name="connsiteX8" fmla="*/ 913901 w 916693"/>
              <a:gd name="connsiteY8" fmla="*/ 22635 h 73335"/>
              <a:gd name="connsiteX9" fmla="*/ 916693 w 916693"/>
              <a:gd name="connsiteY9" fmla="*/ 36668 h 73335"/>
              <a:gd name="connsiteX10" fmla="*/ 913901 w 916693"/>
              <a:gd name="connsiteY10" fmla="*/ 50700 h 73335"/>
              <a:gd name="connsiteX11" fmla="*/ 905952 w 916693"/>
              <a:gd name="connsiteY11" fmla="*/ 62595 h 73335"/>
              <a:gd name="connsiteX12" fmla="*/ 894056 w 916693"/>
              <a:gd name="connsiteY12" fmla="*/ 70544 h 73335"/>
              <a:gd name="connsiteX13" fmla="*/ 880025 w 916693"/>
              <a:gd name="connsiteY13" fmla="*/ 73335 h 73335"/>
              <a:gd name="connsiteX14" fmla="*/ 36669 w 916693"/>
              <a:gd name="connsiteY14" fmla="*/ 73335 h 73335"/>
              <a:gd name="connsiteX15" fmla="*/ 22636 w 916693"/>
              <a:gd name="connsiteY15" fmla="*/ 70544 h 73335"/>
              <a:gd name="connsiteX16" fmla="*/ 10740 w 916693"/>
              <a:gd name="connsiteY16" fmla="*/ 62595 h 73335"/>
              <a:gd name="connsiteX17" fmla="*/ 2792 w 916693"/>
              <a:gd name="connsiteY17" fmla="*/ 50700 h 73335"/>
              <a:gd name="connsiteX18" fmla="*/ 2 w 916693"/>
              <a:gd name="connsiteY18" fmla="*/ 36668 h 7333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916693" h="73335">
                <a:moveTo>
                  <a:pt x="2" y="36668"/>
                </a:moveTo>
                <a:cubicBezTo>
                  <a:pt x="0" y="31805"/>
                  <a:pt x="931" y="27128"/>
                  <a:pt x="2792" y="22635"/>
                </a:cubicBezTo>
                <a:cubicBezTo>
                  <a:pt x="4653" y="18143"/>
                  <a:pt x="7302" y="14178"/>
                  <a:pt x="10740" y="10740"/>
                </a:cubicBezTo>
                <a:cubicBezTo>
                  <a:pt x="14179" y="7301"/>
                  <a:pt x="18144" y="4652"/>
                  <a:pt x="22636" y="2791"/>
                </a:cubicBezTo>
                <a:cubicBezTo>
                  <a:pt x="27129" y="930"/>
                  <a:pt x="31806" y="0"/>
                  <a:pt x="36669" y="0"/>
                </a:cubicBezTo>
                <a:lnTo>
                  <a:pt x="880025" y="0"/>
                </a:lnTo>
                <a:cubicBezTo>
                  <a:pt x="884887" y="0"/>
                  <a:pt x="889564" y="930"/>
                  <a:pt x="894056" y="2791"/>
                </a:cubicBezTo>
                <a:cubicBezTo>
                  <a:pt x="898549" y="4652"/>
                  <a:pt x="902514" y="7301"/>
                  <a:pt x="905952" y="10740"/>
                </a:cubicBezTo>
                <a:cubicBezTo>
                  <a:pt x="909390" y="14178"/>
                  <a:pt x="912040" y="18143"/>
                  <a:pt x="913901" y="22635"/>
                </a:cubicBezTo>
                <a:cubicBezTo>
                  <a:pt x="915762" y="27128"/>
                  <a:pt x="916693" y="31805"/>
                  <a:pt x="916693" y="36668"/>
                </a:cubicBezTo>
                <a:cubicBezTo>
                  <a:pt x="916693" y="41530"/>
                  <a:pt x="915762" y="46207"/>
                  <a:pt x="913901" y="50700"/>
                </a:cubicBezTo>
                <a:cubicBezTo>
                  <a:pt x="912040" y="55192"/>
                  <a:pt x="909390" y="59157"/>
                  <a:pt x="905952" y="62595"/>
                </a:cubicBezTo>
                <a:cubicBezTo>
                  <a:pt x="902514" y="66034"/>
                  <a:pt x="898549" y="68683"/>
                  <a:pt x="894056" y="70544"/>
                </a:cubicBezTo>
                <a:cubicBezTo>
                  <a:pt x="889564" y="72405"/>
                  <a:pt x="884887" y="73335"/>
                  <a:pt x="880025" y="73335"/>
                </a:cubicBezTo>
                <a:lnTo>
                  <a:pt x="36669" y="73335"/>
                </a:lnTo>
                <a:cubicBezTo>
                  <a:pt x="31806" y="73335"/>
                  <a:pt x="27129" y="72405"/>
                  <a:pt x="22636" y="70544"/>
                </a:cubicBezTo>
                <a:cubicBezTo>
                  <a:pt x="18144" y="68683"/>
                  <a:pt x="14179" y="66034"/>
                  <a:pt x="10740" y="62595"/>
                </a:cubicBezTo>
                <a:cubicBezTo>
                  <a:pt x="7302" y="59157"/>
                  <a:pt x="4653" y="55192"/>
                  <a:pt x="2792" y="50700"/>
                </a:cubicBezTo>
                <a:cubicBezTo>
                  <a:pt x="931" y="46207"/>
                  <a:pt x="0" y="41530"/>
                  <a:pt x="2" y="36668"/>
                </a:cubicBezTo>
                <a:close/>
              </a:path>
            </a:pathLst>
          </a:custGeom>
          <a:solidFill>
            <a:srgbClr val="EDF2F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7040192" y="2658406"/>
            <a:ext cx="4601793" cy="550015"/>
          </a:xfrm>
          <a:custGeom>
            <a:avLst/>
            <a:gdLst>
              <a:gd name="connsiteX0" fmla="*/ 0 w 4601793"/>
              <a:gd name="connsiteY0" fmla="*/ 440012 h 550015"/>
              <a:gd name="connsiteX1" fmla="*/ 0 w 4601793"/>
              <a:gd name="connsiteY1" fmla="*/ 110003 h 550015"/>
              <a:gd name="connsiteX2" fmla="*/ 2113 w 4601793"/>
              <a:gd name="connsiteY2" fmla="*/ 88542 h 550015"/>
              <a:gd name="connsiteX3" fmla="*/ 8373 w 4601793"/>
              <a:gd name="connsiteY3" fmla="*/ 67907 h 550015"/>
              <a:gd name="connsiteX4" fmla="*/ 18538 w 4601793"/>
              <a:gd name="connsiteY4" fmla="*/ 48888 h 550015"/>
              <a:gd name="connsiteX5" fmla="*/ 32219 w 4601793"/>
              <a:gd name="connsiteY5" fmla="*/ 32219 h 550015"/>
              <a:gd name="connsiteX6" fmla="*/ 48888 w 4601793"/>
              <a:gd name="connsiteY6" fmla="*/ 18539 h 550015"/>
              <a:gd name="connsiteX7" fmla="*/ 67906 w 4601793"/>
              <a:gd name="connsiteY7" fmla="*/ 8373 h 550015"/>
              <a:gd name="connsiteX8" fmla="*/ 88543 w 4601793"/>
              <a:gd name="connsiteY8" fmla="*/ 2114 h 550015"/>
              <a:gd name="connsiteX9" fmla="*/ 110003 w 4601793"/>
              <a:gd name="connsiteY9" fmla="*/ 0 h 550015"/>
              <a:gd name="connsiteX10" fmla="*/ 4491790 w 4601793"/>
              <a:gd name="connsiteY10" fmla="*/ 0 h 550015"/>
              <a:gd name="connsiteX11" fmla="*/ 4513249 w 4601793"/>
              <a:gd name="connsiteY11" fmla="*/ 2114 h 550015"/>
              <a:gd name="connsiteX12" fmla="*/ 4533884 w 4601793"/>
              <a:gd name="connsiteY12" fmla="*/ 8373 h 550015"/>
              <a:gd name="connsiteX13" fmla="*/ 4552902 w 4601793"/>
              <a:gd name="connsiteY13" fmla="*/ 18539 h 550015"/>
              <a:gd name="connsiteX14" fmla="*/ 4569573 w 4601793"/>
              <a:gd name="connsiteY14" fmla="*/ 32219 h 550015"/>
              <a:gd name="connsiteX15" fmla="*/ 4583252 w 4601793"/>
              <a:gd name="connsiteY15" fmla="*/ 48888 h 550015"/>
              <a:gd name="connsiteX16" fmla="*/ 4593418 w 4601793"/>
              <a:gd name="connsiteY16" fmla="*/ 67907 h 550015"/>
              <a:gd name="connsiteX17" fmla="*/ 4599678 w 4601793"/>
              <a:gd name="connsiteY17" fmla="*/ 88542 h 550015"/>
              <a:gd name="connsiteX18" fmla="*/ 4601793 w 4601793"/>
              <a:gd name="connsiteY18" fmla="*/ 110003 h 550015"/>
              <a:gd name="connsiteX19" fmla="*/ 4601793 w 4601793"/>
              <a:gd name="connsiteY19" fmla="*/ 440012 h 550015"/>
              <a:gd name="connsiteX20" fmla="*/ 4599678 w 4601793"/>
              <a:gd name="connsiteY20" fmla="*/ 461472 h 550015"/>
              <a:gd name="connsiteX21" fmla="*/ 4593418 w 4601793"/>
              <a:gd name="connsiteY21" fmla="*/ 482108 h 550015"/>
              <a:gd name="connsiteX22" fmla="*/ 4583252 w 4601793"/>
              <a:gd name="connsiteY22" fmla="*/ 501126 h 550015"/>
              <a:gd name="connsiteX23" fmla="*/ 4569573 w 4601793"/>
              <a:gd name="connsiteY23" fmla="*/ 517796 h 550015"/>
              <a:gd name="connsiteX24" fmla="*/ 4552902 w 4601793"/>
              <a:gd name="connsiteY24" fmla="*/ 531476 h 550015"/>
              <a:gd name="connsiteX25" fmla="*/ 4533884 w 4601793"/>
              <a:gd name="connsiteY25" fmla="*/ 541641 h 550015"/>
              <a:gd name="connsiteX26" fmla="*/ 4513249 w 4601793"/>
              <a:gd name="connsiteY26" fmla="*/ 547901 h 550015"/>
              <a:gd name="connsiteX27" fmla="*/ 4491790 w 4601793"/>
              <a:gd name="connsiteY27" fmla="*/ 550015 h 550015"/>
              <a:gd name="connsiteX28" fmla="*/ 110003 w 4601793"/>
              <a:gd name="connsiteY28" fmla="*/ 550015 h 550015"/>
              <a:gd name="connsiteX29" fmla="*/ 88543 w 4601793"/>
              <a:gd name="connsiteY29" fmla="*/ 547901 h 550015"/>
              <a:gd name="connsiteX30" fmla="*/ 67906 w 4601793"/>
              <a:gd name="connsiteY30" fmla="*/ 541641 h 550015"/>
              <a:gd name="connsiteX31" fmla="*/ 48888 w 4601793"/>
              <a:gd name="connsiteY31" fmla="*/ 531476 h 550015"/>
              <a:gd name="connsiteX32" fmla="*/ 32219 w 4601793"/>
              <a:gd name="connsiteY32" fmla="*/ 517796 h 550015"/>
              <a:gd name="connsiteX33" fmla="*/ 18538 w 4601793"/>
              <a:gd name="connsiteY33" fmla="*/ 501126 h 550015"/>
              <a:gd name="connsiteX34" fmla="*/ 8373 w 4601793"/>
              <a:gd name="connsiteY34" fmla="*/ 482108 h 550015"/>
              <a:gd name="connsiteX35" fmla="*/ 2114 w 4601793"/>
              <a:gd name="connsiteY35" fmla="*/ 461472 h 550015"/>
              <a:gd name="connsiteX36" fmla="*/ 0 w 4601793"/>
              <a:gd name="connsiteY36" fmla="*/ 440012 h 55001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4601793" h="550015">
                <a:moveTo>
                  <a:pt x="0" y="440012"/>
                </a:moveTo>
                <a:lnTo>
                  <a:pt x="0" y="110003"/>
                </a:lnTo>
                <a:cubicBezTo>
                  <a:pt x="0" y="102780"/>
                  <a:pt x="704" y="95627"/>
                  <a:pt x="2113" y="88542"/>
                </a:cubicBezTo>
                <a:cubicBezTo>
                  <a:pt x="3522" y="81458"/>
                  <a:pt x="5608" y="74580"/>
                  <a:pt x="8373" y="67907"/>
                </a:cubicBezTo>
                <a:cubicBezTo>
                  <a:pt x="11137" y="61233"/>
                  <a:pt x="14525" y="54894"/>
                  <a:pt x="18538" y="48888"/>
                </a:cubicBezTo>
                <a:cubicBezTo>
                  <a:pt x="22551" y="42883"/>
                  <a:pt x="27112" y="37326"/>
                  <a:pt x="32219" y="32219"/>
                </a:cubicBezTo>
                <a:cubicBezTo>
                  <a:pt x="37326" y="27112"/>
                  <a:pt x="42883" y="22552"/>
                  <a:pt x="48888" y="18539"/>
                </a:cubicBezTo>
                <a:cubicBezTo>
                  <a:pt x="54894" y="14526"/>
                  <a:pt x="61233" y="11137"/>
                  <a:pt x="67906" y="8373"/>
                </a:cubicBezTo>
                <a:cubicBezTo>
                  <a:pt x="74579" y="5609"/>
                  <a:pt x="81458" y="3523"/>
                  <a:pt x="88543" y="2114"/>
                </a:cubicBezTo>
                <a:cubicBezTo>
                  <a:pt x="95627" y="704"/>
                  <a:pt x="102781" y="0"/>
                  <a:pt x="110003" y="0"/>
                </a:cubicBezTo>
                <a:lnTo>
                  <a:pt x="4491790" y="0"/>
                </a:lnTo>
                <a:cubicBezTo>
                  <a:pt x="4499013" y="0"/>
                  <a:pt x="4506166" y="704"/>
                  <a:pt x="4513249" y="2114"/>
                </a:cubicBezTo>
                <a:cubicBezTo>
                  <a:pt x="4520333" y="3523"/>
                  <a:pt x="4527211" y="5609"/>
                  <a:pt x="4533884" y="8373"/>
                </a:cubicBezTo>
                <a:cubicBezTo>
                  <a:pt x="4540557" y="11137"/>
                  <a:pt x="4546896" y="14526"/>
                  <a:pt x="4552902" y="18539"/>
                </a:cubicBezTo>
                <a:cubicBezTo>
                  <a:pt x="4558909" y="22552"/>
                  <a:pt x="4564466" y="27112"/>
                  <a:pt x="4569573" y="32219"/>
                </a:cubicBezTo>
                <a:cubicBezTo>
                  <a:pt x="4574679" y="37326"/>
                  <a:pt x="4579239" y="42883"/>
                  <a:pt x="4583252" y="48888"/>
                </a:cubicBezTo>
                <a:cubicBezTo>
                  <a:pt x="4587265" y="54894"/>
                  <a:pt x="4590653" y="61233"/>
                  <a:pt x="4593418" y="67907"/>
                </a:cubicBezTo>
                <a:cubicBezTo>
                  <a:pt x="4596182" y="74580"/>
                  <a:pt x="4598269" y="81458"/>
                  <a:pt x="4599678" y="88542"/>
                </a:cubicBezTo>
                <a:cubicBezTo>
                  <a:pt x="4601087" y="95627"/>
                  <a:pt x="4601792" y="102780"/>
                  <a:pt x="4601793" y="110003"/>
                </a:cubicBezTo>
                <a:lnTo>
                  <a:pt x="4601793" y="440012"/>
                </a:lnTo>
                <a:cubicBezTo>
                  <a:pt x="4601792" y="447235"/>
                  <a:pt x="4601087" y="454388"/>
                  <a:pt x="4599678" y="461472"/>
                </a:cubicBezTo>
                <a:cubicBezTo>
                  <a:pt x="4598269" y="468556"/>
                  <a:pt x="4596182" y="475435"/>
                  <a:pt x="4593418" y="482108"/>
                </a:cubicBezTo>
                <a:cubicBezTo>
                  <a:pt x="4590653" y="488781"/>
                  <a:pt x="4587265" y="495120"/>
                  <a:pt x="4583252" y="501126"/>
                </a:cubicBezTo>
                <a:cubicBezTo>
                  <a:pt x="4579239" y="507132"/>
                  <a:pt x="4574679" y="512688"/>
                  <a:pt x="4569573" y="517796"/>
                </a:cubicBezTo>
                <a:cubicBezTo>
                  <a:pt x="4564466" y="522903"/>
                  <a:pt x="4558909" y="527463"/>
                  <a:pt x="4552902" y="531476"/>
                </a:cubicBezTo>
                <a:cubicBezTo>
                  <a:pt x="4546896" y="535489"/>
                  <a:pt x="4540557" y="538877"/>
                  <a:pt x="4533884" y="541641"/>
                </a:cubicBezTo>
                <a:cubicBezTo>
                  <a:pt x="4527211" y="544405"/>
                  <a:pt x="4520333" y="546492"/>
                  <a:pt x="4513249" y="547901"/>
                </a:cubicBezTo>
                <a:cubicBezTo>
                  <a:pt x="4506166" y="549310"/>
                  <a:pt x="4499013" y="550015"/>
                  <a:pt x="4491790" y="550015"/>
                </a:cubicBezTo>
                <a:lnTo>
                  <a:pt x="110003" y="550015"/>
                </a:lnTo>
                <a:cubicBezTo>
                  <a:pt x="102781" y="550015"/>
                  <a:pt x="95627" y="549310"/>
                  <a:pt x="88543" y="547901"/>
                </a:cubicBezTo>
                <a:cubicBezTo>
                  <a:pt x="81458" y="546492"/>
                  <a:pt x="74579" y="544405"/>
                  <a:pt x="67906" y="541641"/>
                </a:cubicBezTo>
                <a:cubicBezTo>
                  <a:pt x="61233" y="538877"/>
                  <a:pt x="54894" y="535489"/>
                  <a:pt x="48888" y="531476"/>
                </a:cubicBezTo>
                <a:cubicBezTo>
                  <a:pt x="42883" y="527463"/>
                  <a:pt x="37326" y="522903"/>
                  <a:pt x="32219" y="517796"/>
                </a:cubicBezTo>
                <a:cubicBezTo>
                  <a:pt x="27112" y="512688"/>
                  <a:pt x="22551" y="507132"/>
                  <a:pt x="18538" y="501126"/>
                </a:cubicBezTo>
                <a:cubicBezTo>
                  <a:pt x="14525" y="495120"/>
                  <a:pt x="11137" y="488781"/>
                  <a:pt x="8373" y="482108"/>
                </a:cubicBezTo>
                <a:cubicBezTo>
                  <a:pt x="5608" y="475435"/>
                  <a:pt x="3522" y="468556"/>
                  <a:pt x="2114" y="461472"/>
                </a:cubicBezTo>
                <a:cubicBezTo>
                  <a:pt x="705" y="454388"/>
                  <a:pt x="0" y="447235"/>
                  <a:pt x="0" y="440012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Freeform 13"/>
          <p:cNvSpPr/>
          <p:nvPr/>
        </p:nvSpPr>
        <p:spPr>
          <a:xfrm>
            <a:off x="7223530" y="2795910"/>
            <a:ext cx="275008" cy="275007"/>
          </a:xfrm>
          <a:custGeom>
            <a:avLst/>
            <a:gdLst>
              <a:gd name="connsiteX0" fmla="*/ 275008 w 275008"/>
              <a:gd name="connsiteY0" fmla="*/ 137504 h 275007"/>
              <a:gd name="connsiteX1" fmla="*/ 272364 w 275008"/>
              <a:gd name="connsiteY1" fmla="*/ 164330 h 275007"/>
              <a:gd name="connsiteX2" fmla="*/ 264540 w 275008"/>
              <a:gd name="connsiteY2" fmla="*/ 190124 h 275007"/>
              <a:gd name="connsiteX3" fmla="*/ 251833 w 275008"/>
              <a:gd name="connsiteY3" fmla="*/ 213896 h 275007"/>
              <a:gd name="connsiteX4" fmla="*/ 234734 w 275008"/>
              <a:gd name="connsiteY4" fmla="*/ 234733 h 275007"/>
              <a:gd name="connsiteX5" fmla="*/ 213896 w 275008"/>
              <a:gd name="connsiteY5" fmla="*/ 251834 h 275007"/>
              <a:gd name="connsiteX6" fmla="*/ 190123 w 275008"/>
              <a:gd name="connsiteY6" fmla="*/ 264540 h 275007"/>
              <a:gd name="connsiteX7" fmla="*/ 164329 w 275008"/>
              <a:gd name="connsiteY7" fmla="*/ 272365 h 275007"/>
              <a:gd name="connsiteX8" fmla="*/ 137504 w 275008"/>
              <a:gd name="connsiteY8" fmla="*/ 275007 h 275007"/>
              <a:gd name="connsiteX9" fmla="*/ 110678 w 275008"/>
              <a:gd name="connsiteY9" fmla="*/ 272365 h 275007"/>
              <a:gd name="connsiteX10" fmla="*/ 84882 w 275008"/>
              <a:gd name="connsiteY10" fmla="*/ 264540 h 275007"/>
              <a:gd name="connsiteX11" fmla="*/ 61110 w 275008"/>
              <a:gd name="connsiteY11" fmla="*/ 251834 h 275007"/>
              <a:gd name="connsiteX12" fmla="*/ 40274 w 275008"/>
              <a:gd name="connsiteY12" fmla="*/ 234733 h 275007"/>
              <a:gd name="connsiteX13" fmla="*/ 23173 w 275008"/>
              <a:gd name="connsiteY13" fmla="*/ 213896 h 275007"/>
              <a:gd name="connsiteX14" fmla="*/ 10466 w 275008"/>
              <a:gd name="connsiteY14" fmla="*/ 190124 h 275007"/>
              <a:gd name="connsiteX15" fmla="*/ 2642 w 275008"/>
              <a:gd name="connsiteY15" fmla="*/ 164330 h 275007"/>
              <a:gd name="connsiteX16" fmla="*/ 0 w 275008"/>
              <a:gd name="connsiteY16" fmla="*/ 137504 h 275007"/>
              <a:gd name="connsiteX17" fmla="*/ 2642 w 275008"/>
              <a:gd name="connsiteY17" fmla="*/ 110678 h 275007"/>
              <a:gd name="connsiteX18" fmla="*/ 10466 w 275008"/>
              <a:gd name="connsiteY18" fmla="*/ 84883 h 275007"/>
              <a:gd name="connsiteX19" fmla="*/ 23173 w 275008"/>
              <a:gd name="connsiteY19" fmla="*/ 61111 h 275007"/>
              <a:gd name="connsiteX20" fmla="*/ 40274 w 275008"/>
              <a:gd name="connsiteY20" fmla="*/ 40274 h 275007"/>
              <a:gd name="connsiteX21" fmla="*/ 61111 w 275008"/>
              <a:gd name="connsiteY21" fmla="*/ 23174 h 275007"/>
              <a:gd name="connsiteX22" fmla="*/ 84883 w 275008"/>
              <a:gd name="connsiteY22" fmla="*/ 10467 h 275007"/>
              <a:gd name="connsiteX23" fmla="*/ 110678 w 275008"/>
              <a:gd name="connsiteY23" fmla="*/ 2642 h 275007"/>
              <a:gd name="connsiteX24" fmla="*/ 137504 w 275008"/>
              <a:gd name="connsiteY24" fmla="*/ 0 h 275007"/>
              <a:gd name="connsiteX25" fmla="*/ 164329 w 275008"/>
              <a:gd name="connsiteY25" fmla="*/ 2642 h 275007"/>
              <a:gd name="connsiteX26" fmla="*/ 190123 w 275008"/>
              <a:gd name="connsiteY26" fmla="*/ 10467 h 275007"/>
              <a:gd name="connsiteX27" fmla="*/ 213896 w 275008"/>
              <a:gd name="connsiteY27" fmla="*/ 23173 h 275007"/>
              <a:gd name="connsiteX28" fmla="*/ 234734 w 275008"/>
              <a:gd name="connsiteY28" fmla="*/ 40274 h 275007"/>
              <a:gd name="connsiteX29" fmla="*/ 251833 w 275008"/>
              <a:gd name="connsiteY29" fmla="*/ 61111 h 275007"/>
              <a:gd name="connsiteX30" fmla="*/ 264540 w 275008"/>
              <a:gd name="connsiteY30" fmla="*/ 84883 h 275007"/>
              <a:gd name="connsiteX31" fmla="*/ 272365 w 275008"/>
              <a:gd name="connsiteY31" fmla="*/ 110678 h 275007"/>
              <a:gd name="connsiteX32" fmla="*/ 275008 w 275008"/>
              <a:gd name="connsiteY32" fmla="*/ 137504 h 27500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</a:cxnLst>
            <a:rect l="l" t="t" r="r" b="b"/>
            <a:pathLst>
              <a:path w="275008" h="275007">
                <a:moveTo>
                  <a:pt x="275008" y="137504"/>
                </a:moveTo>
                <a:cubicBezTo>
                  <a:pt x="275007" y="146532"/>
                  <a:pt x="274126" y="155474"/>
                  <a:pt x="272364" y="164330"/>
                </a:cubicBezTo>
                <a:cubicBezTo>
                  <a:pt x="270604" y="173184"/>
                  <a:pt x="267995" y="181782"/>
                  <a:pt x="264540" y="190124"/>
                </a:cubicBezTo>
                <a:cubicBezTo>
                  <a:pt x="261085" y="198465"/>
                  <a:pt x="256849" y="206389"/>
                  <a:pt x="251833" y="213896"/>
                </a:cubicBezTo>
                <a:cubicBezTo>
                  <a:pt x="246817" y="221403"/>
                  <a:pt x="241118" y="228349"/>
                  <a:pt x="234734" y="234733"/>
                </a:cubicBezTo>
                <a:cubicBezTo>
                  <a:pt x="228349" y="241117"/>
                  <a:pt x="221404" y="246817"/>
                  <a:pt x="213896" y="251834"/>
                </a:cubicBezTo>
                <a:cubicBezTo>
                  <a:pt x="206389" y="256850"/>
                  <a:pt x="198465" y="261085"/>
                  <a:pt x="190123" y="264540"/>
                </a:cubicBezTo>
                <a:cubicBezTo>
                  <a:pt x="181782" y="267995"/>
                  <a:pt x="173184" y="270604"/>
                  <a:pt x="164329" y="272365"/>
                </a:cubicBezTo>
                <a:cubicBezTo>
                  <a:pt x="155473" y="274126"/>
                  <a:pt x="146532" y="275007"/>
                  <a:pt x="137504" y="275007"/>
                </a:cubicBezTo>
                <a:cubicBezTo>
                  <a:pt x="128475" y="275007"/>
                  <a:pt x="119533" y="274126"/>
                  <a:pt x="110678" y="272365"/>
                </a:cubicBezTo>
                <a:cubicBezTo>
                  <a:pt x="101822" y="270604"/>
                  <a:pt x="93225" y="267995"/>
                  <a:pt x="84882" y="264540"/>
                </a:cubicBezTo>
                <a:cubicBezTo>
                  <a:pt x="76541" y="261085"/>
                  <a:pt x="68618" y="256850"/>
                  <a:pt x="61110" y="251834"/>
                </a:cubicBezTo>
                <a:cubicBezTo>
                  <a:pt x="53604" y="246817"/>
                  <a:pt x="46658" y="241117"/>
                  <a:pt x="40274" y="234733"/>
                </a:cubicBezTo>
                <a:cubicBezTo>
                  <a:pt x="33889" y="228349"/>
                  <a:pt x="28189" y="221403"/>
                  <a:pt x="23173" y="213896"/>
                </a:cubicBezTo>
                <a:cubicBezTo>
                  <a:pt x="18157" y="206389"/>
                  <a:pt x="13922" y="198465"/>
                  <a:pt x="10466" y="190124"/>
                </a:cubicBezTo>
                <a:cubicBezTo>
                  <a:pt x="7011" y="181782"/>
                  <a:pt x="4403" y="173184"/>
                  <a:pt x="2642" y="164330"/>
                </a:cubicBezTo>
                <a:cubicBezTo>
                  <a:pt x="881" y="155474"/>
                  <a:pt x="0" y="146532"/>
                  <a:pt x="0" y="137504"/>
                </a:cubicBezTo>
                <a:cubicBezTo>
                  <a:pt x="0" y="128475"/>
                  <a:pt x="881" y="119533"/>
                  <a:pt x="2642" y="110678"/>
                </a:cubicBezTo>
                <a:cubicBezTo>
                  <a:pt x="4403" y="101823"/>
                  <a:pt x="7011" y="93225"/>
                  <a:pt x="10466" y="84883"/>
                </a:cubicBezTo>
                <a:cubicBezTo>
                  <a:pt x="13922" y="76542"/>
                  <a:pt x="18157" y="68618"/>
                  <a:pt x="23173" y="61111"/>
                </a:cubicBezTo>
                <a:cubicBezTo>
                  <a:pt x="28189" y="53604"/>
                  <a:pt x="33889" y="46658"/>
                  <a:pt x="40274" y="40274"/>
                </a:cubicBezTo>
                <a:cubicBezTo>
                  <a:pt x="46658" y="33889"/>
                  <a:pt x="53604" y="28189"/>
                  <a:pt x="61111" y="23174"/>
                </a:cubicBezTo>
                <a:cubicBezTo>
                  <a:pt x="68618" y="18157"/>
                  <a:pt x="76542" y="13922"/>
                  <a:pt x="84883" y="10467"/>
                </a:cubicBezTo>
                <a:cubicBezTo>
                  <a:pt x="93225" y="7012"/>
                  <a:pt x="101822" y="4404"/>
                  <a:pt x="110678" y="2642"/>
                </a:cubicBezTo>
                <a:cubicBezTo>
                  <a:pt x="119533" y="881"/>
                  <a:pt x="128475" y="0"/>
                  <a:pt x="137504" y="0"/>
                </a:cubicBezTo>
                <a:cubicBezTo>
                  <a:pt x="146532" y="0"/>
                  <a:pt x="155473" y="881"/>
                  <a:pt x="164329" y="2642"/>
                </a:cubicBezTo>
                <a:cubicBezTo>
                  <a:pt x="173184" y="4404"/>
                  <a:pt x="181782" y="7012"/>
                  <a:pt x="190123" y="10467"/>
                </a:cubicBezTo>
                <a:cubicBezTo>
                  <a:pt x="198465" y="13922"/>
                  <a:pt x="206389" y="18157"/>
                  <a:pt x="213896" y="23173"/>
                </a:cubicBezTo>
                <a:cubicBezTo>
                  <a:pt x="221404" y="28189"/>
                  <a:pt x="228349" y="33889"/>
                  <a:pt x="234734" y="40274"/>
                </a:cubicBezTo>
                <a:cubicBezTo>
                  <a:pt x="241118" y="46658"/>
                  <a:pt x="246817" y="53604"/>
                  <a:pt x="251833" y="61111"/>
                </a:cubicBezTo>
                <a:cubicBezTo>
                  <a:pt x="256849" y="68618"/>
                  <a:pt x="261085" y="76542"/>
                  <a:pt x="264540" y="84883"/>
                </a:cubicBezTo>
                <a:cubicBezTo>
                  <a:pt x="267995" y="93225"/>
                  <a:pt x="270604" y="101823"/>
                  <a:pt x="272365" y="110678"/>
                </a:cubicBezTo>
                <a:cubicBezTo>
                  <a:pt x="274127" y="119533"/>
                  <a:pt x="275007" y="128475"/>
                  <a:pt x="275008" y="137504"/>
                </a:cubicBezTo>
                <a:close/>
              </a:path>
            </a:pathLst>
          </a:custGeom>
          <a:solidFill>
            <a:srgbClr val="206D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TextBox 14"/>
          <p:cNvSpPr txBox="1"/>
          <p:nvPr/>
        </p:nvSpPr>
        <p:spPr>
          <a:xfrm>
            <a:off x="7322362" y="2877002"/>
            <a:ext cx="1192747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011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3</a:t>
            </a:r>
            <a:r>
              <a:rPr sz="1299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  人力资</a:t>
            </a:r>
            <a:r>
              <a:rPr sz="1299" dirty="0" b="0" i="0" smtClean="0">
                <a:solidFill>
                  <a:srgbClr val="333333"/>
                </a:solidFill>
                <a:latin typeface="Arial" pitchFamily="18"/>
                <a:cs typeface="Arial" pitchFamily="18"/>
              </a:rPr>
              <a:t>源</a:t>
            </a:r>
            <a:r>
              <a:rPr sz="1299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部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9680264" y="2872771"/>
            <a:ext cx="795820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4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14.27%</a:t>
            </a:r>
          </a:p>
        </p:txBody>
      </p:sp>
      <p:sp>
        <p:nvSpPr>
          <p:cNvPr id="16" name="Freeform 16"/>
          <p:cNvSpPr/>
          <p:nvPr/>
        </p:nvSpPr>
        <p:spPr>
          <a:xfrm>
            <a:off x="10541953" y="2896746"/>
            <a:ext cx="916693" cy="73335"/>
          </a:xfrm>
          <a:custGeom>
            <a:avLst/>
            <a:gdLst>
              <a:gd name="connsiteX0" fmla="*/ 2 w 916693"/>
              <a:gd name="connsiteY0" fmla="*/ 36668 h 73335"/>
              <a:gd name="connsiteX1" fmla="*/ 2792 w 916693"/>
              <a:gd name="connsiteY1" fmla="*/ 22635 h 73335"/>
              <a:gd name="connsiteX2" fmla="*/ 10740 w 916693"/>
              <a:gd name="connsiteY2" fmla="*/ 10739 h 73335"/>
              <a:gd name="connsiteX3" fmla="*/ 22636 w 916693"/>
              <a:gd name="connsiteY3" fmla="*/ 2791 h 73335"/>
              <a:gd name="connsiteX4" fmla="*/ 36669 w 916693"/>
              <a:gd name="connsiteY4" fmla="*/ 0 h 73335"/>
              <a:gd name="connsiteX5" fmla="*/ 880025 w 916693"/>
              <a:gd name="connsiteY5" fmla="*/ 0 h 73335"/>
              <a:gd name="connsiteX6" fmla="*/ 894056 w 916693"/>
              <a:gd name="connsiteY6" fmla="*/ 2791 h 73335"/>
              <a:gd name="connsiteX7" fmla="*/ 905952 w 916693"/>
              <a:gd name="connsiteY7" fmla="*/ 10739 h 73335"/>
              <a:gd name="connsiteX8" fmla="*/ 913901 w 916693"/>
              <a:gd name="connsiteY8" fmla="*/ 22635 h 73335"/>
              <a:gd name="connsiteX9" fmla="*/ 916693 w 916693"/>
              <a:gd name="connsiteY9" fmla="*/ 36668 h 73335"/>
              <a:gd name="connsiteX10" fmla="*/ 913901 w 916693"/>
              <a:gd name="connsiteY10" fmla="*/ 50699 h 73335"/>
              <a:gd name="connsiteX11" fmla="*/ 905952 w 916693"/>
              <a:gd name="connsiteY11" fmla="*/ 62595 h 73335"/>
              <a:gd name="connsiteX12" fmla="*/ 894056 w 916693"/>
              <a:gd name="connsiteY12" fmla="*/ 70544 h 73335"/>
              <a:gd name="connsiteX13" fmla="*/ 880025 w 916693"/>
              <a:gd name="connsiteY13" fmla="*/ 73335 h 73335"/>
              <a:gd name="connsiteX14" fmla="*/ 36669 w 916693"/>
              <a:gd name="connsiteY14" fmla="*/ 73335 h 73335"/>
              <a:gd name="connsiteX15" fmla="*/ 22636 w 916693"/>
              <a:gd name="connsiteY15" fmla="*/ 70544 h 73335"/>
              <a:gd name="connsiteX16" fmla="*/ 10740 w 916693"/>
              <a:gd name="connsiteY16" fmla="*/ 62595 h 73335"/>
              <a:gd name="connsiteX17" fmla="*/ 2792 w 916693"/>
              <a:gd name="connsiteY17" fmla="*/ 50699 h 73335"/>
              <a:gd name="connsiteX18" fmla="*/ 2 w 916693"/>
              <a:gd name="connsiteY18" fmla="*/ 36668 h 7333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916693" h="73335">
                <a:moveTo>
                  <a:pt x="2" y="36668"/>
                </a:moveTo>
                <a:cubicBezTo>
                  <a:pt x="0" y="31805"/>
                  <a:pt x="931" y="27128"/>
                  <a:pt x="2792" y="22635"/>
                </a:cubicBezTo>
                <a:cubicBezTo>
                  <a:pt x="4653" y="18143"/>
                  <a:pt x="7302" y="14177"/>
                  <a:pt x="10740" y="10739"/>
                </a:cubicBezTo>
                <a:cubicBezTo>
                  <a:pt x="14179" y="7301"/>
                  <a:pt x="18144" y="4652"/>
                  <a:pt x="22636" y="2791"/>
                </a:cubicBezTo>
                <a:cubicBezTo>
                  <a:pt x="27129" y="930"/>
                  <a:pt x="31806" y="0"/>
                  <a:pt x="36669" y="0"/>
                </a:cubicBezTo>
                <a:lnTo>
                  <a:pt x="880025" y="0"/>
                </a:lnTo>
                <a:cubicBezTo>
                  <a:pt x="884887" y="0"/>
                  <a:pt x="889564" y="930"/>
                  <a:pt x="894056" y="2791"/>
                </a:cubicBezTo>
                <a:cubicBezTo>
                  <a:pt x="898549" y="4652"/>
                  <a:pt x="902514" y="7301"/>
                  <a:pt x="905952" y="10739"/>
                </a:cubicBezTo>
                <a:cubicBezTo>
                  <a:pt x="909390" y="14177"/>
                  <a:pt x="912040" y="18143"/>
                  <a:pt x="913901" y="22635"/>
                </a:cubicBezTo>
                <a:cubicBezTo>
                  <a:pt x="915762" y="27128"/>
                  <a:pt x="916693" y="31805"/>
                  <a:pt x="916693" y="36668"/>
                </a:cubicBezTo>
                <a:cubicBezTo>
                  <a:pt x="916693" y="41530"/>
                  <a:pt x="915762" y="46207"/>
                  <a:pt x="913901" y="50699"/>
                </a:cubicBezTo>
                <a:cubicBezTo>
                  <a:pt x="912040" y="55192"/>
                  <a:pt x="909390" y="59157"/>
                  <a:pt x="905952" y="62595"/>
                </a:cubicBezTo>
                <a:cubicBezTo>
                  <a:pt x="902514" y="66034"/>
                  <a:pt x="898549" y="68683"/>
                  <a:pt x="894056" y="70544"/>
                </a:cubicBezTo>
                <a:cubicBezTo>
                  <a:pt x="889564" y="72404"/>
                  <a:pt x="884887" y="73335"/>
                  <a:pt x="880025" y="73335"/>
                </a:cubicBezTo>
                <a:lnTo>
                  <a:pt x="36669" y="73335"/>
                </a:lnTo>
                <a:cubicBezTo>
                  <a:pt x="31806" y="73335"/>
                  <a:pt x="27129" y="72404"/>
                  <a:pt x="22636" y="70544"/>
                </a:cubicBezTo>
                <a:cubicBezTo>
                  <a:pt x="18144" y="68683"/>
                  <a:pt x="14179" y="66034"/>
                  <a:pt x="10740" y="62595"/>
                </a:cubicBezTo>
                <a:cubicBezTo>
                  <a:pt x="7302" y="59157"/>
                  <a:pt x="4653" y="55192"/>
                  <a:pt x="2792" y="50699"/>
                </a:cubicBezTo>
                <a:cubicBezTo>
                  <a:pt x="931" y="46207"/>
                  <a:pt x="0" y="41530"/>
                  <a:pt x="2" y="36668"/>
                </a:cubicBezTo>
                <a:close/>
              </a:path>
            </a:pathLst>
          </a:custGeom>
          <a:solidFill>
            <a:srgbClr val="EDF2F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7" name="Freeform 17"/>
          <p:cNvSpPr/>
          <p:nvPr/>
        </p:nvSpPr>
        <p:spPr>
          <a:xfrm>
            <a:off x="7040192" y="3345925"/>
            <a:ext cx="4601793" cy="550015"/>
          </a:xfrm>
          <a:custGeom>
            <a:avLst/>
            <a:gdLst>
              <a:gd name="connsiteX0" fmla="*/ 0 w 4601793"/>
              <a:gd name="connsiteY0" fmla="*/ 440012 h 550015"/>
              <a:gd name="connsiteX1" fmla="*/ 0 w 4601793"/>
              <a:gd name="connsiteY1" fmla="*/ 110003 h 550015"/>
              <a:gd name="connsiteX2" fmla="*/ 2113 w 4601793"/>
              <a:gd name="connsiteY2" fmla="*/ 88543 h 550015"/>
              <a:gd name="connsiteX3" fmla="*/ 8373 w 4601793"/>
              <a:gd name="connsiteY3" fmla="*/ 67906 h 550015"/>
              <a:gd name="connsiteX4" fmla="*/ 18538 w 4601793"/>
              <a:gd name="connsiteY4" fmla="*/ 48888 h 550015"/>
              <a:gd name="connsiteX5" fmla="*/ 32219 w 4601793"/>
              <a:gd name="connsiteY5" fmla="*/ 32219 h 550015"/>
              <a:gd name="connsiteX6" fmla="*/ 48888 w 4601793"/>
              <a:gd name="connsiteY6" fmla="*/ 18539 h 550015"/>
              <a:gd name="connsiteX7" fmla="*/ 67906 w 4601793"/>
              <a:gd name="connsiteY7" fmla="*/ 8373 h 550015"/>
              <a:gd name="connsiteX8" fmla="*/ 88543 w 4601793"/>
              <a:gd name="connsiteY8" fmla="*/ 2113 h 550015"/>
              <a:gd name="connsiteX9" fmla="*/ 110003 w 4601793"/>
              <a:gd name="connsiteY9" fmla="*/ 0 h 550015"/>
              <a:gd name="connsiteX10" fmla="*/ 4491790 w 4601793"/>
              <a:gd name="connsiteY10" fmla="*/ 0 h 550015"/>
              <a:gd name="connsiteX11" fmla="*/ 4513249 w 4601793"/>
              <a:gd name="connsiteY11" fmla="*/ 2113 h 550015"/>
              <a:gd name="connsiteX12" fmla="*/ 4533884 w 4601793"/>
              <a:gd name="connsiteY12" fmla="*/ 8373 h 550015"/>
              <a:gd name="connsiteX13" fmla="*/ 4552902 w 4601793"/>
              <a:gd name="connsiteY13" fmla="*/ 18538 h 550015"/>
              <a:gd name="connsiteX14" fmla="*/ 4569573 w 4601793"/>
              <a:gd name="connsiteY14" fmla="*/ 32219 h 550015"/>
              <a:gd name="connsiteX15" fmla="*/ 4583252 w 4601793"/>
              <a:gd name="connsiteY15" fmla="*/ 48888 h 550015"/>
              <a:gd name="connsiteX16" fmla="*/ 4593418 w 4601793"/>
              <a:gd name="connsiteY16" fmla="*/ 67906 h 550015"/>
              <a:gd name="connsiteX17" fmla="*/ 4599678 w 4601793"/>
              <a:gd name="connsiteY17" fmla="*/ 88543 h 550015"/>
              <a:gd name="connsiteX18" fmla="*/ 4601793 w 4601793"/>
              <a:gd name="connsiteY18" fmla="*/ 110003 h 550015"/>
              <a:gd name="connsiteX19" fmla="*/ 4601793 w 4601793"/>
              <a:gd name="connsiteY19" fmla="*/ 440012 h 550015"/>
              <a:gd name="connsiteX20" fmla="*/ 4599678 w 4601793"/>
              <a:gd name="connsiteY20" fmla="*/ 461472 h 550015"/>
              <a:gd name="connsiteX21" fmla="*/ 4593418 w 4601793"/>
              <a:gd name="connsiteY21" fmla="*/ 482108 h 550015"/>
              <a:gd name="connsiteX22" fmla="*/ 4583252 w 4601793"/>
              <a:gd name="connsiteY22" fmla="*/ 501126 h 550015"/>
              <a:gd name="connsiteX23" fmla="*/ 4569573 w 4601793"/>
              <a:gd name="connsiteY23" fmla="*/ 517796 h 550015"/>
              <a:gd name="connsiteX24" fmla="*/ 4552902 w 4601793"/>
              <a:gd name="connsiteY24" fmla="*/ 531476 h 550015"/>
              <a:gd name="connsiteX25" fmla="*/ 4533884 w 4601793"/>
              <a:gd name="connsiteY25" fmla="*/ 541641 h 550015"/>
              <a:gd name="connsiteX26" fmla="*/ 4513249 w 4601793"/>
              <a:gd name="connsiteY26" fmla="*/ 547901 h 550015"/>
              <a:gd name="connsiteX27" fmla="*/ 4491790 w 4601793"/>
              <a:gd name="connsiteY27" fmla="*/ 550015 h 550015"/>
              <a:gd name="connsiteX28" fmla="*/ 110003 w 4601793"/>
              <a:gd name="connsiteY28" fmla="*/ 550015 h 550015"/>
              <a:gd name="connsiteX29" fmla="*/ 88543 w 4601793"/>
              <a:gd name="connsiteY29" fmla="*/ 547901 h 550015"/>
              <a:gd name="connsiteX30" fmla="*/ 67906 w 4601793"/>
              <a:gd name="connsiteY30" fmla="*/ 541641 h 550015"/>
              <a:gd name="connsiteX31" fmla="*/ 48888 w 4601793"/>
              <a:gd name="connsiteY31" fmla="*/ 531475 h 550015"/>
              <a:gd name="connsiteX32" fmla="*/ 32219 w 4601793"/>
              <a:gd name="connsiteY32" fmla="*/ 517796 h 550015"/>
              <a:gd name="connsiteX33" fmla="*/ 18538 w 4601793"/>
              <a:gd name="connsiteY33" fmla="*/ 501126 h 550015"/>
              <a:gd name="connsiteX34" fmla="*/ 8373 w 4601793"/>
              <a:gd name="connsiteY34" fmla="*/ 482108 h 550015"/>
              <a:gd name="connsiteX35" fmla="*/ 2114 w 4601793"/>
              <a:gd name="connsiteY35" fmla="*/ 461472 h 550015"/>
              <a:gd name="connsiteX36" fmla="*/ 0 w 4601793"/>
              <a:gd name="connsiteY36" fmla="*/ 440012 h 55001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4601793" h="550015">
                <a:moveTo>
                  <a:pt x="0" y="440012"/>
                </a:moveTo>
                <a:lnTo>
                  <a:pt x="0" y="110003"/>
                </a:lnTo>
                <a:cubicBezTo>
                  <a:pt x="0" y="102780"/>
                  <a:pt x="704" y="95627"/>
                  <a:pt x="2113" y="88543"/>
                </a:cubicBezTo>
                <a:cubicBezTo>
                  <a:pt x="3522" y="81459"/>
                  <a:pt x="5608" y="74580"/>
                  <a:pt x="8373" y="67906"/>
                </a:cubicBezTo>
                <a:cubicBezTo>
                  <a:pt x="11137" y="61233"/>
                  <a:pt x="14525" y="54894"/>
                  <a:pt x="18538" y="48888"/>
                </a:cubicBezTo>
                <a:cubicBezTo>
                  <a:pt x="22551" y="42883"/>
                  <a:pt x="27112" y="37326"/>
                  <a:pt x="32219" y="32219"/>
                </a:cubicBezTo>
                <a:cubicBezTo>
                  <a:pt x="37326" y="27112"/>
                  <a:pt x="42883" y="22551"/>
                  <a:pt x="48888" y="18539"/>
                </a:cubicBezTo>
                <a:cubicBezTo>
                  <a:pt x="54894" y="14526"/>
                  <a:pt x="61233" y="11137"/>
                  <a:pt x="67906" y="8373"/>
                </a:cubicBezTo>
                <a:cubicBezTo>
                  <a:pt x="74579" y="5609"/>
                  <a:pt x="81458" y="3523"/>
                  <a:pt x="88543" y="2113"/>
                </a:cubicBezTo>
                <a:cubicBezTo>
                  <a:pt x="95627" y="704"/>
                  <a:pt x="102781" y="0"/>
                  <a:pt x="110003" y="0"/>
                </a:cubicBezTo>
                <a:lnTo>
                  <a:pt x="4491790" y="0"/>
                </a:lnTo>
                <a:cubicBezTo>
                  <a:pt x="4499013" y="0"/>
                  <a:pt x="4506166" y="704"/>
                  <a:pt x="4513249" y="2113"/>
                </a:cubicBezTo>
                <a:cubicBezTo>
                  <a:pt x="4520333" y="3523"/>
                  <a:pt x="4527211" y="5609"/>
                  <a:pt x="4533884" y="8373"/>
                </a:cubicBezTo>
                <a:cubicBezTo>
                  <a:pt x="4540557" y="11137"/>
                  <a:pt x="4546896" y="14525"/>
                  <a:pt x="4552902" y="18538"/>
                </a:cubicBezTo>
                <a:cubicBezTo>
                  <a:pt x="4558909" y="22551"/>
                  <a:pt x="4564466" y="27112"/>
                  <a:pt x="4569573" y="32219"/>
                </a:cubicBezTo>
                <a:cubicBezTo>
                  <a:pt x="4574679" y="37326"/>
                  <a:pt x="4579239" y="42883"/>
                  <a:pt x="4583252" y="48888"/>
                </a:cubicBezTo>
                <a:cubicBezTo>
                  <a:pt x="4587265" y="54894"/>
                  <a:pt x="4590653" y="61233"/>
                  <a:pt x="4593418" y="67906"/>
                </a:cubicBezTo>
                <a:cubicBezTo>
                  <a:pt x="4596182" y="74580"/>
                  <a:pt x="4598269" y="81459"/>
                  <a:pt x="4599678" y="88543"/>
                </a:cubicBezTo>
                <a:cubicBezTo>
                  <a:pt x="4601087" y="95627"/>
                  <a:pt x="4601792" y="102780"/>
                  <a:pt x="4601793" y="110003"/>
                </a:cubicBezTo>
                <a:lnTo>
                  <a:pt x="4601793" y="440012"/>
                </a:lnTo>
                <a:cubicBezTo>
                  <a:pt x="4601792" y="447235"/>
                  <a:pt x="4601087" y="454388"/>
                  <a:pt x="4599678" y="461472"/>
                </a:cubicBezTo>
                <a:cubicBezTo>
                  <a:pt x="4598269" y="468556"/>
                  <a:pt x="4596182" y="475435"/>
                  <a:pt x="4593418" y="482108"/>
                </a:cubicBezTo>
                <a:cubicBezTo>
                  <a:pt x="4590653" y="488781"/>
                  <a:pt x="4587265" y="495120"/>
                  <a:pt x="4583252" y="501126"/>
                </a:cubicBezTo>
                <a:cubicBezTo>
                  <a:pt x="4579239" y="507131"/>
                  <a:pt x="4574679" y="512688"/>
                  <a:pt x="4569573" y="517796"/>
                </a:cubicBezTo>
                <a:cubicBezTo>
                  <a:pt x="4564466" y="522903"/>
                  <a:pt x="4558909" y="527463"/>
                  <a:pt x="4552902" y="531476"/>
                </a:cubicBezTo>
                <a:cubicBezTo>
                  <a:pt x="4546896" y="535489"/>
                  <a:pt x="4540557" y="538877"/>
                  <a:pt x="4533884" y="541641"/>
                </a:cubicBezTo>
                <a:cubicBezTo>
                  <a:pt x="4527211" y="544406"/>
                  <a:pt x="4520333" y="546492"/>
                  <a:pt x="4513249" y="547901"/>
                </a:cubicBezTo>
                <a:cubicBezTo>
                  <a:pt x="4506166" y="549310"/>
                  <a:pt x="4499013" y="550015"/>
                  <a:pt x="4491790" y="550015"/>
                </a:cubicBezTo>
                <a:lnTo>
                  <a:pt x="110003" y="550015"/>
                </a:lnTo>
                <a:cubicBezTo>
                  <a:pt x="102781" y="550015"/>
                  <a:pt x="95627" y="549310"/>
                  <a:pt x="88543" y="547901"/>
                </a:cubicBezTo>
                <a:cubicBezTo>
                  <a:pt x="81458" y="546492"/>
                  <a:pt x="74579" y="544406"/>
                  <a:pt x="67906" y="541641"/>
                </a:cubicBezTo>
                <a:cubicBezTo>
                  <a:pt x="61233" y="538877"/>
                  <a:pt x="54894" y="535489"/>
                  <a:pt x="48888" y="531475"/>
                </a:cubicBezTo>
                <a:cubicBezTo>
                  <a:pt x="42883" y="527463"/>
                  <a:pt x="37326" y="522903"/>
                  <a:pt x="32219" y="517796"/>
                </a:cubicBezTo>
                <a:cubicBezTo>
                  <a:pt x="27112" y="512688"/>
                  <a:pt x="22551" y="507131"/>
                  <a:pt x="18538" y="501126"/>
                </a:cubicBezTo>
                <a:cubicBezTo>
                  <a:pt x="14525" y="495120"/>
                  <a:pt x="11137" y="488781"/>
                  <a:pt x="8373" y="482108"/>
                </a:cubicBezTo>
                <a:cubicBezTo>
                  <a:pt x="5608" y="475435"/>
                  <a:pt x="3522" y="468556"/>
                  <a:pt x="2114" y="461472"/>
                </a:cubicBezTo>
                <a:cubicBezTo>
                  <a:pt x="705" y="454388"/>
                  <a:pt x="0" y="447235"/>
                  <a:pt x="0" y="440012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8" name="Freeform 18"/>
          <p:cNvSpPr/>
          <p:nvPr/>
        </p:nvSpPr>
        <p:spPr>
          <a:xfrm>
            <a:off x="7223530" y="3483428"/>
            <a:ext cx="275008" cy="275008"/>
          </a:xfrm>
          <a:custGeom>
            <a:avLst/>
            <a:gdLst>
              <a:gd name="connsiteX0" fmla="*/ 275008 w 275008"/>
              <a:gd name="connsiteY0" fmla="*/ 137504 h 275008"/>
              <a:gd name="connsiteX1" fmla="*/ 272364 w 275008"/>
              <a:gd name="connsiteY1" fmla="*/ 164330 h 275008"/>
              <a:gd name="connsiteX2" fmla="*/ 264540 w 275008"/>
              <a:gd name="connsiteY2" fmla="*/ 190124 h 275008"/>
              <a:gd name="connsiteX3" fmla="*/ 251833 w 275008"/>
              <a:gd name="connsiteY3" fmla="*/ 213897 h 275008"/>
              <a:gd name="connsiteX4" fmla="*/ 234734 w 275008"/>
              <a:gd name="connsiteY4" fmla="*/ 234734 h 275008"/>
              <a:gd name="connsiteX5" fmla="*/ 213896 w 275008"/>
              <a:gd name="connsiteY5" fmla="*/ 251834 h 275008"/>
              <a:gd name="connsiteX6" fmla="*/ 190123 w 275008"/>
              <a:gd name="connsiteY6" fmla="*/ 264541 h 275008"/>
              <a:gd name="connsiteX7" fmla="*/ 164329 w 275008"/>
              <a:gd name="connsiteY7" fmla="*/ 272366 h 275008"/>
              <a:gd name="connsiteX8" fmla="*/ 137504 w 275008"/>
              <a:gd name="connsiteY8" fmla="*/ 275008 h 275008"/>
              <a:gd name="connsiteX9" fmla="*/ 110678 w 275008"/>
              <a:gd name="connsiteY9" fmla="*/ 272365 h 275008"/>
              <a:gd name="connsiteX10" fmla="*/ 84882 w 275008"/>
              <a:gd name="connsiteY10" fmla="*/ 264541 h 275008"/>
              <a:gd name="connsiteX11" fmla="*/ 61110 w 275008"/>
              <a:gd name="connsiteY11" fmla="*/ 251834 h 275008"/>
              <a:gd name="connsiteX12" fmla="*/ 40274 w 275008"/>
              <a:gd name="connsiteY12" fmla="*/ 234734 h 275008"/>
              <a:gd name="connsiteX13" fmla="*/ 23173 w 275008"/>
              <a:gd name="connsiteY13" fmla="*/ 213897 h 275008"/>
              <a:gd name="connsiteX14" fmla="*/ 10466 w 275008"/>
              <a:gd name="connsiteY14" fmla="*/ 190124 h 275008"/>
              <a:gd name="connsiteX15" fmla="*/ 2642 w 275008"/>
              <a:gd name="connsiteY15" fmla="*/ 164329 h 275008"/>
              <a:gd name="connsiteX16" fmla="*/ 0 w 275008"/>
              <a:gd name="connsiteY16" fmla="*/ 137504 h 275008"/>
              <a:gd name="connsiteX17" fmla="*/ 2642 w 275008"/>
              <a:gd name="connsiteY17" fmla="*/ 110677 h 275008"/>
              <a:gd name="connsiteX18" fmla="*/ 10466 w 275008"/>
              <a:gd name="connsiteY18" fmla="*/ 84883 h 275008"/>
              <a:gd name="connsiteX19" fmla="*/ 23173 w 275008"/>
              <a:gd name="connsiteY19" fmla="*/ 61110 h 275008"/>
              <a:gd name="connsiteX20" fmla="*/ 40274 w 275008"/>
              <a:gd name="connsiteY20" fmla="*/ 40274 h 275008"/>
              <a:gd name="connsiteX21" fmla="*/ 61111 w 275008"/>
              <a:gd name="connsiteY21" fmla="*/ 23173 h 275008"/>
              <a:gd name="connsiteX22" fmla="*/ 84883 w 275008"/>
              <a:gd name="connsiteY22" fmla="*/ 10467 h 275008"/>
              <a:gd name="connsiteX23" fmla="*/ 110678 w 275008"/>
              <a:gd name="connsiteY23" fmla="*/ 2642 h 275008"/>
              <a:gd name="connsiteX24" fmla="*/ 137504 w 275008"/>
              <a:gd name="connsiteY24" fmla="*/ 0 h 275008"/>
              <a:gd name="connsiteX25" fmla="*/ 164329 w 275008"/>
              <a:gd name="connsiteY25" fmla="*/ 2642 h 275008"/>
              <a:gd name="connsiteX26" fmla="*/ 190123 w 275008"/>
              <a:gd name="connsiteY26" fmla="*/ 10466 h 275008"/>
              <a:gd name="connsiteX27" fmla="*/ 213896 w 275008"/>
              <a:gd name="connsiteY27" fmla="*/ 23173 h 275008"/>
              <a:gd name="connsiteX28" fmla="*/ 234734 w 275008"/>
              <a:gd name="connsiteY28" fmla="*/ 40274 h 275008"/>
              <a:gd name="connsiteX29" fmla="*/ 251833 w 275008"/>
              <a:gd name="connsiteY29" fmla="*/ 61111 h 275008"/>
              <a:gd name="connsiteX30" fmla="*/ 264540 w 275008"/>
              <a:gd name="connsiteY30" fmla="*/ 84883 h 275008"/>
              <a:gd name="connsiteX31" fmla="*/ 272365 w 275008"/>
              <a:gd name="connsiteY31" fmla="*/ 110678 h 275008"/>
              <a:gd name="connsiteX32" fmla="*/ 275008 w 275008"/>
              <a:gd name="connsiteY32" fmla="*/ 137504 h 2750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</a:cxnLst>
            <a:rect l="l" t="t" r="r" b="b"/>
            <a:pathLst>
              <a:path w="275008" h="275008">
                <a:moveTo>
                  <a:pt x="275008" y="137504"/>
                </a:moveTo>
                <a:cubicBezTo>
                  <a:pt x="275007" y="146532"/>
                  <a:pt x="274126" y="155474"/>
                  <a:pt x="272364" y="164330"/>
                </a:cubicBezTo>
                <a:cubicBezTo>
                  <a:pt x="270604" y="173184"/>
                  <a:pt x="267995" y="181782"/>
                  <a:pt x="264540" y="190124"/>
                </a:cubicBezTo>
                <a:cubicBezTo>
                  <a:pt x="261085" y="198465"/>
                  <a:pt x="256849" y="206389"/>
                  <a:pt x="251833" y="213897"/>
                </a:cubicBezTo>
                <a:cubicBezTo>
                  <a:pt x="246817" y="221404"/>
                  <a:pt x="241118" y="228349"/>
                  <a:pt x="234734" y="234734"/>
                </a:cubicBezTo>
                <a:cubicBezTo>
                  <a:pt x="228349" y="241117"/>
                  <a:pt x="221404" y="246817"/>
                  <a:pt x="213896" y="251834"/>
                </a:cubicBezTo>
                <a:cubicBezTo>
                  <a:pt x="206389" y="256850"/>
                  <a:pt x="198465" y="261086"/>
                  <a:pt x="190123" y="264541"/>
                </a:cubicBezTo>
                <a:cubicBezTo>
                  <a:pt x="181782" y="267996"/>
                  <a:pt x="173184" y="270604"/>
                  <a:pt x="164329" y="272366"/>
                </a:cubicBezTo>
                <a:cubicBezTo>
                  <a:pt x="155473" y="274127"/>
                  <a:pt x="146532" y="275007"/>
                  <a:pt x="137504" y="275008"/>
                </a:cubicBezTo>
                <a:cubicBezTo>
                  <a:pt x="128475" y="275007"/>
                  <a:pt x="119533" y="274127"/>
                  <a:pt x="110678" y="272365"/>
                </a:cubicBezTo>
                <a:cubicBezTo>
                  <a:pt x="101822" y="270604"/>
                  <a:pt x="93225" y="267996"/>
                  <a:pt x="84882" y="264541"/>
                </a:cubicBezTo>
                <a:cubicBezTo>
                  <a:pt x="76541" y="261086"/>
                  <a:pt x="68618" y="256850"/>
                  <a:pt x="61110" y="251834"/>
                </a:cubicBezTo>
                <a:cubicBezTo>
                  <a:pt x="53604" y="246817"/>
                  <a:pt x="46658" y="241117"/>
                  <a:pt x="40274" y="234734"/>
                </a:cubicBezTo>
                <a:cubicBezTo>
                  <a:pt x="33889" y="228349"/>
                  <a:pt x="28189" y="221404"/>
                  <a:pt x="23173" y="213897"/>
                </a:cubicBezTo>
                <a:cubicBezTo>
                  <a:pt x="18157" y="206390"/>
                  <a:pt x="13922" y="198465"/>
                  <a:pt x="10466" y="190124"/>
                </a:cubicBezTo>
                <a:cubicBezTo>
                  <a:pt x="7011" y="181782"/>
                  <a:pt x="4403" y="173184"/>
                  <a:pt x="2642" y="164329"/>
                </a:cubicBezTo>
                <a:cubicBezTo>
                  <a:pt x="881" y="155474"/>
                  <a:pt x="0" y="146532"/>
                  <a:pt x="0" y="137504"/>
                </a:cubicBezTo>
                <a:cubicBezTo>
                  <a:pt x="0" y="128475"/>
                  <a:pt x="881" y="119533"/>
                  <a:pt x="2642" y="110677"/>
                </a:cubicBezTo>
                <a:cubicBezTo>
                  <a:pt x="4403" y="101822"/>
                  <a:pt x="7011" y="93224"/>
                  <a:pt x="10466" y="84883"/>
                </a:cubicBezTo>
                <a:cubicBezTo>
                  <a:pt x="13922" y="76541"/>
                  <a:pt x="18157" y="68618"/>
                  <a:pt x="23173" y="61110"/>
                </a:cubicBezTo>
                <a:cubicBezTo>
                  <a:pt x="28189" y="53603"/>
                  <a:pt x="33889" y="46658"/>
                  <a:pt x="40274" y="40274"/>
                </a:cubicBezTo>
                <a:cubicBezTo>
                  <a:pt x="46658" y="33889"/>
                  <a:pt x="53604" y="28189"/>
                  <a:pt x="61111" y="23173"/>
                </a:cubicBezTo>
                <a:cubicBezTo>
                  <a:pt x="68618" y="18158"/>
                  <a:pt x="76542" y="13922"/>
                  <a:pt x="84883" y="10467"/>
                </a:cubicBezTo>
                <a:cubicBezTo>
                  <a:pt x="93225" y="7012"/>
                  <a:pt x="101822" y="4404"/>
                  <a:pt x="110678" y="2642"/>
                </a:cubicBezTo>
                <a:cubicBezTo>
                  <a:pt x="119533" y="881"/>
                  <a:pt x="128475" y="0"/>
                  <a:pt x="137504" y="0"/>
                </a:cubicBezTo>
                <a:cubicBezTo>
                  <a:pt x="146532" y="0"/>
                  <a:pt x="155473" y="881"/>
                  <a:pt x="164329" y="2642"/>
                </a:cubicBezTo>
                <a:cubicBezTo>
                  <a:pt x="173184" y="4404"/>
                  <a:pt x="181782" y="7012"/>
                  <a:pt x="190123" y="10466"/>
                </a:cubicBezTo>
                <a:cubicBezTo>
                  <a:pt x="198465" y="13922"/>
                  <a:pt x="206389" y="18157"/>
                  <a:pt x="213896" y="23173"/>
                </a:cubicBezTo>
                <a:cubicBezTo>
                  <a:pt x="221404" y="28189"/>
                  <a:pt x="228349" y="33889"/>
                  <a:pt x="234734" y="40274"/>
                </a:cubicBezTo>
                <a:cubicBezTo>
                  <a:pt x="241118" y="46658"/>
                  <a:pt x="246817" y="53604"/>
                  <a:pt x="251833" y="61111"/>
                </a:cubicBezTo>
                <a:cubicBezTo>
                  <a:pt x="256849" y="68618"/>
                  <a:pt x="261085" y="76541"/>
                  <a:pt x="264540" y="84883"/>
                </a:cubicBezTo>
                <a:cubicBezTo>
                  <a:pt x="267995" y="93225"/>
                  <a:pt x="270604" y="101823"/>
                  <a:pt x="272365" y="110678"/>
                </a:cubicBezTo>
                <a:cubicBezTo>
                  <a:pt x="274127" y="119533"/>
                  <a:pt x="275007" y="128475"/>
                  <a:pt x="275008" y="137504"/>
                </a:cubicBezTo>
                <a:close/>
              </a:path>
            </a:pathLst>
          </a:custGeom>
          <a:solidFill>
            <a:srgbClr val="EDF2F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9" name="TextBox 19"/>
          <p:cNvSpPr txBox="1"/>
          <p:nvPr/>
        </p:nvSpPr>
        <p:spPr>
          <a:xfrm>
            <a:off x="7322362" y="3564520"/>
            <a:ext cx="862738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011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4</a:t>
            </a:r>
            <a:r>
              <a:rPr sz="1299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  生产部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9680264" y="3560290"/>
            <a:ext cx="795820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4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11.23%</a:t>
            </a:r>
          </a:p>
        </p:txBody>
      </p:sp>
      <p:sp>
        <p:nvSpPr>
          <p:cNvPr id="21" name="Freeform 21"/>
          <p:cNvSpPr/>
          <p:nvPr/>
        </p:nvSpPr>
        <p:spPr>
          <a:xfrm>
            <a:off x="10541953" y="3584265"/>
            <a:ext cx="916693" cy="73335"/>
          </a:xfrm>
          <a:custGeom>
            <a:avLst/>
            <a:gdLst>
              <a:gd name="connsiteX0" fmla="*/ 2 w 916693"/>
              <a:gd name="connsiteY0" fmla="*/ 36668 h 73335"/>
              <a:gd name="connsiteX1" fmla="*/ 2792 w 916693"/>
              <a:gd name="connsiteY1" fmla="*/ 22635 h 73335"/>
              <a:gd name="connsiteX2" fmla="*/ 10740 w 916693"/>
              <a:gd name="connsiteY2" fmla="*/ 10739 h 73335"/>
              <a:gd name="connsiteX3" fmla="*/ 22636 w 916693"/>
              <a:gd name="connsiteY3" fmla="*/ 2791 h 73335"/>
              <a:gd name="connsiteX4" fmla="*/ 36669 w 916693"/>
              <a:gd name="connsiteY4" fmla="*/ 0 h 73335"/>
              <a:gd name="connsiteX5" fmla="*/ 880025 w 916693"/>
              <a:gd name="connsiteY5" fmla="*/ 0 h 73335"/>
              <a:gd name="connsiteX6" fmla="*/ 894056 w 916693"/>
              <a:gd name="connsiteY6" fmla="*/ 2791 h 73335"/>
              <a:gd name="connsiteX7" fmla="*/ 905952 w 916693"/>
              <a:gd name="connsiteY7" fmla="*/ 10739 h 73335"/>
              <a:gd name="connsiteX8" fmla="*/ 913901 w 916693"/>
              <a:gd name="connsiteY8" fmla="*/ 22635 h 73335"/>
              <a:gd name="connsiteX9" fmla="*/ 916693 w 916693"/>
              <a:gd name="connsiteY9" fmla="*/ 36668 h 73335"/>
              <a:gd name="connsiteX10" fmla="*/ 913901 w 916693"/>
              <a:gd name="connsiteY10" fmla="*/ 50699 h 73335"/>
              <a:gd name="connsiteX11" fmla="*/ 905952 w 916693"/>
              <a:gd name="connsiteY11" fmla="*/ 62595 h 73335"/>
              <a:gd name="connsiteX12" fmla="*/ 894056 w 916693"/>
              <a:gd name="connsiteY12" fmla="*/ 70544 h 73335"/>
              <a:gd name="connsiteX13" fmla="*/ 880025 w 916693"/>
              <a:gd name="connsiteY13" fmla="*/ 73335 h 73335"/>
              <a:gd name="connsiteX14" fmla="*/ 36669 w 916693"/>
              <a:gd name="connsiteY14" fmla="*/ 73335 h 73335"/>
              <a:gd name="connsiteX15" fmla="*/ 22636 w 916693"/>
              <a:gd name="connsiteY15" fmla="*/ 70544 h 73335"/>
              <a:gd name="connsiteX16" fmla="*/ 10740 w 916693"/>
              <a:gd name="connsiteY16" fmla="*/ 62595 h 73335"/>
              <a:gd name="connsiteX17" fmla="*/ 2792 w 916693"/>
              <a:gd name="connsiteY17" fmla="*/ 50699 h 73335"/>
              <a:gd name="connsiteX18" fmla="*/ 2 w 916693"/>
              <a:gd name="connsiteY18" fmla="*/ 36668 h 7333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916693" h="73335">
                <a:moveTo>
                  <a:pt x="2" y="36668"/>
                </a:moveTo>
                <a:cubicBezTo>
                  <a:pt x="0" y="31805"/>
                  <a:pt x="931" y="27128"/>
                  <a:pt x="2792" y="22635"/>
                </a:cubicBezTo>
                <a:cubicBezTo>
                  <a:pt x="4653" y="18143"/>
                  <a:pt x="7302" y="14177"/>
                  <a:pt x="10740" y="10739"/>
                </a:cubicBezTo>
                <a:cubicBezTo>
                  <a:pt x="14179" y="7301"/>
                  <a:pt x="18144" y="4652"/>
                  <a:pt x="22636" y="2791"/>
                </a:cubicBezTo>
                <a:cubicBezTo>
                  <a:pt x="27129" y="930"/>
                  <a:pt x="31806" y="0"/>
                  <a:pt x="36669" y="0"/>
                </a:cubicBezTo>
                <a:lnTo>
                  <a:pt x="880025" y="0"/>
                </a:lnTo>
                <a:cubicBezTo>
                  <a:pt x="884887" y="0"/>
                  <a:pt x="889564" y="930"/>
                  <a:pt x="894056" y="2791"/>
                </a:cubicBezTo>
                <a:cubicBezTo>
                  <a:pt x="898549" y="4652"/>
                  <a:pt x="902514" y="7301"/>
                  <a:pt x="905952" y="10739"/>
                </a:cubicBezTo>
                <a:cubicBezTo>
                  <a:pt x="909390" y="14177"/>
                  <a:pt x="912040" y="18143"/>
                  <a:pt x="913901" y="22635"/>
                </a:cubicBezTo>
                <a:cubicBezTo>
                  <a:pt x="915762" y="27128"/>
                  <a:pt x="916693" y="31805"/>
                  <a:pt x="916693" y="36668"/>
                </a:cubicBezTo>
                <a:cubicBezTo>
                  <a:pt x="916693" y="41530"/>
                  <a:pt x="915762" y="46207"/>
                  <a:pt x="913901" y="50699"/>
                </a:cubicBezTo>
                <a:cubicBezTo>
                  <a:pt x="912040" y="55192"/>
                  <a:pt x="909390" y="59157"/>
                  <a:pt x="905952" y="62595"/>
                </a:cubicBezTo>
                <a:cubicBezTo>
                  <a:pt x="902514" y="66033"/>
                  <a:pt x="898549" y="68683"/>
                  <a:pt x="894056" y="70544"/>
                </a:cubicBezTo>
                <a:cubicBezTo>
                  <a:pt x="889564" y="72404"/>
                  <a:pt x="884887" y="73335"/>
                  <a:pt x="880025" y="73335"/>
                </a:cubicBezTo>
                <a:lnTo>
                  <a:pt x="36669" y="73335"/>
                </a:lnTo>
                <a:cubicBezTo>
                  <a:pt x="31806" y="73335"/>
                  <a:pt x="27129" y="72404"/>
                  <a:pt x="22636" y="70544"/>
                </a:cubicBezTo>
                <a:cubicBezTo>
                  <a:pt x="18144" y="68683"/>
                  <a:pt x="14179" y="66033"/>
                  <a:pt x="10740" y="62595"/>
                </a:cubicBezTo>
                <a:cubicBezTo>
                  <a:pt x="7302" y="59157"/>
                  <a:pt x="4653" y="55192"/>
                  <a:pt x="2792" y="50699"/>
                </a:cubicBezTo>
                <a:cubicBezTo>
                  <a:pt x="931" y="46207"/>
                  <a:pt x="0" y="41530"/>
                  <a:pt x="2" y="36668"/>
                </a:cubicBezTo>
                <a:close/>
              </a:path>
            </a:pathLst>
          </a:custGeom>
          <a:solidFill>
            <a:srgbClr val="EDF2F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2" name="Freeform 22"/>
          <p:cNvSpPr/>
          <p:nvPr/>
        </p:nvSpPr>
        <p:spPr>
          <a:xfrm>
            <a:off x="7040192" y="4033444"/>
            <a:ext cx="4601793" cy="550015"/>
          </a:xfrm>
          <a:custGeom>
            <a:avLst/>
            <a:gdLst>
              <a:gd name="connsiteX0" fmla="*/ 0 w 4601793"/>
              <a:gd name="connsiteY0" fmla="*/ 440012 h 550015"/>
              <a:gd name="connsiteX1" fmla="*/ 0 w 4601793"/>
              <a:gd name="connsiteY1" fmla="*/ 110003 h 550015"/>
              <a:gd name="connsiteX2" fmla="*/ 2113 w 4601793"/>
              <a:gd name="connsiteY2" fmla="*/ 88542 h 550015"/>
              <a:gd name="connsiteX3" fmla="*/ 8373 w 4601793"/>
              <a:gd name="connsiteY3" fmla="*/ 67906 h 550015"/>
              <a:gd name="connsiteX4" fmla="*/ 18538 w 4601793"/>
              <a:gd name="connsiteY4" fmla="*/ 48888 h 550015"/>
              <a:gd name="connsiteX5" fmla="*/ 32219 w 4601793"/>
              <a:gd name="connsiteY5" fmla="*/ 32219 h 550015"/>
              <a:gd name="connsiteX6" fmla="*/ 48888 w 4601793"/>
              <a:gd name="connsiteY6" fmla="*/ 18539 h 550015"/>
              <a:gd name="connsiteX7" fmla="*/ 67906 w 4601793"/>
              <a:gd name="connsiteY7" fmla="*/ 8373 h 550015"/>
              <a:gd name="connsiteX8" fmla="*/ 88543 w 4601793"/>
              <a:gd name="connsiteY8" fmla="*/ 2113 h 550015"/>
              <a:gd name="connsiteX9" fmla="*/ 110003 w 4601793"/>
              <a:gd name="connsiteY9" fmla="*/ 0 h 550015"/>
              <a:gd name="connsiteX10" fmla="*/ 4491790 w 4601793"/>
              <a:gd name="connsiteY10" fmla="*/ 0 h 550015"/>
              <a:gd name="connsiteX11" fmla="*/ 4513249 w 4601793"/>
              <a:gd name="connsiteY11" fmla="*/ 2113 h 550015"/>
              <a:gd name="connsiteX12" fmla="*/ 4533884 w 4601793"/>
              <a:gd name="connsiteY12" fmla="*/ 8373 h 550015"/>
              <a:gd name="connsiteX13" fmla="*/ 4552902 w 4601793"/>
              <a:gd name="connsiteY13" fmla="*/ 18538 h 550015"/>
              <a:gd name="connsiteX14" fmla="*/ 4569573 w 4601793"/>
              <a:gd name="connsiteY14" fmla="*/ 32219 h 550015"/>
              <a:gd name="connsiteX15" fmla="*/ 4583252 w 4601793"/>
              <a:gd name="connsiteY15" fmla="*/ 48888 h 550015"/>
              <a:gd name="connsiteX16" fmla="*/ 4593418 w 4601793"/>
              <a:gd name="connsiteY16" fmla="*/ 67906 h 550015"/>
              <a:gd name="connsiteX17" fmla="*/ 4599678 w 4601793"/>
              <a:gd name="connsiteY17" fmla="*/ 88542 h 550015"/>
              <a:gd name="connsiteX18" fmla="*/ 4601793 w 4601793"/>
              <a:gd name="connsiteY18" fmla="*/ 110003 h 550015"/>
              <a:gd name="connsiteX19" fmla="*/ 4601793 w 4601793"/>
              <a:gd name="connsiteY19" fmla="*/ 440012 h 550015"/>
              <a:gd name="connsiteX20" fmla="*/ 4599678 w 4601793"/>
              <a:gd name="connsiteY20" fmla="*/ 461472 h 550015"/>
              <a:gd name="connsiteX21" fmla="*/ 4593418 w 4601793"/>
              <a:gd name="connsiteY21" fmla="*/ 482108 h 550015"/>
              <a:gd name="connsiteX22" fmla="*/ 4583252 w 4601793"/>
              <a:gd name="connsiteY22" fmla="*/ 501126 h 550015"/>
              <a:gd name="connsiteX23" fmla="*/ 4569573 w 4601793"/>
              <a:gd name="connsiteY23" fmla="*/ 517795 h 550015"/>
              <a:gd name="connsiteX24" fmla="*/ 4552902 w 4601793"/>
              <a:gd name="connsiteY24" fmla="*/ 531475 h 550015"/>
              <a:gd name="connsiteX25" fmla="*/ 4533884 w 4601793"/>
              <a:gd name="connsiteY25" fmla="*/ 541641 h 550015"/>
              <a:gd name="connsiteX26" fmla="*/ 4513249 w 4601793"/>
              <a:gd name="connsiteY26" fmla="*/ 547901 h 550015"/>
              <a:gd name="connsiteX27" fmla="*/ 4491790 w 4601793"/>
              <a:gd name="connsiteY27" fmla="*/ 550015 h 550015"/>
              <a:gd name="connsiteX28" fmla="*/ 110003 w 4601793"/>
              <a:gd name="connsiteY28" fmla="*/ 550015 h 550015"/>
              <a:gd name="connsiteX29" fmla="*/ 88543 w 4601793"/>
              <a:gd name="connsiteY29" fmla="*/ 547901 h 550015"/>
              <a:gd name="connsiteX30" fmla="*/ 67906 w 4601793"/>
              <a:gd name="connsiteY30" fmla="*/ 541641 h 550015"/>
              <a:gd name="connsiteX31" fmla="*/ 48888 w 4601793"/>
              <a:gd name="connsiteY31" fmla="*/ 531475 h 550015"/>
              <a:gd name="connsiteX32" fmla="*/ 32219 w 4601793"/>
              <a:gd name="connsiteY32" fmla="*/ 517795 h 550015"/>
              <a:gd name="connsiteX33" fmla="*/ 18538 w 4601793"/>
              <a:gd name="connsiteY33" fmla="*/ 501126 h 550015"/>
              <a:gd name="connsiteX34" fmla="*/ 8373 w 4601793"/>
              <a:gd name="connsiteY34" fmla="*/ 482107 h 550015"/>
              <a:gd name="connsiteX35" fmla="*/ 2114 w 4601793"/>
              <a:gd name="connsiteY35" fmla="*/ 461472 h 550015"/>
              <a:gd name="connsiteX36" fmla="*/ 0 w 4601793"/>
              <a:gd name="connsiteY36" fmla="*/ 440012 h 55001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4601793" h="550015">
                <a:moveTo>
                  <a:pt x="0" y="440012"/>
                </a:moveTo>
                <a:lnTo>
                  <a:pt x="0" y="110003"/>
                </a:lnTo>
                <a:cubicBezTo>
                  <a:pt x="0" y="102780"/>
                  <a:pt x="704" y="95626"/>
                  <a:pt x="2113" y="88542"/>
                </a:cubicBezTo>
                <a:cubicBezTo>
                  <a:pt x="3522" y="81458"/>
                  <a:pt x="5608" y="74579"/>
                  <a:pt x="8373" y="67906"/>
                </a:cubicBezTo>
                <a:cubicBezTo>
                  <a:pt x="11137" y="61233"/>
                  <a:pt x="14525" y="54893"/>
                  <a:pt x="18538" y="48888"/>
                </a:cubicBezTo>
                <a:cubicBezTo>
                  <a:pt x="22551" y="42882"/>
                  <a:pt x="27112" y="37326"/>
                  <a:pt x="32219" y="32219"/>
                </a:cubicBezTo>
                <a:cubicBezTo>
                  <a:pt x="37326" y="27111"/>
                  <a:pt x="42883" y="22551"/>
                  <a:pt x="48888" y="18539"/>
                </a:cubicBezTo>
                <a:cubicBezTo>
                  <a:pt x="54894" y="14526"/>
                  <a:pt x="61233" y="11137"/>
                  <a:pt x="67906" y="8373"/>
                </a:cubicBezTo>
                <a:cubicBezTo>
                  <a:pt x="74579" y="5609"/>
                  <a:pt x="81458" y="3522"/>
                  <a:pt x="88543" y="2113"/>
                </a:cubicBezTo>
                <a:cubicBezTo>
                  <a:pt x="95627" y="704"/>
                  <a:pt x="102781" y="0"/>
                  <a:pt x="110003" y="0"/>
                </a:cubicBezTo>
                <a:lnTo>
                  <a:pt x="4491790" y="0"/>
                </a:lnTo>
                <a:cubicBezTo>
                  <a:pt x="4499013" y="0"/>
                  <a:pt x="4506166" y="704"/>
                  <a:pt x="4513249" y="2113"/>
                </a:cubicBezTo>
                <a:cubicBezTo>
                  <a:pt x="4520333" y="3522"/>
                  <a:pt x="4527211" y="5609"/>
                  <a:pt x="4533884" y="8373"/>
                </a:cubicBezTo>
                <a:cubicBezTo>
                  <a:pt x="4540557" y="11137"/>
                  <a:pt x="4546896" y="14526"/>
                  <a:pt x="4552902" y="18538"/>
                </a:cubicBezTo>
                <a:cubicBezTo>
                  <a:pt x="4558909" y="22551"/>
                  <a:pt x="4564466" y="27111"/>
                  <a:pt x="4569573" y="32219"/>
                </a:cubicBezTo>
                <a:cubicBezTo>
                  <a:pt x="4574679" y="37326"/>
                  <a:pt x="4579239" y="42882"/>
                  <a:pt x="4583252" y="48888"/>
                </a:cubicBezTo>
                <a:cubicBezTo>
                  <a:pt x="4587265" y="54893"/>
                  <a:pt x="4590653" y="61233"/>
                  <a:pt x="4593418" y="67906"/>
                </a:cubicBezTo>
                <a:cubicBezTo>
                  <a:pt x="4596182" y="74579"/>
                  <a:pt x="4598269" y="81458"/>
                  <a:pt x="4599678" y="88542"/>
                </a:cubicBezTo>
                <a:cubicBezTo>
                  <a:pt x="4601087" y="95626"/>
                  <a:pt x="4601792" y="102780"/>
                  <a:pt x="4601793" y="110003"/>
                </a:cubicBezTo>
                <a:lnTo>
                  <a:pt x="4601793" y="440012"/>
                </a:lnTo>
                <a:cubicBezTo>
                  <a:pt x="4601792" y="447235"/>
                  <a:pt x="4601087" y="454388"/>
                  <a:pt x="4599678" y="461472"/>
                </a:cubicBezTo>
                <a:cubicBezTo>
                  <a:pt x="4598269" y="468556"/>
                  <a:pt x="4596182" y="475435"/>
                  <a:pt x="4593418" y="482108"/>
                </a:cubicBezTo>
                <a:cubicBezTo>
                  <a:pt x="4590653" y="488781"/>
                  <a:pt x="4587265" y="495120"/>
                  <a:pt x="4583252" y="501126"/>
                </a:cubicBezTo>
                <a:cubicBezTo>
                  <a:pt x="4579239" y="507131"/>
                  <a:pt x="4574679" y="512688"/>
                  <a:pt x="4569573" y="517795"/>
                </a:cubicBezTo>
                <a:cubicBezTo>
                  <a:pt x="4564466" y="522903"/>
                  <a:pt x="4558909" y="527462"/>
                  <a:pt x="4552902" y="531475"/>
                </a:cubicBezTo>
                <a:cubicBezTo>
                  <a:pt x="4546896" y="535488"/>
                  <a:pt x="4540557" y="538876"/>
                  <a:pt x="4533884" y="541641"/>
                </a:cubicBezTo>
                <a:cubicBezTo>
                  <a:pt x="4527211" y="544405"/>
                  <a:pt x="4520333" y="546491"/>
                  <a:pt x="4513249" y="547901"/>
                </a:cubicBezTo>
                <a:cubicBezTo>
                  <a:pt x="4506166" y="549310"/>
                  <a:pt x="4499013" y="550014"/>
                  <a:pt x="4491790" y="550015"/>
                </a:cubicBezTo>
                <a:lnTo>
                  <a:pt x="110003" y="550015"/>
                </a:lnTo>
                <a:cubicBezTo>
                  <a:pt x="102781" y="550014"/>
                  <a:pt x="95627" y="549310"/>
                  <a:pt x="88543" y="547901"/>
                </a:cubicBezTo>
                <a:cubicBezTo>
                  <a:pt x="81458" y="546491"/>
                  <a:pt x="74579" y="544404"/>
                  <a:pt x="67906" y="541641"/>
                </a:cubicBezTo>
                <a:cubicBezTo>
                  <a:pt x="61233" y="538876"/>
                  <a:pt x="54894" y="535488"/>
                  <a:pt x="48888" y="531475"/>
                </a:cubicBezTo>
                <a:cubicBezTo>
                  <a:pt x="42883" y="527462"/>
                  <a:pt x="37326" y="522903"/>
                  <a:pt x="32219" y="517795"/>
                </a:cubicBezTo>
                <a:cubicBezTo>
                  <a:pt x="27112" y="512688"/>
                  <a:pt x="22551" y="507131"/>
                  <a:pt x="18538" y="501126"/>
                </a:cubicBezTo>
                <a:cubicBezTo>
                  <a:pt x="14525" y="495120"/>
                  <a:pt x="11137" y="488781"/>
                  <a:pt x="8373" y="482107"/>
                </a:cubicBezTo>
                <a:cubicBezTo>
                  <a:pt x="5608" y="475435"/>
                  <a:pt x="3522" y="468556"/>
                  <a:pt x="2114" y="461472"/>
                </a:cubicBezTo>
                <a:cubicBezTo>
                  <a:pt x="705" y="454388"/>
                  <a:pt x="0" y="447235"/>
                  <a:pt x="0" y="440012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3" name="Freeform 23"/>
          <p:cNvSpPr/>
          <p:nvPr/>
        </p:nvSpPr>
        <p:spPr>
          <a:xfrm>
            <a:off x="7223530" y="4170947"/>
            <a:ext cx="275008" cy="275008"/>
          </a:xfrm>
          <a:custGeom>
            <a:avLst/>
            <a:gdLst>
              <a:gd name="connsiteX0" fmla="*/ 275008 w 275008"/>
              <a:gd name="connsiteY0" fmla="*/ 137504 h 275008"/>
              <a:gd name="connsiteX1" fmla="*/ 272364 w 275008"/>
              <a:gd name="connsiteY1" fmla="*/ 164329 h 275008"/>
              <a:gd name="connsiteX2" fmla="*/ 264540 w 275008"/>
              <a:gd name="connsiteY2" fmla="*/ 190124 h 275008"/>
              <a:gd name="connsiteX3" fmla="*/ 251833 w 275008"/>
              <a:gd name="connsiteY3" fmla="*/ 213897 h 275008"/>
              <a:gd name="connsiteX4" fmla="*/ 234734 w 275008"/>
              <a:gd name="connsiteY4" fmla="*/ 234733 h 275008"/>
              <a:gd name="connsiteX5" fmla="*/ 213896 w 275008"/>
              <a:gd name="connsiteY5" fmla="*/ 251833 h 275008"/>
              <a:gd name="connsiteX6" fmla="*/ 190123 w 275008"/>
              <a:gd name="connsiteY6" fmla="*/ 264540 h 275008"/>
              <a:gd name="connsiteX7" fmla="*/ 164329 w 275008"/>
              <a:gd name="connsiteY7" fmla="*/ 272365 h 275008"/>
              <a:gd name="connsiteX8" fmla="*/ 137504 w 275008"/>
              <a:gd name="connsiteY8" fmla="*/ 275008 h 275008"/>
              <a:gd name="connsiteX9" fmla="*/ 110678 w 275008"/>
              <a:gd name="connsiteY9" fmla="*/ 272365 h 275008"/>
              <a:gd name="connsiteX10" fmla="*/ 84882 w 275008"/>
              <a:gd name="connsiteY10" fmla="*/ 264540 h 275008"/>
              <a:gd name="connsiteX11" fmla="*/ 61110 w 275008"/>
              <a:gd name="connsiteY11" fmla="*/ 251833 h 275008"/>
              <a:gd name="connsiteX12" fmla="*/ 40274 w 275008"/>
              <a:gd name="connsiteY12" fmla="*/ 234733 h 275008"/>
              <a:gd name="connsiteX13" fmla="*/ 23173 w 275008"/>
              <a:gd name="connsiteY13" fmla="*/ 213897 h 275008"/>
              <a:gd name="connsiteX14" fmla="*/ 10466 w 275008"/>
              <a:gd name="connsiteY14" fmla="*/ 190124 h 275008"/>
              <a:gd name="connsiteX15" fmla="*/ 2642 w 275008"/>
              <a:gd name="connsiteY15" fmla="*/ 164329 h 275008"/>
              <a:gd name="connsiteX16" fmla="*/ 0 w 275008"/>
              <a:gd name="connsiteY16" fmla="*/ 137504 h 275008"/>
              <a:gd name="connsiteX17" fmla="*/ 2642 w 275008"/>
              <a:gd name="connsiteY17" fmla="*/ 110678 h 275008"/>
              <a:gd name="connsiteX18" fmla="*/ 10466 w 275008"/>
              <a:gd name="connsiteY18" fmla="*/ 84883 h 275008"/>
              <a:gd name="connsiteX19" fmla="*/ 23173 w 275008"/>
              <a:gd name="connsiteY19" fmla="*/ 61110 h 275008"/>
              <a:gd name="connsiteX20" fmla="*/ 40274 w 275008"/>
              <a:gd name="connsiteY20" fmla="*/ 40274 h 275008"/>
              <a:gd name="connsiteX21" fmla="*/ 61111 w 275008"/>
              <a:gd name="connsiteY21" fmla="*/ 23173 h 275008"/>
              <a:gd name="connsiteX22" fmla="*/ 84883 w 275008"/>
              <a:gd name="connsiteY22" fmla="*/ 10466 h 275008"/>
              <a:gd name="connsiteX23" fmla="*/ 110678 w 275008"/>
              <a:gd name="connsiteY23" fmla="*/ 2642 h 275008"/>
              <a:gd name="connsiteX24" fmla="*/ 137504 w 275008"/>
              <a:gd name="connsiteY24" fmla="*/ 0 h 275008"/>
              <a:gd name="connsiteX25" fmla="*/ 164329 w 275008"/>
              <a:gd name="connsiteY25" fmla="*/ 2642 h 275008"/>
              <a:gd name="connsiteX26" fmla="*/ 190123 w 275008"/>
              <a:gd name="connsiteY26" fmla="*/ 10466 h 275008"/>
              <a:gd name="connsiteX27" fmla="*/ 213896 w 275008"/>
              <a:gd name="connsiteY27" fmla="*/ 23173 h 275008"/>
              <a:gd name="connsiteX28" fmla="*/ 234734 w 275008"/>
              <a:gd name="connsiteY28" fmla="*/ 40274 h 275008"/>
              <a:gd name="connsiteX29" fmla="*/ 251833 w 275008"/>
              <a:gd name="connsiteY29" fmla="*/ 61110 h 275008"/>
              <a:gd name="connsiteX30" fmla="*/ 264540 w 275008"/>
              <a:gd name="connsiteY30" fmla="*/ 84883 h 275008"/>
              <a:gd name="connsiteX31" fmla="*/ 272365 w 275008"/>
              <a:gd name="connsiteY31" fmla="*/ 110678 h 275008"/>
              <a:gd name="connsiteX32" fmla="*/ 275008 w 275008"/>
              <a:gd name="connsiteY32" fmla="*/ 137504 h 2750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</a:cxnLst>
            <a:rect l="l" t="t" r="r" b="b"/>
            <a:pathLst>
              <a:path w="275008" h="275008">
                <a:moveTo>
                  <a:pt x="275008" y="137504"/>
                </a:moveTo>
                <a:cubicBezTo>
                  <a:pt x="275007" y="146532"/>
                  <a:pt x="274126" y="155474"/>
                  <a:pt x="272364" y="164329"/>
                </a:cubicBezTo>
                <a:cubicBezTo>
                  <a:pt x="270604" y="173184"/>
                  <a:pt x="267995" y="181782"/>
                  <a:pt x="264540" y="190124"/>
                </a:cubicBezTo>
                <a:cubicBezTo>
                  <a:pt x="261085" y="198465"/>
                  <a:pt x="256849" y="206389"/>
                  <a:pt x="251833" y="213897"/>
                </a:cubicBezTo>
                <a:cubicBezTo>
                  <a:pt x="246817" y="221403"/>
                  <a:pt x="241118" y="228349"/>
                  <a:pt x="234734" y="234733"/>
                </a:cubicBezTo>
                <a:cubicBezTo>
                  <a:pt x="228349" y="241117"/>
                  <a:pt x="221404" y="246817"/>
                  <a:pt x="213896" y="251833"/>
                </a:cubicBezTo>
                <a:cubicBezTo>
                  <a:pt x="206389" y="256849"/>
                  <a:pt x="198465" y="261085"/>
                  <a:pt x="190123" y="264540"/>
                </a:cubicBezTo>
                <a:cubicBezTo>
                  <a:pt x="181782" y="267995"/>
                  <a:pt x="173184" y="270603"/>
                  <a:pt x="164329" y="272365"/>
                </a:cubicBezTo>
                <a:cubicBezTo>
                  <a:pt x="155473" y="274126"/>
                  <a:pt x="146532" y="275007"/>
                  <a:pt x="137504" y="275008"/>
                </a:cubicBezTo>
                <a:cubicBezTo>
                  <a:pt x="128475" y="275007"/>
                  <a:pt x="119533" y="274126"/>
                  <a:pt x="110678" y="272365"/>
                </a:cubicBezTo>
                <a:cubicBezTo>
                  <a:pt x="101822" y="270603"/>
                  <a:pt x="93225" y="267995"/>
                  <a:pt x="84882" y="264540"/>
                </a:cubicBezTo>
                <a:cubicBezTo>
                  <a:pt x="76541" y="261085"/>
                  <a:pt x="68618" y="256849"/>
                  <a:pt x="61110" y="251833"/>
                </a:cubicBezTo>
                <a:cubicBezTo>
                  <a:pt x="53604" y="246817"/>
                  <a:pt x="46658" y="241117"/>
                  <a:pt x="40274" y="234733"/>
                </a:cubicBezTo>
                <a:cubicBezTo>
                  <a:pt x="33889" y="228349"/>
                  <a:pt x="28189" y="221403"/>
                  <a:pt x="23173" y="213897"/>
                </a:cubicBezTo>
                <a:cubicBezTo>
                  <a:pt x="18157" y="206389"/>
                  <a:pt x="13922" y="198465"/>
                  <a:pt x="10466" y="190124"/>
                </a:cubicBezTo>
                <a:cubicBezTo>
                  <a:pt x="7011" y="181782"/>
                  <a:pt x="4403" y="173184"/>
                  <a:pt x="2642" y="164329"/>
                </a:cubicBezTo>
                <a:cubicBezTo>
                  <a:pt x="881" y="155474"/>
                  <a:pt x="0" y="146532"/>
                  <a:pt x="0" y="137504"/>
                </a:cubicBezTo>
                <a:cubicBezTo>
                  <a:pt x="0" y="128475"/>
                  <a:pt x="881" y="119533"/>
                  <a:pt x="2642" y="110678"/>
                </a:cubicBezTo>
                <a:cubicBezTo>
                  <a:pt x="4403" y="101823"/>
                  <a:pt x="7011" y="93224"/>
                  <a:pt x="10466" y="84883"/>
                </a:cubicBezTo>
                <a:cubicBezTo>
                  <a:pt x="13922" y="76541"/>
                  <a:pt x="18157" y="68617"/>
                  <a:pt x="23173" y="61110"/>
                </a:cubicBezTo>
                <a:cubicBezTo>
                  <a:pt x="28189" y="53603"/>
                  <a:pt x="33889" y="46658"/>
                  <a:pt x="40274" y="40274"/>
                </a:cubicBezTo>
                <a:cubicBezTo>
                  <a:pt x="46658" y="33889"/>
                  <a:pt x="53604" y="28189"/>
                  <a:pt x="61111" y="23173"/>
                </a:cubicBezTo>
                <a:cubicBezTo>
                  <a:pt x="68618" y="18157"/>
                  <a:pt x="76542" y="13921"/>
                  <a:pt x="84883" y="10466"/>
                </a:cubicBezTo>
                <a:cubicBezTo>
                  <a:pt x="93225" y="7011"/>
                  <a:pt x="101822" y="4403"/>
                  <a:pt x="110678" y="2642"/>
                </a:cubicBezTo>
                <a:cubicBezTo>
                  <a:pt x="119533" y="881"/>
                  <a:pt x="128475" y="0"/>
                  <a:pt x="137504" y="0"/>
                </a:cubicBezTo>
                <a:cubicBezTo>
                  <a:pt x="146532" y="0"/>
                  <a:pt x="155473" y="881"/>
                  <a:pt x="164329" y="2642"/>
                </a:cubicBezTo>
                <a:cubicBezTo>
                  <a:pt x="173184" y="4403"/>
                  <a:pt x="181782" y="7011"/>
                  <a:pt x="190123" y="10466"/>
                </a:cubicBezTo>
                <a:cubicBezTo>
                  <a:pt x="198465" y="13921"/>
                  <a:pt x="206389" y="18157"/>
                  <a:pt x="213896" y="23173"/>
                </a:cubicBezTo>
                <a:cubicBezTo>
                  <a:pt x="221404" y="28189"/>
                  <a:pt x="228349" y="33889"/>
                  <a:pt x="234734" y="40274"/>
                </a:cubicBezTo>
                <a:cubicBezTo>
                  <a:pt x="241118" y="46658"/>
                  <a:pt x="246817" y="53603"/>
                  <a:pt x="251833" y="61110"/>
                </a:cubicBezTo>
                <a:cubicBezTo>
                  <a:pt x="256849" y="68617"/>
                  <a:pt x="261085" y="76541"/>
                  <a:pt x="264540" y="84883"/>
                </a:cubicBezTo>
                <a:cubicBezTo>
                  <a:pt x="267995" y="93224"/>
                  <a:pt x="270604" y="101823"/>
                  <a:pt x="272365" y="110678"/>
                </a:cubicBezTo>
                <a:cubicBezTo>
                  <a:pt x="274127" y="119533"/>
                  <a:pt x="275007" y="128475"/>
                  <a:pt x="275008" y="137504"/>
                </a:cubicBezTo>
                <a:close/>
              </a:path>
            </a:pathLst>
          </a:custGeom>
          <a:solidFill>
            <a:srgbClr val="EDF2F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4" name="TextBox 24"/>
          <p:cNvSpPr txBox="1"/>
          <p:nvPr/>
        </p:nvSpPr>
        <p:spPr>
          <a:xfrm>
            <a:off x="7322362" y="4252039"/>
            <a:ext cx="862738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011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5</a:t>
            </a:r>
            <a:r>
              <a:rPr sz="1299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  技</a:t>
            </a:r>
            <a:r>
              <a:rPr sz="1299" dirty="0" b="0" i="0" smtClean="0">
                <a:solidFill>
                  <a:srgbClr val="333333"/>
                </a:solidFill>
                <a:latin typeface="Arial" pitchFamily="18"/>
                <a:cs typeface="Arial" pitchFamily="18"/>
              </a:rPr>
              <a:t>术</a:t>
            </a:r>
            <a:r>
              <a:rPr sz="1299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部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9680264" y="4247809"/>
            <a:ext cx="795820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4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11.16%</a:t>
            </a:r>
          </a:p>
        </p:txBody>
      </p:sp>
      <p:sp>
        <p:nvSpPr>
          <p:cNvPr id="26" name="Freeform 26"/>
          <p:cNvSpPr/>
          <p:nvPr/>
        </p:nvSpPr>
        <p:spPr>
          <a:xfrm>
            <a:off x="10541953" y="4271783"/>
            <a:ext cx="916693" cy="73335"/>
          </a:xfrm>
          <a:custGeom>
            <a:avLst/>
            <a:gdLst>
              <a:gd name="connsiteX0" fmla="*/ 2 w 916693"/>
              <a:gd name="connsiteY0" fmla="*/ 36668 h 73335"/>
              <a:gd name="connsiteX1" fmla="*/ 2792 w 916693"/>
              <a:gd name="connsiteY1" fmla="*/ 22635 h 73335"/>
              <a:gd name="connsiteX2" fmla="*/ 10740 w 916693"/>
              <a:gd name="connsiteY2" fmla="*/ 10739 h 73335"/>
              <a:gd name="connsiteX3" fmla="*/ 22636 w 916693"/>
              <a:gd name="connsiteY3" fmla="*/ 2791 h 73335"/>
              <a:gd name="connsiteX4" fmla="*/ 36669 w 916693"/>
              <a:gd name="connsiteY4" fmla="*/ 0 h 73335"/>
              <a:gd name="connsiteX5" fmla="*/ 880025 w 916693"/>
              <a:gd name="connsiteY5" fmla="*/ 0 h 73335"/>
              <a:gd name="connsiteX6" fmla="*/ 894056 w 916693"/>
              <a:gd name="connsiteY6" fmla="*/ 2791 h 73335"/>
              <a:gd name="connsiteX7" fmla="*/ 905952 w 916693"/>
              <a:gd name="connsiteY7" fmla="*/ 10739 h 73335"/>
              <a:gd name="connsiteX8" fmla="*/ 913901 w 916693"/>
              <a:gd name="connsiteY8" fmla="*/ 22635 h 73335"/>
              <a:gd name="connsiteX9" fmla="*/ 916693 w 916693"/>
              <a:gd name="connsiteY9" fmla="*/ 36668 h 73335"/>
              <a:gd name="connsiteX10" fmla="*/ 913901 w 916693"/>
              <a:gd name="connsiteY10" fmla="*/ 50699 h 73335"/>
              <a:gd name="connsiteX11" fmla="*/ 905952 w 916693"/>
              <a:gd name="connsiteY11" fmla="*/ 62595 h 73335"/>
              <a:gd name="connsiteX12" fmla="*/ 894056 w 916693"/>
              <a:gd name="connsiteY12" fmla="*/ 70543 h 73335"/>
              <a:gd name="connsiteX13" fmla="*/ 880025 w 916693"/>
              <a:gd name="connsiteY13" fmla="*/ 73335 h 73335"/>
              <a:gd name="connsiteX14" fmla="*/ 36669 w 916693"/>
              <a:gd name="connsiteY14" fmla="*/ 73335 h 73335"/>
              <a:gd name="connsiteX15" fmla="*/ 22636 w 916693"/>
              <a:gd name="connsiteY15" fmla="*/ 70543 h 73335"/>
              <a:gd name="connsiteX16" fmla="*/ 10740 w 916693"/>
              <a:gd name="connsiteY16" fmla="*/ 62595 h 73335"/>
              <a:gd name="connsiteX17" fmla="*/ 2792 w 916693"/>
              <a:gd name="connsiteY17" fmla="*/ 50699 h 73335"/>
              <a:gd name="connsiteX18" fmla="*/ 2 w 916693"/>
              <a:gd name="connsiteY18" fmla="*/ 36668 h 7333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916693" h="73335">
                <a:moveTo>
                  <a:pt x="2" y="36668"/>
                </a:moveTo>
                <a:cubicBezTo>
                  <a:pt x="0" y="31805"/>
                  <a:pt x="931" y="27127"/>
                  <a:pt x="2792" y="22635"/>
                </a:cubicBezTo>
                <a:cubicBezTo>
                  <a:pt x="4653" y="18142"/>
                  <a:pt x="7302" y="14177"/>
                  <a:pt x="10740" y="10739"/>
                </a:cubicBezTo>
                <a:cubicBezTo>
                  <a:pt x="14179" y="7301"/>
                  <a:pt x="18144" y="4651"/>
                  <a:pt x="22636" y="2791"/>
                </a:cubicBezTo>
                <a:cubicBezTo>
                  <a:pt x="27129" y="930"/>
                  <a:pt x="31806" y="0"/>
                  <a:pt x="36669" y="0"/>
                </a:cubicBezTo>
                <a:lnTo>
                  <a:pt x="880025" y="0"/>
                </a:lnTo>
                <a:cubicBezTo>
                  <a:pt x="884887" y="0"/>
                  <a:pt x="889564" y="930"/>
                  <a:pt x="894056" y="2791"/>
                </a:cubicBezTo>
                <a:cubicBezTo>
                  <a:pt x="898549" y="4651"/>
                  <a:pt x="902514" y="7301"/>
                  <a:pt x="905952" y="10739"/>
                </a:cubicBezTo>
                <a:cubicBezTo>
                  <a:pt x="909390" y="14177"/>
                  <a:pt x="912040" y="18142"/>
                  <a:pt x="913901" y="22635"/>
                </a:cubicBezTo>
                <a:cubicBezTo>
                  <a:pt x="915762" y="27127"/>
                  <a:pt x="916693" y="31805"/>
                  <a:pt x="916693" y="36668"/>
                </a:cubicBezTo>
                <a:cubicBezTo>
                  <a:pt x="916693" y="41530"/>
                  <a:pt x="915762" y="46207"/>
                  <a:pt x="913901" y="50699"/>
                </a:cubicBezTo>
                <a:cubicBezTo>
                  <a:pt x="912040" y="55192"/>
                  <a:pt x="909390" y="59156"/>
                  <a:pt x="905952" y="62595"/>
                </a:cubicBezTo>
                <a:cubicBezTo>
                  <a:pt x="902514" y="66033"/>
                  <a:pt x="898549" y="68683"/>
                  <a:pt x="894056" y="70543"/>
                </a:cubicBezTo>
                <a:cubicBezTo>
                  <a:pt x="889564" y="72404"/>
                  <a:pt x="884887" y="73335"/>
                  <a:pt x="880025" y="73335"/>
                </a:cubicBezTo>
                <a:lnTo>
                  <a:pt x="36669" y="73335"/>
                </a:lnTo>
                <a:cubicBezTo>
                  <a:pt x="31806" y="73335"/>
                  <a:pt x="27129" y="72404"/>
                  <a:pt x="22636" y="70543"/>
                </a:cubicBezTo>
                <a:cubicBezTo>
                  <a:pt x="18144" y="68683"/>
                  <a:pt x="14179" y="66033"/>
                  <a:pt x="10740" y="62595"/>
                </a:cubicBezTo>
                <a:cubicBezTo>
                  <a:pt x="7302" y="59156"/>
                  <a:pt x="4653" y="55192"/>
                  <a:pt x="2792" y="50699"/>
                </a:cubicBezTo>
                <a:cubicBezTo>
                  <a:pt x="931" y="46207"/>
                  <a:pt x="0" y="41530"/>
                  <a:pt x="2" y="36668"/>
                </a:cubicBezTo>
                <a:close/>
              </a:path>
            </a:pathLst>
          </a:custGeom>
          <a:solidFill>
            <a:srgbClr val="EDF2F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7" name="Freeform 27"/>
          <p:cNvSpPr/>
          <p:nvPr/>
        </p:nvSpPr>
        <p:spPr>
          <a:xfrm>
            <a:off x="7040192" y="4720962"/>
            <a:ext cx="4601793" cy="550015"/>
          </a:xfrm>
          <a:custGeom>
            <a:avLst/>
            <a:gdLst>
              <a:gd name="connsiteX0" fmla="*/ 0 w 4601793"/>
              <a:gd name="connsiteY0" fmla="*/ 440012 h 550015"/>
              <a:gd name="connsiteX1" fmla="*/ 0 w 4601793"/>
              <a:gd name="connsiteY1" fmla="*/ 110003 h 550015"/>
              <a:gd name="connsiteX2" fmla="*/ 2113 w 4601793"/>
              <a:gd name="connsiteY2" fmla="*/ 88542 h 550015"/>
              <a:gd name="connsiteX3" fmla="*/ 8373 w 4601793"/>
              <a:gd name="connsiteY3" fmla="*/ 67906 h 550015"/>
              <a:gd name="connsiteX4" fmla="*/ 18538 w 4601793"/>
              <a:gd name="connsiteY4" fmla="*/ 48888 h 550015"/>
              <a:gd name="connsiteX5" fmla="*/ 32219 w 4601793"/>
              <a:gd name="connsiteY5" fmla="*/ 32219 h 550015"/>
              <a:gd name="connsiteX6" fmla="*/ 48888 w 4601793"/>
              <a:gd name="connsiteY6" fmla="*/ 18539 h 550015"/>
              <a:gd name="connsiteX7" fmla="*/ 67906 w 4601793"/>
              <a:gd name="connsiteY7" fmla="*/ 8373 h 550015"/>
              <a:gd name="connsiteX8" fmla="*/ 88543 w 4601793"/>
              <a:gd name="connsiteY8" fmla="*/ 2114 h 550015"/>
              <a:gd name="connsiteX9" fmla="*/ 110003 w 4601793"/>
              <a:gd name="connsiteY9" fmla="*/ 0 h 550015"/>
              <a:gd name="connsiteX10" fmla="*/ 4491790 w 4601793"/>
              <a:gd name="connsiteY10" fmla="*/ 0 h 550015"/>
              <a:gd name="connsiteX11" fmla="*/ 4513249 w 4601793"/>
              <a:gd name="connsiteY11" fmla="*/ 2114 h 550015"/>
              <a:gd name="connsiteX12" fmla="*/ 4533884 w 4601793"/>
              <a:gd name="connsiteY12" fmla="*/ 8373 h 550015"/>
              <a:gd name="connsiteX13" fmla="*/ 4552902 w 4601793"/>
              <a:gd name="connsiteY13" fmla="*/ 18539 h 550015"/>
              <a:gd name="connsiteX14" fmla="*/ 4569573 w 4601793"/>
              <a:gd name="connsiteY14" fmla="*/ 32219 h 550015"/>
              <a:gd name="connsiteX15" fmla="*/ 4583252 w 4601793"/>
              <a:gd name="connsiteY15" fmla="*/ 48888 h 550015"/>
              <a:gd name="connsiteX16" fmla="*/ 4593418 w 4601793"/>
              <a:gd name="connsiteY16" fmla="*/ 67906 h 550015"/>
              <a:gd name="connsiteX17" fmla="*/ 4599678 w 4601793"/>
              <a:gd name="connsiteY17" fmla="*/ 88542 h 550015"/>
              <a:gd name="connsiteX18" fmla="*/ 4601793 w 4601793"/>
              <a:gd name="connsiteY18" fmla="*/ 110003 h 550015"/>
              <a:gd name="connsiteX19" fmla="*/ 4601793 w 4601793"/>
              <a:gd name="connsiteY19" fmla="*/ 440012 h 550015"/>
              <a:gd name="connsiteX20" fmla="*/ 4599678 w 4601793"/>
              <a:gd name="connsiteY20" fmla="*/ 461473 h 550015"/>
              <a:gd name="connsiteX21" fmla="*/ 4593418 w 4601793"/>
              <a:gd name="connsiteY21" fmla="*/ 482108 h 550015"/>
              <a:gd name="connsiteX22" fmla="*/ 4583252 w 4601793"/>
              <a:gd name="connsiteY22" fmla="*/ 501126 h 550015"/>
              <a:gd name="connsiteX23" fmla="*/ 4569573 w 4601793"/>
              <a:gd name="connsiteY23" fmla="*/ 517796 h 550015"/>
              <a:gd name="connsiteX24" fmla="*/ 4552902 w 4601793"/>
              <a:gd name="connsiteY24" fmla="*/ 531475 h 550015"/>
              <a:gd name="connsiteX25" fmla="*/ 4533884 w 4601793"/>
              <a:gd name="connsiteY25" fmla="*/ 541641 h 550015"/>
              <a:gd name="connsiteX26" fmla="*/ 4513249 w 4601793"/>
              <a:gd name="connsiteY26" fmla="*/ 547901 h 550015"/>
              <a:gd name="connsiteX27" fmla="*/ 4491790 w 4601793"/>
              <a:gd name="connsiteY27" fmla="*/ 550015 h 550015"/>
              <a:gd name="connsiteX28" fmla="*/ 110003 w 4601793"/>
              <a:gd name="connsiteY28" fmla="*/ 550015 h 550015"/>
              <a:gd name="connsiteX29" fmla="*/ 88543 w 4601793"/>
              <a:gd name="connsiteY29" fmla="*/ 547901 h 550015"/>
              <a:gd name="connsiteX30" fmla="*/ 67906 w 4601793"/>
              <a:gd name="connsiteY30" fmla="*/ 541641 h 550015"/>
              <a:gd name="connsiteX31" fmla="*/ 48888 w 4601793"/>
              <a:gd name="connsiteY31" fmla="*/ 531476 h 550015"/>
              <a:gd name="connsiteX32" fmla="*/ 32219 w 4601793"/>
              <a:gd name="connsiteY32" fmla="*/ 517796 h 550015"/>
              <a:gd name="connsiteX33" fmla="*/ 18538 w 4601793"/>
              <a:gd name="connsiteY33" fmla="*/ 501126 h 550015"/>
              <a:gd name="connsiteX34" fmla="*/ 8373 w 4601793"/>
              <a:gd name="connsiteY34" fmla="*/ 482108 h 550015"/>
              <a:gd name="connsiteX35" fmla="*/ 2114 w 4601793"/>
              <a:gd name="connsiteY35" fmla="*/ 461473 h 550015"/>
              <a:gd name="connsiteX36" fmla="*/ 0 w 4601793"/>
              <a:gd name="connsiteY36" fmla="*/ 440012 h 55001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4601793" h="550015">
                <a:moveTo>
                  <a:pt x="0" y="440012"/>
                </a:moveTo>
                <a:lnTo>
                  <a:pt x="0" y="110003"/>
                </a:lnTo>
                <a:cubicBezTo>
                  <a:pt x="0" y="102780"/>
                  <a:pt x="704" y="95626"/>
                  <a:pt x="2113" y="88542"/>
                </a:cubicBezTo>
                <a:cubicBezTo>
                  <a:pt x="3522" y="81458"/>
                  <a:pt x="5608" y="74579"/>
                  <a:pt x="8373" y="67906"/>
                </a:cubicBezTo>
                <a:cubicBezTo>
                  <a:pt x="11137" y="61233"/>
                  <a:pt x="14525" y="54894"/>
                  <a:pt x="18538" y="48888"/>
                </a:cubicBezTo>
                <a:cubicBezTo>
                  <a:pt x="22551" y="42882"/>
                  <a:pt x="27112" y="37326"/>
                  <a:pt x="32219" y="32219"/>
                </a:cubicBezTo>
                <a:cubicBezTo>
                  <a:pt x="37326" y="27112"/>
                  <a:pt x="42883" y="22551"/>
                  <a:pt x="48888" y="18539"/>
                </a:cubicBezTo>
                <a:cubicBezTo>
                  <a:pt x="54894" y="14525"/>
                  <a:pt x="61233" y="11137"/>
                  <a:pt x="67906" y="8373"/>
                </a:cubicBezTo>
                <a:cubicBezTo>
                  <a:pt x="74579" y="5609"/>
                  <a:pt x="81458" y="3523"/>
                  <a:pt x="88543" y="2114"/>
                </a:cubicBezTo>
                <a:cubicBezTo>
                  <a:pt x="95627" y="705"/>
                  <a:pt x="102781" y="0"/>
                  <a:pt x="110003" y="0"/>
                </a:cubicBezTo>
                <a:lnTo>
                  <a:pt x="4491790" y="0"/>
                </a:lnTo>
                <a:cubicBezTo>
                  <a:pt x="4499013" y="0"/>
                  <a:pt x="4506166" y="705"/>
                  <a:pt x="4513249" y="2114"/>
                </a:cubicBezTo>
                <a:cubicBezTo>
                  <a:pt x="4520333" y="3523"/>
                  <a:pt x="4527211" y="5609"/>
                  <a:pt x="4533884" y="8373"/>
                </a:cubicBezTo>
                <a:cubicBezTo>
                  <a:pt x="4540557" y="11137"/>
                  <a:pt x="4546896" y="14525"/>
                  <a:pt x="4552902" y="18539"/>
                </a:cubicBezTo>
                <a:cubicBezTo>
                  <a:pt x="4558909" y="22551"/>
                  <a:pt x="4564466" y="27112"/>
                  <a:pt x="4569573" y="32219"/>
                </a:cubicBezTo>
                <a:cubicBezTo>
                  <a:pt x="4574679" y="37326"/>
                  <a:pt x="4579239" y="42882"/>
                  <a:pt x="4583252" y="48888"/>
                </a:cubicBezTo>
                <a:cubicBezTo>
                  <a:pt x="4587265" y="54894"/>
                  <a:pt x="4590653" y="61233"/>
                  <a:pt x="4593418" y="67906"/>
                </a:cubicBezTo>
                <a:cubicBezTo>
                  <a:pt x="4596182" y="74579"/>
                  <a:pt x="4598269" y="81458"/>
                  <a:pt x="4599678" y="88542"/>
                </a:cubicBezTo>
                <a:cubicBezTo>
                  <a:pt x="4601087" y="95626"/>
                  <a:pt x="4601792" y="102780"/>
                  <a:pt x="4601793" y="110003"/>
                </a:cubicBezTo>
                <a:lnTo>
                  <a:pt x="4601793" y="440012"/>
                </a:lnTo>
                <a:cubicBezTo>
                  <a:pt x="4601792" y="447235"/>
                  <a:pt x="4601087" y="454389"/>
                  <a:pt x="4599678" y="461473"/>
                </a:cubicBezTo>
                <a:cubicBezTo>
                  <a:pt x="4598269" y="468556"/>
                  <a:pt x="4596182" y="475435"/>
                  <a:pt x="4593418" y="482108"/>
                </a:cubicBezTo>
                <a:cubicBezTo>
                  <a:pt x="4590653" y="488781"/>
                  <a:pt x="4587265" y="495121"/>
                  <a:pt x="4583252" y="501126"/>
                </a:cubicBezTo>
                <a:cubicBezTo>
                  <a:pt x="4579239" y="507132"/>
                  <a:pt x="4574679" y="512688"/>
                  <a:pt x="4569573" y="517796"/>
                </a:cubicBezTo>
                <a:cubicBezTo>
                  <a:pt x="4564466" y="522903"/>
                  <a:pt x="4558909" y="527463"/>
                  <a:pt x="4552902" y="531475"/>
                </a:cubicBezTo>
                <a:cubicBezTo>
                  <a:pt x="4546896" y="535489"/>
                  <a:pt x="4540557" y="538877"/>
                  <a:pt x="4533884" y="541641"/>
                </a:cubicBezTo>
                <a:cubicBezTo>
                  <a:pt x="4527211" y="544405"/>
                  <a:pt x="4520333" y="546492"/>
                  <a:pt x="4513249" y="547901"/>
                </a:cubicBezTo>
                <a:cubicBezTo>
                  <a:pt x="4506166" y="549310"/>
                  <a:pt x="4499013" y="550014"/>
                  <a:pt x="4491790" y="550015"/>
                </a:cubicBezTo>
                <a:lnTo>
                  <a:pt x="110003" y="550015"/>
                </a:lnTo>
                <a:cubicBezTo>
                  <a:pt x="102781" y="550014"/>
                  <a:pt x="95627" y="549310"/>
                  <a:pt x="88543" y="547901"/>
                </a:cubicBezTo>
                <a:cubicBezTo>
                  <a:pt x="81458" y="546492"/>
                  <a:pt x="74579" y="544405"/>
                  <a:pt x="67906" y="541641"/>
                </a:cubicBezTo>
                <a:cubicBezTo>
                  <a:pt x="61233" y="538877"/>
                  <a:pt x="54894" y="535489"/>
                  <a:pt x="48888" y="531476"/>
                </a:cubicBezTo>
                <a:cubicBezTo>
                  <a:pt x="42883" y="527463"/>
                  <a:pt x="37326" y="522903"/>
                  <a:pt x="32219" y="517796"/>
                </a:cubicBezTo>
                <a:cubicBezTo>
                  <a:pt x="27112" y="512688"/>
                  <a:pt x="22551" y="507132"/>
                  <a:pt x="18538" y="501126"/>
                </a:cubicBezTo>
                <a:cubicBezTo>
                  <a:pt x="14525" y="495121"/>
                  <a:pt x="11137" y="488781"/>
                  <a:pt x="8373" y="482108"/>
                </a:cubicBezTo>
                <a:cubicBezTo>
                  <a:pt x="5608" y="475435"/>
                  <a:pt x="3522" y="468556"/>
                  <a:pt x="2114" y="461473"/>
                </a:cubicBezTo>
                <a:cubicBezTo>
                  <a:pt x="705" y="454389"/>
                  <a:pt x="0" y="447235"/>
                  <a:pt x="0" y="440012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8" name="Freeform 28"/>
          <p:cNvSpPr/>
          <p:nvPr/>
        </p:nvSpPr>
        <p:spPr>
          <a:xfrm>
            <a:off x="7223530" y="4858466"/>
            <a:ext cx="275008" cy="275007"/>
          </a:xfrm>
          <a:custGeom>
            <a:avLst/>
            <a:gdLst>
              <a:gd name="connsiteX0" fmla="*/ 275008 w 275008"/>
              <a:gd name="connsiteY0" fmla="*/ 137504 h 275007"/>
              <a:gd name="connsiteX1" fmla="*/ 272364 w 275008"/>
              <a:gd name="connsiteY1" fmla="*/ 164328 h 275007"/>
              <a:gd name="connsiteX2" fmla="*/ 264540 w 275008"/>
              <a:gd name="connsiteY2" fmla="*/ 190123 h 275007"/>
              <a:gd name="connsiteX3" fmla="*/ 251833 w 275008"/>
              <a:gd name="connsiteY3" fmla="*/ 213896 h 275007"/>
              <a:gd name="connsiteX4" fmla="*/ 234734 w 275008"/>
              <a:gd name="connsiteY4" fmla="*/ 234733 h 275007"/>
              <a:gd name="connsiteX5" fmla="*/ 213896 w 275008"/>
              <a:gd name="connsiteY5" fmla="*/ 251833 h 275007"/>
              <a:gd name="connsiteX6" fmla="*/ 190123 w 275008"/>
              <a:gd name="connsiteY6" fmla="*/ 264540 h 275007"/>
              <a:gd name="connsiteX7" fmla="*/ 164329 w 275008"/>
              <a:gd name="connsiteY7" fmla="*/ 272364 h 275007"/>
              <a:gd name="connsiteX8" fmla="*/ 137504 w 275008"/>
              <a:gd name="connsiteY8" fmla="*/ 275007 h 275007"/>
              <a:gd name="connsiteX9" fmla="*/ 110678 w 275008"/>
              <a:gd name="connsiteY9" fmla="*/ 272364 h 275007"/>
              <a:gd name="connsiteX10" fmla="*/ 84882 w 275008"/>
              <a:gd name="connsiteY10" fmla="*/ 264540 h 275007"/>
              <a:gd name="connsiteX11" fmla="*/ 61110 w 275008"/>
              <a:gd name="connsiteY11" fmla="*/ 251833 h 275007"/>
              <a:gd name="connsiteX12" fmla="*/ 40274 w 275008"/>
              <a:gd name="connsiteY12" fmla="*/ 234733 h 275007"/>
              <a:gd name="connsiteX13" fmla="*/ 23173 w 275008"/>
              <a:gd name="connsiteY13" fmla="*/ 213896 h 275007"/>
              <a:gd name="connsiteX14" fmla="*/ 10466 w 275008"/>
              <a:gd name="connsiteY14" fmla="*/ 190123 h 275007"/>
              <a:gd name="connsiteX15" fmla="*/ 2642 w 275008"/>
              <a:gd name="connsiteY15" fmla="*/ 164328 h 275007"/>
              <a:gd name="connsiteX16" fmla="*/ 0 w 275008"/>
              <a:gd name="connsiteY16" fmla="*/ 137504 h 275007"/>
              <a:gd name="connsiteX17" fmla="*/ 2642 w 275008"/>
              <a:gd name="connsiteY17" fmla="*/ 110678 h 275007"/>
              <a:gd name="connsiteX18" fmla="*/ 10466 w 275008"/>
              <a:gd name="connsiteY18" fmla="*/ 84882 h 275007"/>
              <a:gd name="connsiteX19" fmla="*/ 23173 w 275008"/>
              <a:gd name="connsiteY19" fmla="*/ 61110 h 275007"/>
              <a:gd name="connsiteX20" fmla="*/ 40274 w 275008"/>
              <a:gd name="connsiteY20" fmla="*/ 40274 h 275007"/>
              <a:gd name="connsiteX21" fmla="*/ 61111 w 275008"/>
              <a:gd name="connsiteY21" fmla="*/ 23173 h 275007"/>
              <a:gd name="connsiteX22" fmla="*/ 84883 w 275008"/>
              <a:gd name="connsiteY22" fmla="*/ 10466 h 275007"/>
              <a:gd name="connsiteX23" fmla="*/ 110678 w 275008"/>
              <a:gd name="connsiteY23" fmla="*/ 2642 h 275007"/>
              <a:gd name="connsiteX24" fmla="*/ 137504 w 275008"/>
              <a:gd name="connsiteY24" fmla="*/ 0 h 275007"/>
              <a:gd name="connsiteX25" fmla="*/ 164329 w 275008"/>
              <a:gd name="connsiteY25" fmla="*/ 2642 h 275007"/>
              <a:gd name="connsiteX26" fmla="*/ 190123 w 275008"/>
              <a:gd name="connsiteY26" fmla="*/ 10466 h 275007"/>
              <a:gd name="connsiteX27" fmla="*/ 213896 w 275008"/>
              <a:gd name="connsiteY27" fmla="*/ 23173 h 275007"/>
              <a:gd name="connsiteX28" fmla="*/ 234734 w 275008"/>
              <a:gd name="connsiteY28" fmla="*/ 40274 h 275007"/>
              <a:gd name="connsiteX29" fmla="*/ 251833 w 275008"/>
              <a:gd name="connsiteY29" fmla="*/ 61111 h 275007"/>
              <a:gd name="connsiteX30" fmla="*/ 264540 w 275008"/>
              <a:gd name="connsiteY30" fmla="*/ 84882 h 275007"/>
              <a:gd name="connsiteX31" fmla="*/ 272365 w 275008"/>
              <a:gd name="connsiteY31" fmla="*/ 110678 h 275007"/>
              <a:gd name="connsiteX32" fmla="*/ 275008 w 275008"/>
              <a:gd name="connsiteY32" fmla="*/ 137504 h 27500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</a:cxnLst>
            <a:rect l="l" t="t" r="r" b="b"/>
            <a:pathLst>
              <a:path w="275008" h="275007">
                <a:moveTo>
                  <a:pt x="275008" y="137504"/>
                </a:moveTo>
                <a:cubicBezTo>
                  <a:pt x="275007" y="146532"/>
                  <a:pt x="274126" y="155474"/>
                  <a:pt x="272364" y="164328"/>
                </a:cubicBezTo>
                <a:cubicBezTo>
                  <a:pt x="270604" y="173184"/>
                  <a:pt x="267995" y="181782"/>
                  <a:pt x="264540" y="190123"/>
                </a:cubicBezTo>
                <a:cubicBezTo>
                  <a:pt x="261085" y="198465"/>
                  <a:pt x="256849" y="206389"/>
                  <a:pt x="251833" y="213896"/>
                </a:cubicBezTo>
                <a:cubicBezTo>
                  <a:pt x="246817" y="221403"/>
                  <a:pt x="241118" y="228348"/>
                  <a:pt x="234734" y="234733"/>
                </a:cubicBezTo>
                <a:cubicBezTo>
                  <a:pt x="228349" y="241117"/>
                  <a:pt x="221404" y="246817"/>
                  <a:pt x="213896" y="251833"/>
                </a:cubicBezTo>
                <a:cubicBezTo>
                  <a:pt x="206389" y="256849"/>
                  <a:pt x="198465" y="261084"/>
                  <a:pt x="190123" y="264540"/>
                </a:cubicBezTo>
                <a:cubicBezTo>
                  <a:pt x="181782" y="267994"/>
                  <a:pt x="173184" y="270603"/>
                  <a:pt x="164329" y="272364"/>
                </a:cubicBezTo>
                <a:cubicBezTo>
                  <a:pt x="155473" y="274126"/>
                  <a:pt x="146532" y="275007"/>
                  <a:pt x="137504" y="275007"/>
                </a:cubicBezTo>
                <a:cubicBezTo>
                  <a:pt x="128475" y="275007"/>
                  <a:pt x="119533" y="274126"/>
                  <a:pt x="110678" y="272364"/>
                </a:cubicBezTo>
                <a:cubicBezTo>
                  <a:pt x="101822" y="270603"/>
                  <a:pt x="93225" y="267994"/>
                  <a:pt x="84882" y="264540"/>
                </a:cubicBezTo>
                <a:cubicBezTo>
                  <a:pt x="76541" y="261084"/>
                  <a:pt x="68618" y="256849"/>
                  <a:pt x="61110" y="251833"/>
                </a:cubicBezTo>
                <a:cubicBezTo>
                  <a:pt x="53604" y="246817"/>
                  <a:pt x="46658" y="241117"/>
                  <a:pt x="40274" y="234733"/>
                </a:cubicBezTo>
                <a:cubicBezTo>
                  <a:pt x="33889" y="228348"/>
                  <a:pt x="28189" y="221403"/>
                  <a:pt x="23173" y="213896"/>
                </a:cubicBezTo>
                <a:cubicBezTo>
                  <a:pt x="18157" y="206389"/>
                  <a:pt x="13922" y="198465"/>
                  <a:pt x="10466" y="190123"/>
                </a:cubicBezTo>
                <a:cubicBezTo>
                  <a:pt x="7011" y="181782"/>
                  <a:pt x="4403" y="173184"/>
                  <a:pt x="2642" y="164328"/>
                </a:cubicBezTo>
                <a:cubicBezTo>
                  <a:pt x="881" y="155474"/>
                  <a:pt x="0" y="146532"/>
                  <a:pt x="0" y="137504"/>
                </a:cubicBezTo>
                <a:cubicBezTo>
                  <a:pt x="0" y="128475"/>
                  <a:pt x="881" y="119533"/>
                  <a:pt x="2642" y="110678"/>
                </a:cubicBezTo>
                <a:cubicBezTo>
                  <a:pt x="4403" y="101822"/>
                  <a:pt x="7011" y="93224"/>
                  <a:pt x="10466" y="84882"/>
                </a:cubicBezTo>
                <a:cubicBezTo>
                  <a:pt x="13922" y="76541"/>
                  <a:pt x="18157" y="68617"/>
                  <a:pt x="23173" y="61110"/>
                </a:cubicBezTo>
                <a:cubicBezTo>
                  <a:pt x="28189" y="53603"/>
                  <a:pt x="33889" y="46658"/>
                  <a:pt x="40274" y="40274"/>
                </a:cubicBezTo>
                <a:cubicBezTo>
                  <a:pt x="46658" y="33889"/>
                  <a:pt x="53604" y="28189"/>
                  <a:pt x="61111" y="23173"/>
                </a:cubicBezTo>
                <a:cubicBezTo>
                  <a:pt x="68618" y="18157"/>
                  <a:pt x="76542" y="13921"/>
                  <a:pt x="84883" y="10466"/>
                </a:cubicBezTo>
                <a:cubicBezTo>
                  <a:pt x="93225" y="7012"/>
                  <a:pt x="101822" y="4403"/>
                  <a:pt x="110678" y="2642"/>
                </a:cubicBezTo>
                <a:cubicBezTo>
                  <a:pt x="119533" y="881"/>
                  <a:pt x="128475" y="0"/>
                  <a:pt x="137504" y="0"/>
                </a:cubicBezTo>
                <a:cubicBezTo>
                  <a:pt x="146532" y="0"/>
                  <a:pt x="155473" y="881"/>
                  <a:pt x="164329" y="2642"/>
                </a:cubicBezTo>
                <a:cubicBezTo>
                  <a:pt x="173184" y="4403"/>
                  <a:pt x="181782" y="7011"/>
                  <a:pt x="190123" y="10466"/>
                </a:cubicBezTo>
                <a:cubicBezTo>
                  <a:pt x="198465" y="13921"/>
                  <a:pt x="206389" y="18157"/>
                  <a:pt x="213896" y="23173"/>
                </a:cubicBezTo>
                <a:cubicBezTo>
                  <a:pt x="221404" y="28189"/>
                  <a:pt x="228349" y="33889"/>
                  <a:pt x="234734" y="40274"/>
                </a:cubicBezTo>
                <a:cubicBezTo>
                  <a:pt x="241118" y="46658"/>
                  <a:pt x="246817" y="53604"/>
                  <a:pt x="251833" y="61111"/>
                </a:cubicBezTo>
                <a:cubicBezTo>
                  <a:pt x="256849" y="68618"/>
                  <a:pt x="261085" y="76541"/>
                  <a:pt x="264540" y="84882"/>
                </a:cubicBezTo>
                <a:cubicBezTo>
                  <a:pt x="267995" y="93224"/>
                  <a:pt x="270604" y="101822"/>
                  <a:pt x="272365" y="110678"/>
                </a:cubicBezTo>
                <a:cubicBezTo>
                  <a:pt x="274127" y="119533"/>
                  <a:pt x="275007" y="128475"/>
                  <a:pt x="275008" y="137504"/>
                </a:cubicBezTo>
                <a:close/>
              </a:path>
            </a:pathLst>
          </a:custGeom>
          <a:solidFill>
            <a:srgbClr val="EDF2F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9" name="TextBox 29"/>
          <p:cNvSpPr txBox="1"/>
          <p:nvPr/>
        </p:nvSpPr>
        <p:spPr>
          <a:xfrm>
            <a:off x="7322362" y="4939558"/>
            <a:ext cx="862738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011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6</a:t>
            </a:r>
            <a:r>
              <a:rPr sz="1299" dirty="0" b="0" i="0" smtClean="0">
                <a:solidFill>
                  <a:srgbClr val="333333"/>
                </a:solidFill>
                <a:latin typeface="Arial" pitchFamily="18"/>
                <a:cs typeface="Arial" pitchFamily="18"/>
              </a:rPr>
              <a:t>  财</a:t>
            </a:r>
            <a:r>
              <a:rPr sz="1299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务部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9790268" y="4935327"/>
            <a:ext cx="687649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4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10.1%</a:t>
            </a:r>
          </a:p>
        </p:txBody>
      </p:sp>
      <p:sp>
        <p:nvSpPr>
          <p:cNvPr id="31" name="Freeform 31"/>
          <p:cNvSpPr/>
          <p:nvPr/>
        </p:nvSpPr>
        <p:spPr>
          <a:xfrm>
            <a:off x="10541953" y="4959302"/>
            <a:ext cx="916693" cy="73335"/>
          </a:xfrm>
          <a:custGeom>
            <a:avLst/>
            <a:gdLst>
              <a:gd name="connsiteX0" fmla="*/ 2 w 916693"/>
              <a:gd name="connsiteY0" fmla="*/ 36668 h 73335"/>
              <a:gd name="connsiteX1" fmla="*/ 2792 w 916693"/>
              <a:gd name="connsiteY1" fmla="*/ 22635 h 73335"/>
              <a:gd name="connsiteX2" fmla="*/ 10740 w 916693"/>
              <a:gd name="connsiteY2" fmla="*/ 10740 h 73335"/>
              <a:gd name="connsiteX3" fmla="*/ 22636 w 916693"/>
              <a:gd name="connsiteY3" fmla="*/ 2791 h 73335"/>
              <a:gd name="connsiteX4" fmla="*/ 36669 w 916693"/>
              <a:gd name="connsiteY4" fmla="*/ 0 h 73335"/>
              <a:gd name="connsiteX5" fmla="*/ 880025 w 916693"/>
              <a:gd name="connsiteY5" fmla="*/ 0 h 73335"/>
              <a:gd name="connsiteX6" fmla="*/ 894056 w 916693"/>
              <a:gd name="connsiteY6" fmla="*/ 2791 h 73335"/>
              <a:gd name="connsiteX7" fmla="*/ 905952 w 916693"/>
              <a:gd name="connsiteY7" fmla="*/ 10740 h 73335"/>
              <a:gd name="connsiteX8" fmla="*/ 913901 w 916693"/>
              <a:gd name="connsiteY8" fmla="*/ 22635 h 73335"/>
              <a:gd name="connsiteX9" fmla="*/ 916693 w 916693"/>
              <a:gd name="connsiteY9" fmla="*/ 36668 h 73335"/>
              <a:gd name="connsiteX10" fmla="*/ 913901 w 916693"/>
              <a:gd name="connsiteY10" fmla="*/ 50699 h 73335"/>
              <a:gd name="connsiteX11" fmla="*/ 905952 w 916693"/>
              <a:gd name="connsiteY11" fmla="*/ 62595 h 73335"/>
              <a:gd name="connsiteX12" fmla="*/ 894056 w 916693"/>
              <a:gd name="connsiteY12" fmla="*/ 70543 h 73335"/>
              <a:gd name="connsiteX13" fmla="*/ 880025 w 916693"/>
              <a:gd name="connsiteY13" fmla="*/ 73335 h 73335"/>
              <a:gd name="connsiteX14" fmla="*/ 36669 w 916693"/>
              <a:gd name="connsiteY14" fmla="*/ 73335 h 73335"/>
              <a:gd name="connsiteX15" fmla="*/ 22636 w 916693"/>
              <a:gd name="connsiteY15" fmla="*/ 70543 h 73335"/>
              <a:gd name="connsiteX16" fmla="*/ 10740 w 916693"/>
              <a:gd name="connsiteY16" fmla="*/ 62595 h 73335"/>
              <a:gd name="connsiteX17" fmla="*/ 2792 w 916693"/>
              <a:gd name="connsiteY17" fmla="*/ 50699 h 73335"/>
              <a:gd name="connsiteX18" fmla="*/ 2 w 916693"/>
              <a:gd name="connsiteY18" fmla="*/ 36668 h 7333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916693" h="73335">
                <a:moveTo>
                  <a:pt x="2" y="36668"/>
                </a:moveTo>
                <a:cubicBezTo>
                  <a:pt x="0" y="31805"/>
                  <a:pt x="931" y="27127"/>
                  <a:pt x="2792" y="22635"/>
                </a:cubicBezTo>
                <a:cubicBezTo>
                  <a:pt x="4653" y="18143"/>
                  <a:pt x="7302" y="14178"/>
                  <a:pt x="10740" y="10740"/>
                </a:cubicBezTo>
                <a:cubicBezTo>
                  <a:pt x="14179" y="7301"/>
                  <a:pt x="18144" y="4652"/>
                  <a:pt x="22636" y="2791"/>
                </a:cubicBezTo>
                <a:cubicBezTo>
                  <a:pt x="27129" y="930"/>
                  <a:pt x="31806" y="0"/>
                  <a:pt x="36669" y="0"/>
                </a:cubicBezTo>
                <a:lnTo>
                  <a:pt x="880025" y="0"/>
                </a:lnTo>
                <a:cubicBezTo>
                  <a:pt x="884887" y="0"/>
                  <a:pt x="889564" y="930"/>
                  <a:pt x="894056" y="2791"/>
                </a:cubicBezTo>
                <a:cubicBezTo>
                  <a:pt x="898549" y="4652"/>
                  <a:pt x="902514" y="7301"/>
                  <a:pt x="905952" y="10740"/>
                </a:cubicBezTo>
                <a:cubicBezTo>
                  <a:pt x="909390" y="14178"/>
                  <a:pt x="912040" y="18142"/>
                  <a:pt x="913901" y="22635"/>
                </a:cubicBezTo>
                <a:cubicBezTo>
                  <a:pt x="915762" y="27127"/>
                  <a:pt x="916693" y="31805"/>
                  <a:pt x="916693" y="36668"/>
                </a:cubicBezTo>
                <a:cubicBezTo>
                  <a:pt x="916693" y="41530"/>
                  <a:pt x="915762" y="46207"/>
                  <a:pt x="913901" y="50699"/>
                </a:cubicBezTo>
                <a:cubicBezTo>
                  <a:pt x="912040" y="55192"/>
                  <a:pt x="909390" y="59157"/>
                  <a:pt x="905952" y="62595"/>
                </a:cubicBezTo>
                <a:cubicBezTo>
                  <a:pt x="902514" y="66034"/>
                  <a:pt x="898549" y="68683"/>
                  <a:pt x="894056" y="70543"/>
                </a:cubicBezTo>
                <a:cubicBezTo>
                  <a:pt x="889564" y="72404"/>
                  <a:pt x="884887" y="73335"/>
                  <a:pt x="880025" y="73335"/>
                </a:cubicBezTo>
                <a:lnTo>
                  <a:pt x="36669" y="73335"/>
                </a:lnTo>
                <a:cubicBezTo>
                  <a:pt x="31806" y="73335"/>
                  <a:pt x="27129" y="72404"/>
                  <a:pt x="22636" y="70543"/>
                </a:cubicBezTo>
                <a:cubicBezTo>
                  <a:pt x="18144" y="68683"/>
                  <a:pt x="14179" y="66034"/>
                  <a:pt x="10740" y="62595"/>
                </a:cubicBezTo>
                <a:cubicBezTo>
                  <a:pt x="7302" y="59157"/>
                  <a:pt x="4653" y="55192"/>
                  <a:pt x="2792" y="50699"/>
                </a:cubicBezTo>
                <a:cubicBezTo>
                  <a:pt x="931" y="46207"/>
                  <a:pt x="0" y="41530"/>
                  <a:pt x="2" y="36668"/>
                </a:cubicBezTo>
                <a:close/>
              </a:path>
            </a:pathLst>
          </a:custGeom>
          <a:solidFill>
            <a:srgbClr val="EDF2F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2" name="Freeform 32"/>
          <p:cNvSpPr/>
          <p:nvPr/>
        </p:nvSpPr>
        <p:spPr>
          <a:xfrm>
            <a:off x="7040192" y="5408481"/>
            <a:ext cx="4601793" cy="550015"/>
          </a:xfrm>
          <a:custGeom>
            <a:avLst/>
            <a:gdLst>
              <a:gd name="connsiteX0" fmla="*/ 0 w 4601793"/>
              <a:gd name="connsiteY0" fmla="*/ 440012 h 550015"/>
              <a:gd name="connsiteX1" fmla="*/ 0 w 4601793"/>
              <a:gd name="connsiteY1" fmla="*/ 110003 h 550015"/>
              <a:gd name="connsiteX2" fmla="*/ 2113 w 4601793"/>
              <a:gd name="connsiteY2" fmla="*/ 88541 h 550015"/>
              <a:gd name="connsiteX3" fmla="*/ 8373 w 4601793"/>
              <a:gd name="connsiteY3" fmla="*/ 67906 h 550015"/>
              <a:gd name="connsiteX4" fmla="*/ 18538 w 4601793"/>
              <a:gd name="connsiteY4" fmla="*/ 48888 h 550015"/>
              <a:gd name="connsiteX5" fmla="*/ 32219 w 4601793"/>
              <a:gd name="connsiteY5" fmla="*/ 32219 h 550015"/>
              <a:gd name="connsiteX6" fmla="*/ 48888 w 4601793"/>
              <a:gd name="connsiteY6" fmla="*/ 18538 h 550015"/>
              <a:gd name="connsiteX7" fmla="*/ 67906 w 4601793"/>
              <a:gd name="connsiteY7" fmla="*/ 8372 h 550015"/>
              <a:gd name="connsiteX8" fmla="*/ 88543 w 4601793"/>
              <a:gd name="connsiteY8" fmla="*/ 2113 h 550015"/>
              <a:gd name="connsiteX9" fmla="*/ 110003 w 4601793"/>
              <a:gd name="connsiteY9" fmla="*/ 0 h 550015"/>
              <a:gd name="connsiteX10" fmla="*/ 4491790 w 4601793"/>
              <a:gd name="connsiteY10" fmla="*/ 0 h 550015"/>
              <a:gd name="connsiteX11" fmla="*/ 4513249 w 4601793"/>
              <a:gd name="connsiteY11" fmla="*/ 2113 h 550015"/>
              <a:gd name="connsiteX12" fmla="*/ 4533884 w 4601793"/>
              <a:gd name="connsiteY12" fmla="*/ 8372 h 550015"/>
              <a:gd name="connsiteX13" fmla="*/ 4552902 w 4601793"/>
              <a:gd name="connsiteY13" fmla="*/ 18538 h 550015"/>
              <a:gd name="connsiteX14" fmla="*/ 4569573 w 4601793"/>
              <a:gd name="connsiteY14" fmla="*/ 32219 h 550015"/>
              <a:gd name="connsiteX15" fmla="*/ 4583252 w 4601793"/>
              <a:gd name="connsiteY15" fmla="*/ 48888 h 550015"/>
              <a:gd name="connsiteX16" fmla="*/ 4593418 w 4601793"/>
              <a:gd name="connsiteY16" fmla="*/ 67906 h 550015"/>
              <a:gd name="connsiteX17" fmla="*/ 4599678 w 4601793"/>
              <a:gd name="connsiteY17" fmla="*/ 88541 h 550015"/>
              <a:gd name="connsiteX18" fmla="*/ 4601793 w 4601793"/>
              <a:gd name="connsiteY18" fmla="*/ 110003 h 550015"/>
              <a:gd name="connsiteX19" fmla="*/ 4601793 w 4601793"/>
              <a:gd name="connsiteY19" fmla="*/ 440012 h 550015"/>
              <a:gd name="connsiteX20" fmla="*/ 4599678 w 4601793"/>
              <a:gd name="connsiteY20" fmla="*/ 461472 h 550015"/>
              <a:gd name="connsiteX21" fmla="*/ 4593418 w 4601793"/>
              <a:gd name="connsiteY21" fmla="*/ 482108 h 550015"/>
              <a:gd name="connsiteX22" fmla="*/ 4583252 w 4601793"/>
              <a:gd name="connsiteY22" fmla="*/ 501126 h 550015"/>
              <a:gd name="connsiteX23" fmla="*/ 4569573 w 4601793"/>
              <a:gd name="connsiteY23" fmla="*/ 517796 h 550015"/>
              <a:gd name="connsiteX24" fmla="*/ 4552902 w 4601793"/>
              <a:gd name="connsiteY24" fmla="*/ 531475 h 550015"/>
              <a:gd name="connsiteX25" fmla="*/ 4533884 w 4601793"/>
              <a:gd name="connsiteY25" fmla="*/ 541641 h 550015"/>
              <a:gd name="connsiteX26" fmla="*/ 4513249 w 4601793"/>
              <a:gd name="connsiteY26" fmla="*/ 547901 h 550015"/>
              <a:gd name="connsiteX27" fmla="*/ 4491790 w 4601793"/>
              <a:gd name="connsiteY27" fmla="*/ 550015 h 550015"/>
              <a:gd name="connsiteX28" fmla="*/ 110003 w 4601793"/>
              <a:gd name="connsiteY28" fmla="*/ 550015 h 550015"/>
              <a:gd name="connsiteX29" fmla="*/ 88543 w 4601793"/>
              <a:gd name="connsiteY29" fmla="*/ 547901 h 550015"/>
              <a:gd name="connsiteX30" fmla="*/ 67906 w 4601793"/>
              <a:gd name="connsiteY30" fmla="*/ 541641 h 550015"/>
              <a:gd name="connsiteX31" fmla="*/ 48888 w 4601793"/>
              <a:gd name="connsiteY31" fmla="*/ 531475 h 550015"/>
              <a:gd name="connsiteX32" fmla="*/ 32219 w 4601793"/>
              <a:gd name="connsiteY32" fmla="*/ 517796 h 550015"/>
              <a:gd name="connsiteX33" fmla="*/ 18538 w 4601793"/>
              <a:gd name="connsiteY33" fmla="*/ 501126 h 550015"/>
              <a:gd name="connsiteX34" fmla="*/ 8373 w 4601793"/>
              <a:gd name="connsiteY34" fmla="*/ 482108 h 550015"/>
              <a:gd name="connsiteX35" fmla="*/ 2114 w 4601793"/>
              <a:gd name="connsiteY35" fmla="*/ 461472 h 550015"/>
              <a:gd name="connsiteX36" fmla="*/ 0 w 4601793"/>
              <a:gd name="connsiteY36" fmla="*/ 440012 h 55001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4601793" h="550015">
                <a:moveTo>
                  <a:pt x="0" y="440012"/>
                </a:moveTo>
                <a:lnTo>
                  <a:pt x="0" y="110003"/>
                </a:lnTo>
                <a:cubicBezTo>
                  <a:pt x="0" y="102780"/>
                  <a:pt x="704" y="95626"/>
                  <a:pt x="2113" y="88541"/>
                </a:cubicBezTo>
                <a:cubicBezTo>
                  <a:pt x="3522" y="81458"/>
                  <a:pt x="5608" y="74579"/>
                  <a:pt x="8373" y="67906"/>
                </a:cubicBezTo>
                <a:cubicBezTo>
                  <a:pt x="11137" y="61233"/>
                  <a:pt x="14525" y="54894"/>
                  <a:pt x="18538" y="48888"/>
                </a:cubicBezTo>
                <a:cubicBezTo>
                  <a:pt x="22551" y="42883"/>
                  <a:pt x="27112" y="37326"/>
                  <a:pt x="32219" y="32219"/>
                </a:cubicBezTo>
                <a:cubicBezTo>
                  <a:pt x="37326" y="27112"/>
                  <a:pt x="42883" y="22551"/>
                  <a:pt x="48888" y="18538"/>
                </a:cubicBezTo>
                <a:cubicBezTo>
                  <a:pt x="54894" y="14525"/>
                  <a:pt x="61233" y="11137"/>
                  <a:pt x="67906" y="8372"/>
                </a:cubicBezTo>
                <a:cubicBezTo>
                  <a:pt x="74579" y="5609"/>
                  <a:pt x="81458" y="3523"/>
                  <a:pt x="88543" y="2113"/>
                </a:cubicBezTo>
                <a:cubicBezTo>
                  <a:pt x="95627" y="705"/>
                  <a:pt x="102781" y="0"/>
                  <a:pt x="110003" y="0"/>
                </a:cubicBezTo>
                <a:lnTo>
                  <a:pt x="4491790" y="0"/>
                </a:lnTo>
                <a:cubicBezTo>
                  <a:pt x="4499013" y="0"/>
                  <a:pt x="4506166" y="705"/>
                  <a:pt x="4513249" y="2113"/>
                </a:cubicBezTo>
                <a:cubicBezTo>
                  <a:pt x="4520333" y="3523"/>
                  <a:pt x="4527211" y="5609"/>
                  <a:pt x="4533884" y="8372"/>
                </a:cubicBezTo>
                <a:cubicBezTo>
                  <a:pt x="4540557" y="11137"/>
                  <a:pt x="4546896" y="14525"/>
                  <a:pt x="4552902" y="18538"/>
                </a:cubicBezTo>
                <a:cubicBezTo>
                  <a:pt x="4558909" y="22551"/>
                  <a:pt x="4564466" y="27112"/>
                  <a:pt x="4569573" y="32219"/>
                </a:cubicBezTo>
                <a:cubicBezTo>
                  <a:pt x="4574679" y="37326"/>
                  <a:pt x="4579239" y="42883"/>
                  <a:pt x="4583252" y="48888"/>
                </a:cubicBezTo>
                <a:cubicBezTo>
                  <a:pt x="4587265" y="54894"/>
                  <a:pt x="4590653" y="61233"/>
                  <a:pt x="4593418" y="67906"/>
                </a:cubicBezTo>
                <a:cubicBezTo>
                  <a:pt x="4596182" y="74579"/>
                  <a:pt x="4598269" y="81458"/>
                  <a:pt x="4599678" y="88541"/>
                </a:cubicBezTo>
                <a:cubicBezTo>
                  <a:pt x="4601087" y="95626"/>
                  <a:pt x="4601792" y="102780"/>
                  <a:pt x="4601793" y="110003"/>
                </a:cubicBezTo>
                <a:lnTo>
                  <a:pt x="4601793" y="440012"/>
                </a:lnTo>
                <a:cubicBezTo>
                  <a:pt x="4601792" y="447235"/>
                  <a:pt x="4601087" y="454388"/>
                  <a:pt x="4599678" y="461472"/>
                </a:cubicBezTo>
                <a:cubicBezTo>
                  <a:pt x="4598269" y="468556"/>
                  <a:pt x="4596182" y="475435"/>
                  <a:pt x="4593418" y="482108"/>
                </a:cubicBezTo>
                <a:cubicBezTo>
                  <a:pt x="4590653" y="488781"/>
                  <a:pt x="4587265" y="495121"/>
                  <a:pt x="4583252" y="501126"/>
                </a:cubicBezTo>
                <a:cubicBezTo>
                  <a:pt x="4579239" y="507132"/>
                  <a:pt x="4574679" y="512688"/>
                  <a:pt x="4569573" y="517796"/>
                </a:cubicBezTo>
                <a:cubicBezTo>
                  <a:pt x="4564466" y="522903"/>
                  <a:pt x="4558909" y="527462"/>
                  <a:pt x="4552902" y="531475"/>
                </a:cubicBezTo>
                <a:cubicBezTo>
                  <a:pt x="4546896" y="535487"/>
                  <a:pt x="4540557" y="538876"/>
                  <a:pt x="4533884" y="541641"/>
                </a:cubicBezTo>
                <a:cubicBezTo>
                  <a:pt x="4527211" y="544406"/>
                  <a:pt x="4520333" y="546492"/>
                  <a:pt x="4513249" y="547901"/>
                </a:cubicBezTo>
                <a:cubicBezTo>
                  <a:pt x="4506166" y="549310"/>
                  <a:pt x="4499013" y="550014"/>
                  <a:pt x="4491790" y="550015"/>
                </a:cubicBezTo>
                <a:lnTo>
                  <a:pt x="110003" y="550015"/>
                </a:lnTo>
                <a:cubicBezTo>
                  <a:pt x="102781" y="550014"/>
                  <a:pt x="95627" y="549310"/>
                  <a:pt x="88543" y="547901"/>
                </a:cubicBezTo>
                <a:cubicBezTo>
                  <a:pt x="81458" y="546492"/>
                  <a:pt x="74579" y="544406"/>
                  <a:pt x="67906" y="541641"/>
                </a:cubicBezTo>
                <a:cubicBezTo>
                  <a:pt x="61233" y="538876"/>
                  <a:pt x="54894" y="535487"/>
                  <a:pt x="48888" y="531475"/>
                </a:cubicBezTo>
                <a:cubicBezTo>
                  <a:pt x="42883" y="527462"/>
                  <a:pt x="37326" y="522903"/>
                  <a:pt x="32219" y="517796"/>
                </a:cubicBezTo>
                <a:cubicBezTo>
                  <a:pt x="27112" y="512688"/>
                  <a:pt x="22551" y="507132"/>
                  <a:pt x="18538" y="501126"/>
                </a:cubicBezTo>
                <a:cubicBezTo>
                  <a:pt x="14525" y="495121"/>
                  <a:pt x="11137" y="488781"/>
                  <a:pt x="8373" y="482108"/>
                </a:cubicBezTo>
                <a:cubicBezTo>
                  <a:pt x="5608" y="475435"/>
                  <a:pt x="3522" y="468556"/>
                  <a:pt x="2114" y="461472"/>
                </a:cubicBezTo>
                <a:cubicBezTo>
                  <a:pt x="705" y="454388"/>
                  <a:pt x="0" y="447235"/>
                  <a:pt x="0" y="440012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3" name="Freeform 33"/>
          <p:cNvSpPr/>
          <p:nvPr/>
        </p:nvSpPr>
        <p:spPr>
          <a:xfrm>
            <a:off x="7223530" y="5545985"/>
            <a:ext cx="275008" cy="275008"/>
          </a:xfrm>
          <a:custGeom>
            <a:avLst/>
            <a:gdLst>
              <a:gd name="connsiteX0" fmla="*/ 275008 w 275008"/>
              <a:gd name="connsiteY0" fmla="*/ 137504 h 275008"/>
              <a:gd name="connsiteX1" fmla="*/ 272364 w 275008"/>
              <a:gd name="connsiteY1" fmla="*/ 164330 h 275008"/>
              <a:gd name="connsiteX2" fmla="*/ 264540 w 275008"/>
              <a:gd name="connsiteY2" fmla="*/ 190124 h 275008"/>
              <a:gd name="connsiteX3" fmla="*/ 251833 w 275008"/>
              <a:gd name="connsiteY3" fmla="*/ 213896 h 275008"/>
              <a:gd name="connsiteX4" fmla="*/ 234734 w 275008"/>
              <a:gd name="connsiteY4" fmla="*/ 234733 h 275008"/>
              <a:gd name="connsiteX5" fmla="*/ 213896 w 275008"/>
              <a:gd name="connsiteY5" fmla="*/ 251833 h 275008"/>
              <a:gd name="connsiteX6" fmla="*/ 190123 w 275008"/>
              <a:gd name="connsiteY6" fmla="*/ 264540 h 275008"/>
              <a:gd name="connsiteX7" fmla="*/ 164329 w 275008"/>
              <a:gd name="connsiteY7" fmla="*/ 272365 h 275008"/>
              <a:gd name="connsiteX8" fmla="*/ 137504 w 275008"/>
              <a:gd name="connsiteY8" fmla="*/ 275008 h 275008"/>
              <a:gd name="connsiteX9" fmla="*/ 110678 w 275008"/>
              <a:gd name="connsiteY9" fmla="*/ 272365 h 275008"/>
              <a:gd name="connsiteX10" fmla="*/ 84882 w 275008"/>
              <a:gd name="connsiteY10" fmla="*/ 264540 h 275008"/>
              <a:gd name="connsiteX11" fmla="*/ 61110 w 275008"/>
              <a:gd name="connsiteY11" fmla="*/ 251833 h 275008"/>
              <a:gd name="connsiteX12" fmla="*/ 40274 w 275008"/>
              <a:gd name="connsiteY12" fmla="*/ 234733 h 275008"/>
              <a:gd name="connsiteX13" fmla="*/ 23173 w 275008"/>
              <a:gd name="connsiteY13" fmla="*/ 213896 h 275008"/>
              <a:gd name="connsiteX14" fmla="*/ 10466 w 275008"/>
              <a:gd name="connsiteY14" fmla="*/ 190124 h 275008"/>
              <a:gd name="connsiteX15" fmla="*/ 2642 w 275008"/>
              <a:gd name="connsiteY15" fmla="*/ 164330 h 275008"/>
              <a:gd name="connsiteX16" fmla="*/ 0 w 275008"/>
              <a:gd name="connsiteY16" fmla="*/ 137504 h 275008"/>
              <a:gd name="connsiteX17" fmla="*/ 2642 w 275008"/>
              <a:gd name="connsiteY17" fmla="*/ 110677 h 275008"/>
              <a:gd name="connsiteX18" fmla="*/ 10466 w 275008"/>
              <a:gd name="connsiteY18" fmla="*/ 84883 h 275008"/>
              <a:gd name="connsiteX19" fmla="*/ 23173 w 275008"/>
              <a:gd name="connsiteY19" fmla="*/ 61110 h 275008"/>
              <a:gd name="connsiteX20" fmla="*/ 40274 w 275008"/>
              <a:gd name="connsiteY20" fmla="*/ 40273 h 275008"/>
              <a:gd name="connsiteX21" fmla="*/ 61111 w 275008"/>
              <a:gd name="connsiteY21" fmla="*/ 23173 h 275008"/>
              <a:gd name="connsiteX22" fmla="*/ 84883 w 275008"/>
              <a:gd name="connsiteY22" fmla="*/ 10466 h 275008"/>
              <a:gd name="connsiteX23" fmla="*/ 110678 w 275008"/>
              <a:gd name="connsiteY23" fmla="*/ 2642 h 275008"/>
              <a:gd name="connsiteX24" fmla="*/ 137504 w 275008"/>
              <a:gd name="connsiteY24" fmla="*/ 0 h 275008"/>
              <a:gd name="connsiteX25" fmla="*/ 164329 w 275008"/>
              <a:gd name="connsiteY25" fmla="*/ 2642 h 275008"/>
              <a:gd name="connsiteX26" fmla="*/ 190123 w 275008"/>
              <a:gd name="connsiteY26" fmla="*/ 10466 h 275008"/>
              <a:gd name="connsiteX27" fmla="*/ 213896 w 275008"/>
              <a:gd name="connsiteY27" fmla="*/ 23173 h 275008"/>
              <a:gd name="connsiteX28" fmla="*/ 234734 w 275008"/>
              <a:gd name="connsiteY28" fmla="*/ 40273 h 275008"/>
              <a:gd name="connsiteX29" fmla="*/ 251833 w 275008"/>
              <a:gd name="connsiteY29" fmla="*/ 61110 h 275008"/>
              <a:gd name="connsiteX30" fmla="*/ 264540 w 275008"/>
              <a:gd name="connsiteY30" fmla="*/ 84883 h 275008"/>
              <a:gd name="connsiteX31" fmla="*/ 272365 w 275008"/>
              <a:gd name="connsiteY31" fmla="*/ 110677 h 275008"/>
              <a:gd name="connsiteX32" fmla="*/ 275008 w 275008"/>
              <a:gd name="connsiteY32" fmla="*/ 137504 h 2750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</a:cxnLst>
            <a:rect l="l" t="t" r="r" b="b"/>
            <a:pathLst>
              <a:path w="275008" h="275008">
                <a:moveTo>
                  <a:pt x="275008" y="137504"/>
                </a:moveTo>
                <a:cubicBezTo>
                  <a:pt x="275007" y="146533"/>
                  <a:pt x="274126" y="155474"/>
                  <a:pt x="272364" y="164330"/>
                </a:cubicBezTo>
                <a:cubicBezTo>
                  <a:pt x="270604" y="173185"/>
                  <a:pt x="267995" y="181782"/>
                  <a:pt x="264540" y="190124"/>
                </a:cubicBezTo>
                <a:cubicBezTo>
                  <a:pt x="261085" y="198466"/>
                  <a:pt x="256849" y="206389"/>
                  <a:pt x="251833" y="213896"/>
                </a:cubicBezTo>
                <a:cubicBezTo>
                  <a:pt x="246817" y="221403"/>
                  <a:pt x="241118" y="228349"/>
                  <a:pt x="234734" y="234733"/>
                </a:cubicBezTo>
                <a:cubicBezTo>
                  <a:pt x="228349" y="241117"/>
                  <a:pt x="221404" y="246817"/>
                  <a:pt x="213896" y="251833"/>
                </a:cubicBezTo>
                <a:cubicBezTo>
                  <a:pt x="206389" y="256849"/>
                  <a:pt x="198465" y="261086"/>
                  <a:pt x="190123" y="264540"/>
                </a:cubicBezTo>
                <a:cubicBezTo>
                  <a:pt x="181782" y="267995"/>
                  <a:pt x="173184" y="270603"/>
                  <a:pt x="164329" y="272365"/>
                </a:cubicBezTo>
                <a:cubicBezTo>
                  <a:pt x="155473" y="274126"/>
                  <a:pt x="146532" y="275007"/>
                  <a:pt x="137504" y="275008"/>
                </a:cubicBezTo>
                <a:cubicBezTo>
                  <a:pt x="128475" y="275007"/>
                  <a:pt x="119533" y="274126"/>
                  <a:pt x="110678" y="272365"/>
                </a:cubicBezTo>
                <a:cubicBezTo>
                  <a:pt x="101822" y="270603"/>
                  <a:pt x="93225" y="267995"/>
                  <a:pt x="84882" y="264540"/>
                </a:cubicBezTo>
                <a:cubicBezTo>
                  <a:pt x="76541" y="261086"/>
                  <a:pt x="68618" y="256849"/>
                  <a:pt x="61110" y="251833"/>
                </a:cubicBezTo>
                <a:cubicBezTo>
                  <a:pt x="53604" y="246817"/>
                  <a:pt x="46658" y="241117"/>
                  <a:pt x="40274" y="234733"/>
                </a:cubicBezTo>
                <a:cubicBezTo>
                  <a:pt x="33889" y="228349"/>
                  <a:pt x="28189" y="221403"/>
                  <a:pt x="23173" y="213896"/>
                </a:cubicBezTo>
                <a:cubicBezTo>
                  <a:pt x="18157" y="206389"/>
                  <a:pt x="13922" y="198466"/>
                  <a:pt x="10466" y="190124"/>
                </a:cubicBezTo>
                <a:cubicBezTo>
                  <a:pt x="7011" y="181782"/>
                  <a:pt x="4403" y="173185"/>
                  <a:pt x="2642" y="164330"/>
                </a:cubicBezTo>
                <a:cubicBezTo>
                  <a:pt x="881" y="155474"/>
                  <a:pt x="0" y="146533"/>
                  <a:pt x="0" y="137504"/>
                </a:cubicBezTo>
                <a:cubicBezTo>
                  <a:pt x="0" y="128475"/>
                  <a:pt x="881" y="119533"/>
                  <a:pt x="2642" y="110677"/>
                </a:cubicBezTo>
                <a:cubicBezTo>
                  <a:pt x="4403" y="101822"/>
                  <a:pt x="7011" y="93224"/>
                  <a:pt x="10466" y="84883"/>
                </a:cubicBezTo>
                <a:cubicBezTo>
                  <a:pt x="13922" y="76541"/>
                  <a:pt x="18157" y="68617"/>
                  <a:pt x="23173" y="61110"/>
                </a:cubicBezTo>
                <a:cubicBezTo>
                  <a:pt x="28189" y="53603"/>
                  <a:pt x="33889" y="46657"/>
                  <a:pt x="40274" y="40273"/>
                </a:cubicBezTo>
                <a:cubicBezTo>
                  <a:pt x="46658" y="33889"/>
                  <a:pt x="53604" y="28189"/>
                  <a:pt x="61111" y="23173"/>
                </a:cubicBezTo>
                <a:cubicBezTo>
                  <a:pt x="68618" y="18157"/>
                  <a:pt x="76542" y="13921"/>
                  <a:pt x="84883" y="10466"/>
                </a:cubicBezTo>
                <a:cubicBezTo>
                  <a:pt x="93225" y="7011"/>
                  <a:pt x="101822" y="4404"/>
                  <a:pt x="110678" y="2642"/>
                </a:cubicBezTo>
                <a:cubicBezTo>
                  <a:pt x="119533" y="881"/>
                  <a:pt x="128475" y="0"/>
                  <a:pt x="137504" y="0"/>
                </a:cubicBezTo>
                <a:cubicBezTo>
                  <a:pt x="146532" y="0"/>
                  <a:pt x="155473" y="881"/>
                  <a:pt x="164329" y="2642"/>
                </a:cubicBezTo>
                <a:cubicBezTo>
                  <a:pt x="173184" y="4404"/>
                  <a:pt x="181782" y="7011"/>
                  <a:pt x="190123" y="10466"/>
                </a:cubicBezTo>
                <a:cubicBezTo>
                  <a:pt x="198465" y="13921"/>
                  <a:pt x="206389" y="18157"/>
                  <a:pt x="213896" y="23173"/>
                </a:cubicBezTo>
                <a:cubicBezTo>
                  <a:pt x="221404" y="28189"/>
                  <a:pt x="228349" y="33889"/>
                  <a:pt x="234734" y="40273"/>
                </a:cubicBezTo>
                <a:cubicBezTo>
                  <a:pt x="241118" y="46657"/>
                  <a:pt x="246817" y="53603"/>
                  <a:pt x="251833" y="61110"/>
                </a:cubicBezTo>
                <a:cubicBezTo>
                  <a:pt x="256849" y="68617"/>
                  <a:pt x="261085" y="76541"/>
                  <a:pt x="264540" y="84883"/>
                </a:cubicBezTo>
                <a:cubicBezTo>
                  <a:pt x="267995" y="93224"/>
                  <a:pt x="270604" y="101822"/>
                  <a:pt x="272365" y="110677"/>
                </a:cubicBezTo>
                <a:cubicBezTo>
                  <a:pt x="274127" y="119533"/>
                  <a:pt x="275007" y="128475"/>
                  <a:pt x="275008" y="137504"/>
                </a:cubicBezTo>
                <a:close/>
              </a:path>
            </a:pathLst>
          </a:custGeom>
          <a:solidFill>
            <a:srgbClr val="EDF2F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4" name="TextBox 34"/>
          <p:cNvSpPr txBox="1"/>
          <p:nvPr/>
        </p:nvSpPr>
        <p:spPr>
          <a:xfrm>
            <a:off x="7322362" y="5627077"/>
            <a:ext cx="862738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011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7</a:t>
            </a:r>
            <a:r>
              <a:rPr sz="1299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  行</a:t>
            </a:r>
            <a:r>
              <a:rPr sz="1299" dirty="0" b="0" i="0" smtClean="0">
                <a:solidFill>
                  <a:srgbClr val="333333"/>
                </a:solidFill>
                <a:latin typeface="Arial" pitchFamily="18"/>
                <a:cs typeface="Arial" pitchFamily="18"/>
              </a:rPr>
              <a:t>政</a:t>
            </a:r>
            <a:r>
              <a:rPr sz="1299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部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9790268" y="5622846"/>
            <a:ext cx="687650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4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8.42%</a:t>
            </a:r>
          </a:p>
        </p:txBody>
      </p:sp>
      <p:sp>
        <p:nvSpPr>
          <p:cNvPr id="36" name="Freeform 36"/>
          <p:cNvSpPr/>
          <p:nvPr/>
        </p:nvSpPr>
        <p:spPr>
          <a:xfrm>
            <a:off x="10541953" y="5646821"/>
            <a:ext cx="916693" cy="73335"/>
          </a:xfrm>
          <a:custGeom>
            <a:avLst/>
            <a:gdLst>
              <a:gd name="connsiteX0" fmla="*/ 2 w 916693"/>
              <a:gd name="connsiteY0" fmla="*/ 36668 h 73335"/>
              <a:gd name="connsiteX1" fmla="*/ 2792 w 916693"/>
              <a:gd name="connsiteY1" fmla="*/ 22635 h 73335"/>
              <a:gd name="connsiteX2" fmla="*/ 10740 w 916693"/>
              <a:gd name="connsiteY2" fmla="*/ 10739 h 73335"/>
              <a:gd name="connsiteX3" fmla="*/ 22636 w 916693"/>
              <a:gd name="connsiteY3" fmla="*/ 2791 h 73335"/>
              <a:gd name="connsiteX4" fmla="*/ 36669 w 916693"/>
              <a:gd name="connsiteY4" fmla="*/ 0 h 73335"/>
              <a:gd name="connsiteX5" fmla="*/ 880025 w 916693"/>
              <a:gd name="connsiteY5" fmla="*/ 0 h 73335"/>
              <a:gd name="connsiteX6" fmla="*/ 894056 w 916693"/>
              <a:gd name="connsiteY6" fmla="*/ 2791 h 73335"/>
              <a:gd name="connsiteX7" fmla="*/ 905952 w 916693"/>
              <a:gd name="connsiteY7" fmla="*/ 10739 h 73335"/>
              <a:gd name="connsiteX8" fmla="*/ 913901 w 916693"/>
              <a:gd name="connsiteY8" fmla="*/ 22635 h 73335"/>
              <a:gd name="connsiteX9" fmla="*/ 916693 w 916693"/>
              <a:gd name="connsiteY9" fmla="*/ 36668 h 73335"/>
              <a:gd name="connsiteX10" fmla="*/ 913901 w 916693"/>
              <a:gd name="connsiteY10" fmla="*/ 50700 h 73335"/>
              <a:gd name="connsiteX11" fmla="*/ 905952 w 916693"/>
              <a:gd name="connsiteY11" fmla="*/ 62595 h 73335"/>
              <a:gd name="connsiteX12" fmla="*/ 894056 w 916693"/>
              <a:gd name="connsiteY12" fmla="*/ 70543 h 73335"/>
              <a:gd name="connsiteX13" fmla="*/ 880025 w 916693"/>
              <a:gd name="connsiteY13" fmla="*/ 73335 h 73335"/>
              <a:gd name="connsiteX14" fmla="*/ 36669 w 916693"/>
              <a:gd name="connsiteY14" fmla="*/ 73335 h 73335"/>
              <a:gd name="connsiteX15" fmla="*/ 22636 w 916693"/>
              <a:gd name="connsiteY15" fmla="*/ 70543 h 73335"/>
              <a:gd name="connsiteX16" fmla="*/ 10740 w 916693"/>
              <a:gd name="connsiteY16" fmla="*/ 62595 h 73335"/>
              <a:gd name="connsiteX17" fmla="*/ 2792 w 916693"/>
              <a:gd name="connsiteY17" fmla="*/ 50700 h 73335"/>
              <a:gd name="connsiteX18" fmla="*/ 2 w 916693"/>
              <a:gd name="connsiteY18" fmla="*/ 36668 h 7333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916693" h="73335">
                <a:moveTo>
                  <a:pt x="2" y="36668"/>
                </a:moveTo>
                <a:cubicBezTo>
                  <a:pt x="0" y="31805"/>
                  <a:pt x="931" y="27127"/>
                  <a:pt x="2792" y="22635"/>
                </a:cubicBezTo>
                <a:cubicBezTo>
                  <a:pt x="4653" y="18143"/>
                  <a:pt x="7302" y="14177"/>
                  <a:pt x="10740" y="10739"/>
                </a:cubicBezTo>
                <a:cubicBezTo>
                  <a:pt x="14179" y="7301"/>
                  <a:pt x="18144" y="4651"/>
                  <a:pt x="22636" y="2791"/>
                </a:cubicBezTo>
                <a:cubicBezTo>
                  <a:pt x="27129" y="931"/>
                  <a:pt x="31806" y="0"/>
                  <a:pt x="36669" y="0"/>
                </a:cubicBezTo>
                <a:lnTo>
                  <a:pt x="880025" y="0"/>
                </a:lnTo>
                <a:cubicBezTo>
                  <a:pt x="884887" y="0"/>
                  <a:pt x="889564" y="931"/>
                  <a:pt x="894056" y="2791"/>
                </a:cubicBezTo>
                <a:cubicBezTo>
                  <a:pt x="898549" y="4651"/>
                  <a:pt x="902514" y="7301"/>
                  <a:pt x="905952" y="10739"/>
                </a:cubicBezTo>
                <a:cubicBezTo>
                  <a:pt x="909390" y="14177"/>
                  <a:pt x="912040" y="18143"/>
                  <a:pt x="913901" y="22635"/>
                </a:cubicBezTo>
                <a:cubicBezTo>
                  <a:pt x="915762" y="27127"/>
                  <a:pt x="916693" y="31805"/>
                  <a:pt x="916693" y="36668"/>
                </a:cubicBezTo>
                <a:cubicBezTo>
                  <a:pt x="916693" y="41529"/>
                  <a:pt x="915762" y="46207"/>
                  <a:pt x="913901" y="50700"/>
                </a:cubicBezTo>
                <a:cubicBezTo>
                  <a:pt x="912040" y="55191"/>
                  <a:pt x="909390" y="59156"/>
                  <a:pt x="905952" y="62595"/>
                </a:cubicBezTo>
                <a:cubicBezTo>
                  <a:pt x="902514" y="66034"/>
                  <a:pt x="898549" y="68683"/>
                  <a:pt x="894056" y="70543"/>
                </a:cubicBezTo>
                <a:cubicBezTo>
                  <a:pt x="889564" y="72404"/>
                  <a:pt x="884887" y="73335"/>
                  <a:pt x="880025" y="73335"/>
                </a:cubicBezTo>
                <a:lnTo>
                  <a:pt x="36669" y="73335"/>
                </a:lnTo>
                <a:cubicBezTo>
                  <a:pt x="31806" y="73335"/>
                  <a:pt x="27129" y="72404"/>
                  <a:pt x="22636" y="70543"/>
                </a:cubicBezTo>
                <a:cubicBezTo>
                  <a:pt x="18144" y="68683"/>
                  <a:pt x="14179" y="66034"/>
                  <a:pt x="10740" y="62595"/>
                </a:cubicBezTo>
                <a:cubicBezTo>
                  <a:pt x="7302" y="59156"/>
                  <a:pt x="4653" y="55191"/>
                  <a:pt x="2792" y="50700"/>
                </a:cubicBezTo>
                <a:cubicBezTo>
                  <a:pt x="931" y="46207"/>
                  <a:pt x="0" y="41529"/>
                  <a:pt x="2" y="36668"/>
                </a:cubicBezTo>
                <a:close/>
              </a:path>
            </a:pathLst>
          </a:custGeom>
          <a:solidFill>
            <a:srgbClr val="EDF2F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7" name="Picture 37"/>
          <p:cNvPicPr>
            <a:picLocks noChangeAspect="0" noChangeArrowheads="0"/>
          </p:cNvPicPr>
          <p:nvPr/>
        </p:nvPicPr>
        <p:blipFill>
          <a:blip r:embed="rId_xhcV" cstate="print"/>
          <a:srcRect/>
          <a:stretch>
            <a:fillRect/>
          </a:stretch>
        </p:blipFill>
        <p:spPr bwMode="auto">
          <a:xfrm>
            <a:off x="9906000" y="0"/>
            <a:ext cx="2286000" cy="2286000"/>
          </a:xfrm>
          <a:prstGeom prst="rect">
            <a:avLst/>
          </a:prstGeom>
          <a:noFill/>
        </p:spPr>
      </p:pic>
      <p:sp>
        <p:nvSpPr>
          <p:cNvPr id="38" name="Freeform 38"/>
          <p:cNvSpPr/>
          <p:nvPr/>
        </p:nvSpPr>
        <p:spPr>
          <a:xfrm>
            <a:off x="225552" y="1499616"/>
            <a:ext cx="6769608" cy="5102352"/>
          </a:xfrm>
          <a:custGeom>
            <a:avLst/>
            <a:gdLst>
              <a:gd name="connsiteX0" fmla="*/ 0 w 6769608"/>
              <a:gd name="connsiteY0" fmla="*/ 0 h 5102352"/>
              <a:gd name="connsiteX1" fmla="*/ 6769608 w 6769608"/>
              <a:gd name="connsiteY1" fmla="*/ 0 h 5102352"/>
              <a:gd name="connsiteX2" fmla="*/ 6769608 w 6769608"/>
              <a:gd name="connsiteY2" fmla="*/ 5102352 h 5102352"/>
              <a:gd name="connsiteX3" fmla="*/ 0 w 6769608"/>
              <a:gd name="connsiteY3" fmla="*/ 5102352 h 510235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6769608" h="5102352">
                <a:moveTo>
                  <a:pt x="0" y="0"/>
                </a:moveTo>
                <a:lnTo>
                  <a:pt x="6769608" y="0"/>
                </a:lnTo>
                <a:lnTo>
                  <a:pt x="6769608" y="5102352"/>
                </a:lnTo>
                <a:lnTo>
                  <a:pt x="0" y="5102352"/>
                </a:lnTo>
                <a:close/>
              </a:path>
            </a:pathLst>
          </a:custGeom>
          <a:solidFill>
            <a:srgbClr val="000000">
              <a:alpha val="255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9" name="Freeform 39"/>
          <p:cNvSpPr/>
          <p:nvPr/>
        </p:nvSpPr>
        <p:spPr>
          <a:xfrm>
            <a:off x="550015" y="1732547"/>
            <a:ext cx="6123501" cy="4455122"/>
          </a:xfrm>
          <a:custGeom>
            <a:avLst/>
            <a:gdLst>
              <a:gd name="connsiteX0" fmla="*/ 0 w 6123501"/>
              <a:gd name="connsiteY0" fmla="*/ 4271783 h 4455122"/>
              <a:gd name="connsiteX1" fmla="*/ 0 w 6123501"/>
              <a:gd name="connsiteY1" fmla="*/ 183338 h 4455122"/>
              <a:gd name="connsiteX2" fmla="*/ 3523 w 6123501"/>
              <a:gd name="connsiteY2" fmla="*/ 147571 h 4455122"/>
              <a:gd name="connsiteX3" fmla="*/ 13956 w 6123501"/>
              <a:gd name="connsiteY3" fmla="*/ 113177 h 4455122"/>
              <a:gd name="connsiteX4" fmla="*/ 30898 w 6123501"/>
              <a:gd name="connsiteY4" fmla="*/ 81481 h 4455122"/>
              <a:gd name="connsiteX5" fmla="*/ 53699 w 6123501"/>
              <a:gd name="connsiteY5" fmla="*/ 53698 h 4455122"/>
              <a:gd name="connsiteX6" fmla="*/ 81481 w 6123501"/>
              <a:gd name="connsiteY6" fmla="*/ 30898 h 4455122"/>
              <a:gd name="connsiteX7" fmla="*/ 113178 w 6123501"/>
              <a:gd name="connsiteY7" fmla="*/ 13956 h 4455122"/>
              <a:gd name="connsiteX8" fmla="*/ 147571 w 6123501"/>
              <a:gd name="connsiteY8" fmla="*/ 3523 h 4455122"/>
              <a:gd name="connsiteX9" fmla="*/ 183338 w 6123501"/>
              <a:gd name="connsiteY9" fmla="*/ 0 h 4455122"/>
              <a:gd name="connsiteX10" fmla="*/ 5940163 w 6123501"/>
              <a:gd name="connsiteY10" fmla="*/ 0 h 4455122"/>
              <a:gd name="connsiteX11" fmla="*/ 5975929 w 6123501"/>
              <a:gd name="connsiteY11" fmla="*/ 3523 h 4455122"/>
              <a:gd name="connsiteX12" fmla="*/ 6010321 w 6123501"/>
              <a:gd name="connsiteY12" fmla="*/ 13956 h 4455122"/>
              <a:gd name="connsiteX13" fmla="*/ 6042018 w 6123501"/>
              <a:gd name="connsiteY13" fmla="*/ 30898 h 4455122"/>
              <a:gd name="connsiteX14" fmla="*/ 6069802 w 6123501"/>
              <a:gd name="connsiteY14" fmla="*/ 53698 h 4455122"/>
              <a:gd name="connsiteX15" fmla="*/ 6092601 w 6123501"/>
              <a:gd name="connsiteY15" fmla="*/ 81481 h 4455122"/>
              <a:gd name="connsiteX16" fmla="*/ 6109544 w 6123501"/>
              <a:gd name="connsiteY16" fmla="*/ 113178 h 4455122"/>
              <a:gd name="connsiteX17" fmla="*/ 6119978 w 6123501"/>
              <a:gd name="connsiteY17" fmla="*/ 147571 h 4455122"/>
              <a:gd name="connsiteX18" fmla="*/ 6123501 w 6123501"/>
              <a:gd name="connsiteY18" fmla="*/ 183338 h 4455122"/>
              <a:gd name="connsiteX19" fmla="*/ 6123501 w 6123501"/>
              <a:gd name="connsiteY19" fmla="*/ 4271783 h 4455122"/>
              <a:gd name="connsiteX20" fmla="*/ 6119978 w 6123501"/>
              <a:gd name="connsiteY20" fmla="*/ 4307550 h 4455122"/>
              <a:gd name="connsiteX21" fmla="*/ 6109544 w 6123501"/>
              <a:gd name="connsiteY21" fmla="*/ 4341943 h 4455122"/>
              <a:gd name="connsiteX22" fmla="*/ 6092601 w 6123501"/>
              <a:gd name="connsiteY22" fmla="*/ 4373640 h 4455122"/>
              <a:gd name="connsiteX23" fmla="*/ 6069802 w 6123501"/>
              <a:gd name="connsiteY23" fmla="*/ 4401423 h 4455122"/>
              <a:gd name="connsiteX24" fmla="*/ 6042019 w 6123501"/>
              <a:gd name="connsiteY24" fmla="*/ 4424223 h 4455122"/>
              <a:gd name="connsiteX25" fmla="*/ 6010321 w 6123501"/>
              <a:gd name="connsiteY25" fmla="*/ 4441165 h 4455122"/>
              <a:gd name="connsiteX26" fmla="*/ 5975929 w 6123501"/>
              <a:gd name="connsiteY26" fmla="*/ 4451598 h 4455122"/>
              <a:gd name="connsiteX27" fmla="*/ 5940163 w 6123501"/>
              <a:gd name="connsiteY27" fmla="*/ 4455122 h 4455122"/>
              <a:gd name="connsiteX28" fmla="*/ 183338 w 6123501"/>
              <a:gd name="connsiteY28" fmla="*/ 4455122 h 4455122"/>
              <a:gd name="connsiteX29" fmla="*/ 147571 w 6123501"/>
              <a:gd name="connsiteY29" fmla="*/ 4451598 h 4455122"/>
              <a:gd name="connsiteX30" fmla="*/ 113178 w 6123501"/>
              <a:gd name="connsiteY30" fmla="*/ 4441165 h 4455122"/>
              <a:gd name="connsiteX31" fmla="*/ 81481 w 6123501"/>
              <a:gd name="connsiteY31" fmla="*/ 4424223 h 4455122"/>
              <a:gd name="connsiteX32" fmla="*/ 53699 w 6123501"/>
              <a:gd name="connsiteY32" fmla="*/ 4401423 h 4455122"/>
              <a:gd name="connsiteX33" fmla="*/ 30898 w 6123501"/>
              <a:gd name="connsiteY33" fmla="*/ 4373640 h 4455122"/>
              <a:gd name="connsiteX34" fmla="*/ 13956 w 6123501"/>
              <a:gd name="connsiteY34" fmla="*/ 4341943 h 4455122"/>
              <a:gd name="connsiteX35" fmla="*/ 3523 w 6123501"/>
              <a:gd name="connsiteY35" fmla="*/ 4307550 h 4455122"/>
              <a:gd name="connsiteX36" fmla="*/ 0 w 6123501"/>
              <a:gd name="connsiteY36" fmla="*/ 4271783 h 445512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6123501" h="4455122">
                <a:moveTo>
                  <a:pt x="0" y="4271783"/>
                </a:moveTo>
                <a:lnTo>
                  <a:pt x="0" y="183338"/>
                </a:lnTo>
                <a:cubicBezTo>
                  <a:pt x="0" y="171300"/>
                  <a:pt x="1174" y="159377"/>
                  <a:pt x="3523" y="147571"/>
                </a:cubicBezTo>
                <a:cubicBezTo>
                  <a:pt x="5871" y="135764"/>
                  <a:pt x="9349" y="124299"/>
                  <a:pt x="13956" y="113177"/>
                </a:cubicBezTo>
                <a:cubicBezTo>
                  <a:pt x="18563" y="102056"/>
                  <a:pt x="24210" y="91490"/>
                  <a:pt x="30898" y="81481"/>
                </a:cubicBezTo>
                <a:cubicBezTo>
                  <a:pt x="37586" y="71471"/>
                  <a:pt x="45186" y="62211"/>
                  <a:pt x="53699" y="53698"/>
                </a:cubicBezTo>
                <a:cubicBezTo>
                  <a:pt x="62211" y="45186"/>
                  <a:pt x="71472" y="37586"/>
                  <a:pt x="81481" y="30898"/>
                </a:cubicBezTo>
                <a:cubicBezTo>
                  <a:pt x="91490" y="24210"/>
                  <a:pt x="102056" y="18562"/>
                  <a:pt x="113178" y="13956"/>
                </a:cubicBezTo>
                <a:cubicBezTo>
                  <a:pt x="124300" y="9349"/>
                  <a:pt x="135764" y="5871"/>
                  <a:pt x="147571" y="3523"/>
                </a:cubicBezTo>
                <a:cubicBezTo>
                  <a:pt x="159378" y="1174"/>
                  <a:pt x="171300" y="0"/>
                  <a:pt x="183338" y="0"/>
                </a:cubicBezTo>
                <a:lnTo>
                  <a:pt x="5940163" y="0"/>
                </a:lnTo>
                <a:cubicBezTo>
                  <a:pt x="5952200" y="0"/>
                  <a:pt x="5964122" y="1174"/>
                  <a:pt x="5975929" y="3523"/>
                </a:cubicBezTo>
                <a:cubicBezTo>
                  <a:pt x="5987736" y="5871"/>
                  <a:pt x="5999199" y="9349"/>
                  <a:pt x="6010321" y="13956"/>
                </a:cubicBezTo>
                <a:cubicBezTo>
                  <a:pt x="6021444" y="18562"/>
                  <a:pt x="6032009" y="24210"/>
                  <a:pt x="6042018" y="30898"/>
                </a:cubicBezTo>
                <a:cubicBezTo>
                  <a:pt x="6052029" y="37586"/>
                  <a:pt x="6061289" y="45186"/>
                  <a:pt x="6069802" y="53698"/>
                </a:cubicBezTo>
                <a:cubicBezTo>
                  <a:pt x="6078314" y="62211"/>
                  <a:pt x="6085914" y="71471"/>
                  <a:pt x="6092601" y="81481"/>
                </a:cubicBezTo>
                <a:cubicBezTo>
                  <a:pt x="6099289" y="91490"/>
                  <a:pt x="6104937" y="102056"/>
                  <a:pt x="6109544" y="113178"/>
                </a:cubicBezTo>
                <a:cubicBezTo>
                  <a:pt x="6114150" y="124299"/>
                  <a:pt x="6117628" y="135764"/>
                  <a:pt x="6119978" y="147571"/>
                </a:cubicBezTo>
                <a:cubicBezTo>
                  <a:pt x="6122326" y="159377"/>
                  <a:pt x="6123500" y="171300"/>
                  <a:pt x="6123501" y="183338"/>
                </a:cubicBezTo>
                <a:lnTo>
                  <a:pt x="6123501" y="4271783"/>
                </a:lnTo>
                <a:cubicBezTo>
                  <a:pt x="6123500" y="4283821"/>
                  <a:pt x="6122326" y="4295744"/>
                  <a:pt x="6119978" y="4307550"/>
                </a:cubicBezTo>
                <a:cubicBezTo>
                  <a:pt x="6117628" y="4319357"/>
                  <a:pt x="6114150" y="4330822"/>
                  <a:pt x="6109544" y="4341943"/>
                </a:cubicBezTo>
                <a:cubicBezTo>
                  <a:pt x="6104937" y="4353065"/>
                  <a:pt x="6099289" y="4363631"/>
                  <a:pt x="6092601" y="4373640"/>
                </a:cubicBezTo>
                <a:cubicBezTo>
                  <a:pt x="6085914" y="4383649"/>
                  <a:pt x="6078314" y="4392910"/>
                  <a:pt x="6069802" y="4401423"/>
                </a:cubicBezTo>
                <a:cubicBezTo>
                  <a:pt x="6061289" y="4409935"/>
                  <a:pt x="6052029" y="4417535"/>
                  <a:pt x="6042019" y="4424223"/>
                </a:cubicBezTo>
                <a:cubicBezTo>
                  <a:pt x="6032009" y="4430910"/>
                  <a:pt x="6021444" y="4436558"/>
                  <a:pt x="6010321" y="4441165"/>
                </a:cubicBezTo>
                <a:cubicBezTo>
                  <a:pt x="5999199" y="4445772"/>
                  <a:pt x="5987736" y="4449250"/>
                  <a:pt x="5975929" y="4451598"/>
                </a:cubicBezTo>
                <a:cubicBezTo>
                  <a:pt x="5964122" y="4453947"/>
                  <a:pt x="5952200" y="4455121"/>
                  <a:pt x="5940163" y="4455122"/>
                </a:cubicBezTo>
                <a:lnTo>
                  <a:pt x="183338" y="4455122"/>
                </a:lnTo>
                <a:cubicBezTo>
                  <a:pt x="171300" y="4455121"/>
                  <a:pt x="159378" y="4453947"/>
                  <a:pt x="147571" y="4451598"/>
                </a:cubicBezTo>
                <a:cubicBezTo>
                  <a:pt x="135764" y="4449250"/>
                  <a:pt x="124300" y="4445772"/>
                  <a:pt x="113178" y="4441165"/>
                </a:cubicBezTo>
                <a:cubicBezTo>
                  <a:pt x="102056" y="4436558"/>
                  <a:pt x="91490" y="4430910"/>
                  <a:pt x="81481" y="4424223"/>
                </a:cubicBezTo>
                <a:cubicBezTo>
                  <a:pt x="71472" y="4417535"/>
                  <a:pt x="62211" y="4409935"/>
                  <a:pt x="53699" y="4401423"/>
                </a:cubicBezTo>
                <a:cubicBezTo>
                  <a:pt x="45186" y="4392910"/>
                  <a:pt x="37586" y="4383649"/>
                  <a:pt x="30898" y="4373640"/>
                </a:cubicBezTo>
                <a:cubicBezTo>
                  <a:pt x="24210" y="4363631"/>
                  <a:pt x="18563" y="4353065"/>
                  <a:pt x="13956" y="4341943"/>
                </a:cubicBezTo>
                <a:cubicBezTo>
                  <a:pt x="9349" y="4330822"/>
                  <a:pt x="5871" y="4319357"/>
                  <a:pt x="3523" y="4307550"/>
                </a:cubicBezTo>
                <a:cubicBezTo>
                  <a:pt x="1174" y="4295744"/>
                  <a:pt x="0" y="4283821"/>
                  <a:pt x="0" y="4271783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40" name="Picture 40"/>
          <p:cNvPicPr>
            <a:picLocks noChangeAspect="0" noChangeArrowheads="0"/>
          </p:cNvPicPr>
          <p:nvPr/>
        </p:nvPicPr>
        <p:blipFill>
          <a:blip r:embed="rId_FZqf" cstate="print"/>
          <a:srcRect/>
          <a:stretch>
            <a:fillRect/>
          </a:stretch>
        </p:blipFill>
        <p:spPr bwMode="auto">
          <a:xfrm>
            <a:off x="861690" y="1998388"/>
            <a:ext cx="5500150" cy="3923440"/>
          </a:xfrm>
          <a:prstGeom prst="rect">
            <a:avLst/>
          </a:prstGeom>
          <a:noFill/>
        </p:spPr>
      </p:pic>
      <p:sp>
        <p:nvSpPr>
          <p:cNvPr id="41" name="TextBox 41"/>
          <p:cNvSpPr txBox="1"/>
          <p:nvPr/>
        </p:nvSpPr>
        <p:spPr>
          <a:xfrm>
            <a:off x="9515260" y="6533896"/>
            <a:ext cx="2240965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11" dirty="0" b="0" i="0" smtClean="0">
                <a:solidFill>
                  <a:srgbClr val="999999"/>
                </a:solidFill>
                <a:latin typeface="Arial" pitchFamily="18"/>
                <a:cs typeface="Arial" pitchFamily="18"/>
              </a:rPr>
              <a:t>ChatExcel数据分析团队 | 2025-11-28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F5F7FA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" name="Picture 3"/>
          <p:cNvPicPr>
            <a:picLocks noChangeAspect="0" noChangeArrowheads="0"/>
          </p:cNvPicPr>
          <p:nvPr/>
        </p:nvPicPr>
        <p:blipFill>
          <a:blip r:embed="rId_Ht6d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4" name="TextBox 4"/>
          <p:cNvSpPr txBox="1"/>
          <p:nvPr/>
        </p:nvSpPr>
        <p:spPr>
          <a:xfrm>
            <a:off x="571500" y="730494"/>
            <a:ext cx="3898900" cy="342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700"/>
              </a:lnSpc>
              <a:spcBef>
                <a:spcPts val="0"/>
              </a:spcBef>
            </a:pPr>
            <a:r>
              <a:rPr sz="2700" dirty="0" b="0" i="0" smtClean="0">
                <a:solidFill>
                  <a:srgbClr val="1A202C"/>
                </a:solidFill>
                <a:latin typeface="Arial" pitchFamily="18"/>
                <a:cs typeface="Arial" pitchFamily="18"/>
              </a:rPr>
              <a:t>占</a:t>
            </a:r>
            <a:r>
              <a:rPr sz="2700" dirty="0" b="0" i="0" smtClean="0">
                <a:solidFill>
                  <a:srgbClr val="1A202C"/>
                </a:solidFill>
                <a:latin typeface="Arial" pitchFamily="18"/>
                <a:cs typeface="Arial" pitchFamily="18"/>
              </a:rPr>
              <a:t>比</a:t>
            </a:r>
            <a:r>
              <a:rPr sz="2700" dirty="0" b="0" i="0" smtClean="0">
                <a:solidFill>
                  <a:srgbClr val="1A202C"/>
                </a:solidFill>
                <a:latin typeface="Microsoft YaHei" pitchFamily="18"/>
                <a:cs typeface="Microsoft YaHei" pitchFamily="18"/>
              </a:rPr>
              <a:t>最高与最</a:t>
            </a:r>
            <a:r>
              <a:rPr sz="2700" dirty="0" b="0" i="0" smtClean="0">
                <a:solidFill>
                  <a:srgbClr val="1A202C"/>
                </a:solidFill>
                <a:latin typeface="Arial" pitchFamily="18"/>
                <a:cs typeface="Arial" pitchFamily="18"/>
              </a:rPr>
              <a:t>低</a:t>
            </a:r>
            <a:r>
              <a:rPr sz="2700" dirty="0" b="0" i="0" smtClean="0">
                <a:solidFill>
                  <a:srgbClr val="1A202C"/>
                </a:solidFill>
                <a:latin typeface="Microsoft YaHei" pitchFamily="18"/>
                <a:cs typeface="Microsoft YaHei" pitchFamily="18"/>
              </a:rPr>
              <a:t>部门分</a:t>
            </a:r>
            <a:r>
              <a:rPr sz="2700" dirty="0" b="0" i="0" smtClean="0">
                <a:solidFill>
                  <a:srgbClr val="1A202C"/>
                </a:solidFill>
                <a:latin typeface="Arial" pitchFamily="18"/>
                <a:cs typeface="Arial" pitchFamily="18"/>
              </a:rPr>
              <a:t>析</a:t>
            </a:r>
          </a:p>
        </p:txBody>
      </p:sp>
      <p:sp>
        <p:nvSpPr>
          <p:cNvPr id="5" name="Freeform 5"/>
          <p:cNvSpPr/>
          <p:nvPr/>
        </p:nvSpPr>
        <p:spPr>
          <a:xfrm>
            <a:off x="571500" y="1190625"/>
            <a:ext cx="571500" cy="38100"/>
          </a:xfrm>
          <a:custGeom>
            <a:avLst/>
            <a:gdLst>
              <a:gd name="connsiteX0" fmla="*/ 0 w 571500"/>
              <a:gd name="connsiteY0" fmla="*/ 19050 h 38100"/>
              <a:gd name="connsiteX1" fmla="*/ 1450 w 571500"/>
              <a:gd name="connsiteY1" fmla="*/ 11760 h 38100"/>
              <a:gd name="connsiteX2" fmla="*/ 5580 w 571500"/>
              <a:gd name="connsiteY2" fmla="*/ 5580 h 38100"/>
              <a:gd name="connsiteX3" fmla="*/ 11760 w 571500"/>
              <a:gd name="connsiteY3" fmla="*/ 1450 h 38100"/>
              <a:gd name="connsiteX4" fmla="*/ 19050 w 571500"/>
              <a:gd name="connsiteY4" fmla="*/ 0 h 38100"/>
              <a:gd name="connsiteX5" fmla="*/ 552450 w 571500"/>
              <a:gd name="connsiteY5" fmla="*/ 0 h 38100"/>
              <a:gd name="connsiteX6" fmla="*/ 559740 w 571500"/>
              <a:gd name="connsiteY6" fmla="*/ 1450 h 38100"/>
              <a:gd name="connsiteX7" fmla="*/ 565920 w 571500"/>
              <a:gd name="connsiteY7" fmla="*/ 5580 h 38100"/>
              <a:gd name="connsiteX8" fmla="*/ 570050 w 571500"/>
              <a:gd name="connsiteY8" fmla="*/ 11760 h 38100"/>
              <a:gd name="connsiteX9" fmla="*/ 571500 w 571500"/>
              <a:gd name="connsiteY9" fmla="*/ 19050 h 38100"/>
              <a:gd name="connsiteX10" fmla="*/ 570050 w 571500"/>
              <a:gd name="connsiteY10" fmla="*/ 26340 h 38100"/>
              <a:gd name="connsiteX11" fmla="*/ 565920 w 571500"/>
              <a:gd name="connsiteY11" fmla="*/ 32520 h 38100"/>
              <a:gd name="connsiteX12" fmla="*/ 559740 w 571500"/>
              <a:gd name="connsiteY12" fmla="*/ 36650 h 38100"/>
              <a:gd name="connsiteX13" fmla="*/ 552450 w 571500"/>
              <a:gd name="connsiteY13" fmla="*/ 38100 h 38100"/>
              <a:gd name="connsiteX14" fmla="*/ 19050 w 571500"/>
              <a:gd name="connsiteY14" fmla="*/ 38100 h 38100"/>
              <a:gd name="connsiteX15" fmla="*/ 11760 w 571500"/>
              <a:gd name="connsiteY15" fmla="*/ 36650 h 38100"/>
              <a:gd name="connsiteX16" fmla="*/ 5580 w 571500"/>
              <a:gd name="connsiteY16" fmla="*/ 32520 h 38100"/>
              <a:gd name="connsiteX17" fmla="*/ 1450 w 571500"/>
              <a:gd name="connsiteY17" fmla="*/ 26340 h 38100"/>
              <a:gd name="connsiteX18" fmla="*/ 0 w 571500"/>
              <a:gd name="connsiteY18" fmla="*/ 19050 h 38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571500" h="38100">
                <a:moveTo>
                  <a:pt x="0" y="19050"/>
                </a:moveTo>
                <a:cubicBezTo>
                  <a:pt x="0" y="16524"/>
                  <a:pt x="483" y="14094"/>
                  <a:pt x="1450" y="11760"/>
                </a:cubicBezTo>
                <a:cubicBezTo>
                  <a:pt x="2417" y="9426"/>
                  <a:pt x="3793" y="7366"/>
                  <a:pt x="5580" y="5580"/>
                </a:cubicBezTo>
                <a:cubicBezTo>
                  <a:pt x="7366" y="3793"/>
                  <a:pt x="9426" y="2417"/>
                  <a:pt x="11760" y="1450"/>
                </a:cubicBezTo>
                <a:cubicBezTo>
                  <a:pt x="14094" y="483"/>
                  <a:pt x="16524" y="0"/>
                  <a:pt x="19050" y="0"/>
                </a:cubicBezTo>
                <a:lnTo>
                  <a:pt x="552450" y="0"/>
                </a:lnTo>
                <a:cubicBezTo>
                  <a:pt x="554976" y="0"/>
                  <a:pt x="557406" y="483"/>
                  <a:pt x="559740" y="1450"/>
                </a:cubicBezTo>
                <a:cubicBezTo>
                  <a:pt x="562074" y="2417"/>
                  <a:pt x="564134" y="3793"/>
                  <a:pt x="565920" y="5580"/>
                </a:cubicBezTo>
                <a:cubicBezTo>
                  <a:pt x="567707" y="7366"/>
                  <a:pt x="569083" y="9426"/>
                  <a:pt x="570050" y="11760"/>
                </a:cubicBezTo>
                <a:cubicBezTo>
                  <a:pt x="571017" y="14094"/>
                  <a:pt x="571500" y="16524"/>
                  <a:pt x="571500" y="19050"/>
                </a:cubicBezTo>
                <a:cubicBezTo>
                  <a:pt x="571500" y="21576"/>
                  <a:pt x="571017" y="24006"/>
                  <a:pt x="570050" y="26340"/>
                </a:cubicBezTo>
                <a:cubicBezTo>
                  <a:pt x="569083" y="28674"/>
                  <a:pt x="567707" y="30734"/>
                  <a:pt x="565920" y="32520"/>
                </a:cubicBezTo>
                <a:cubicBezTo>
                  <a:pt x="564134" y="34306"/>
                  <a:pt x="562074" y="35683"/>
                  <a:pt x="559740" y="36650"/>
                </a:cubicBezTo>
                <a:cubicBezTo>
                  <a:pt x="557406" y="37616"/>
                  <a:pt x="554976" y="38100"/>
                  <a:pt x="552450" y="38100"/>
                </a:cubicBezTo>
                <a:lnTo>
                  <a:pt x="19050" y="38100"/>
                </a:lnTo>
                <a:cubicBezTo>
                  <a:pt x="16524" y="38100"/>
                  <a:pt x="14094" y="37616"/>
                  <a:pt x="11760" y="36650"/>
                </a:cubicBezTo>
                <a:cubicBezTo>
                  <a:pt x="9426" y="35683"/>
                  <a:pt x="7366" y="34306"/>
                  <a:pt x="5580" y="32520"/>
                </a:cubicBezTo>
                <a:cubicBezTo>
                  <a:pt x="3793" y="30734"/>
                  <a:pt x="2417" y="28674"/>
                  <a:pt x="1450" y="26340"/>
                </a:cubicBezTo>
                <a:cubicBezTo>
                  <a:pt x="483" y="24006"/>
                  <a:pt x="0" y="21576"/>
                  <a:pt x="0" y="19050"/>
                </a:cubicBezTo>
                <a:close/>
              </a:path>
            </a:pathLst>
          </a:custGeom>
          <a:solidFill>
            <a:srgbClr val="206D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6086475" y="1714500"/>
            <a:ext cx="19050" cy="3429000"/>
          </a:xfrm>
          <a:custGeom>
            <a:avLst/>
            <a:gdLst>
              <a:gd name="connsiteX0" fmla="*/ 0 w 19050"/>
              <a:gd name="connsiteY0" fmla="*/ 0 h 3429000"/>
              <a:gd name="connsiteX1" fmla="*/ 19050 w 19050"/>
              <a:gd name="connsiteY1" fmla="*/ 0 h 3429000"/>
              <a:gd name="connsiteX2" fmla="*/ 19050 w 19050"/>
              <a:gd name="connsiteY2" fmla="*/ 3429000 h 3429000"/>
              <a:gd name="connsiteX3" fmla="*/ 0 w 19050"/>
              <a:gd name="connsiteY3" fmla="*/ 3429000 h 3429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9050" h="3429000">
                <a:moveTo>
                  <a:pt x="0" y="0"/>
                </a:moveTo>
                <a:lnTo>
                  <a:pt x="19050" y="0"/>
                </a:lnTo>
                <a:lnTo>
                  <a:pt x="19050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E2E8F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6086475" y="6515100"/>
            <a:ext cx="19050" cy="342900"/>
          </a:xfrm>
          <a:custGeom>
            <a:avLst/>
            <a:gdLst>
              <a:gd name="connsiteX0" fmla="*/ 0 w 19050"/>
              <a:gd name="connsiteY0" fmla="*/ 0 h 342900"/>
              <a:gd name="connsiteX1" fmla="*/ 19050 w 19050"/>
              <a:gd name="connsiteY1" fmla="*/ 0 h 342900"/>
              <a:gd name="connsiteX2" fmla="*/ 19050 w 19050"/>
              <a:gd name="connsiteY2" fmla="*/ 342900 h 342900"/>
              <a:gd name="connsiteX3" fmla="*/ 0 w 19050"/>
              <a:gd name="connsiteY3" fmla="*/ 342900 h 342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9050" h="342900">
                <a:moveTo>
                  <a:pt x="0" y="0"/>
                </a:moveTo>
                <a:lnTo>
                  <a:pt x="19050" y="0"/>
                </a:lnTo>
                <a:lnTo>
                  <a:pt x="19050" y="342900"/>
                </a:lnTo>
                <a:lnTo>
                  <a:pt x="0" y="342900"/>
                </a:lnTo>
              </a:path>
            </a:pathLst>
          </a:custGeom>
          <a:solidFill>
            <a:srgbClr val="E2E8F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5857875" y="3505200"/>
            <a:ext cx="476250" cy="533400"/>
          </a:xfrm>
          <a:custGeom>
            <a:avLst/>
            <a:gdLst>
              <a:gd name="connsiteX0" fmla="*/ 0 w 476250"/>
              <a:gd name="connsiteY0" fmla="*/ 0 h 533400"/>
              <a:gd name="connsiteX1" fmla="*/ 476250 w 476250"/>
              <a:gd name="connsiteY1" fmla="*/ 0 h 533400"/>
              <a:gd name="connsiteX2" fmla="*/ 476250 w 476250"/>
              <a:gd name="connsiteY2" fmla="*/ 533400 h 533400"/>
              <a:gd name="connsiteX3" fmla="*/ 0 w 47625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76250" h="533400">
                <a:moveTo>
                  <a:pt x="0" y="0"/>
                </a:moveTo>
                <a:lnTo>
                  <a:pt x="476250" y="0"/>
                </a:lnTo>
                <a:lnTo>
                  <a:pt x="47625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F5F7FA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TextBox 9"/>
          <p:cNvSpPr txBox="1"/>
          <p:nvPr/>
        </p:nvSpPr>
        <p:spPr>
          <a:xfrm>
            <a:off x="5953125" y="3700096"/>
            <a:ext cx="42006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CBD5E0"/>
                </a:solidFill>
                <a:latin typeface="Arial" pitchFamily="18"/>
                <a:cs typeface="Arial" pitchFamily="18"/>
              </a:rPr>
              <a:t>VS</a:t>
            </a:r>
          </a:p>
        </p:txBody>
      </p:sp>
      <p:sp>
        <p:nvSpPr>
          <p:cNvPr id="10" name="Freeform 10"/>
          <p:cNvSpPr/>
          <p:nvPr/>
        </p:nvSpPr>
        <p:spPr>
          <a:xfrm>
            <a:off x="39624" y="1438656"/>
            <a:ext cx="6303264" cy="5352288"/>
          </a:xfrm>
          <a:custGeom>
            <a:avLst/>
            <a:gdLst>
              <a:gd name="connsiteX0" fmla="*/ 0 w 6303264"/>
              <a:gd name="connsiteY0" fmla="*/ 0 h 5352288"/>
              <a:gd name="connsiteX1" fmla="*/ 6303264 w 6303264"/>
              <a:gd name="connsiteY1" fmla="*/ 0 h 5352288"/>
              <a:gd name="connsiteX2" fmla="*/ 6303264 w 6303264"/>
              <a:gd name="connsiteY2" fmla="*/ 5352288 h 5352288"/>
              <a:gd name="connsiteX3" fmla="*/ 0 w 6303264"/>
              <a:gd name="connsiteY3" fmla="*/ 5352288 h 535228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6303264" h="5352288">
                <a:moveTo>
                  <a:pt x="0" y="0"/>
                </a:moveTo>
                <a:lnTo>
                  <a:pt x="6303264" y="0"/>
                </a:lnTo>
                <a:lnTo>
                  <a:pt x="6303264" y="5352288"/>
                </a:lnTo>
                <a:lnTo>
                  <a:pt x="0" y="5352288"/>
                </a:lnTo>
                <a:close/>
              </a:path>
            </a:pathLst>
          </a:custGeom>
          <a:solidFill>
            <a:srgbClr val="000000">
              <a:alpha val="196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571500" y="1819275"/>
            <a:ext cx="5238750" cy="4248150"/>
          </a:xfrm>
          <a:custGeom>
            <a:avLst/>
            <a:gdLst>
              <a:gd name="connsiteX0" fmla="*/ 0 w 5238750"/>
              <a:gd name="connsiteY0" fmla="*/ 4019550 h 4248150"/>
              <a:gd name="connsiteX1" fmla="*/ 0 w 5238750"/>
              <a:gd name="connsiteY1" fmla="*/ 190500 h 4248150"/>
              <a:gd name="connsiteX2" fmla="*/ 1101 w 5238750"/>
              <a:gd name="connsiteY2" fmla="*/ 171828 h 4248150"/>
              <a:gd name="connsiteX3" fmla="*/ 4392 w 5238750"/>
              <a:gd name="connsiteY3" fmla="*/ 153335 h 4248150"/>
              <a:gd name="connsiteX4" fmla="*/ 9843 w 5238750"/>
              <a:gd name="connsiteY4" fmla="*/ 135201 h 4248150"/>
              <a:gd name="connsiteX5" fmla="*/ 17401 w 5238750"/>
              <a:gd name="connsiteY5" fmla="*/ 117599 h 4248150"/>
              <a:gd name="connsiteX6" fmla="*/ 26993 w 5238750"/>
              <a:gd name="connsiteY6" fmla="*/ 100699 h 4248150"/>
              <a:gd name="connsiteX7" fmla="*/ 38526 w 5238750"/>
              <a:gd name="connsiteY7" fmla="*/ 84664 h 4248150"/>
              <a:gd name="connsiteX8" fmla="*/ 51890 w 5238750"/>
              <a:gd name="connsiteY8" fmla="*/ 69648 h 4248150"/>
              <a:gd name="connsiteX9" fmla="*/ 66955 w 5238750"/>
              <a:gd name="connsiteY9" fmla="*/ 55796 h 4248150"/>
              <a:gd name="connsiteX10" fmla="*/ 83578 w 5238750"/>
              <a:gd name="connsiteY10" fmla="*/ 43241 h 4248150"/>
              <a:gd name="connsiteX11" fmla="*/ 101597 w 5238750"/>
              <a:gd name="connsiteY11" fmla="*/ 32105 h 4248150"/>
              <a:gd name="connsiteX12" fmla="*/ 120839 w 5238750"/>
              <a:gd name="connsiteY12" fmla="*/ 22494 h 4248150"/>
              <a:gd name="connsiteX13" fmla="*/ 141118 w 5238750"/>
              <a:gd name="connsiteY13" fmla="*/ 14501 h 4248150"/>
              <a:gd name="connsiteX14" fmla="*/ 162241 w 5238750"/>
              <a:gd name="connsiteY14" fmla="*/ 8203 h 4248150"/>
              <a:gd name="connsiteX15" fmla="*/ 184002 w 5238750"/>
              <a:gd name="connsiteY15" fmla="*/ 3660 h 4248150"/>
              <a:gd name="connsiteX16" fmla="*/ 206193 w 5238750"/>
              <a:gd name="connsiteY16" fmla="*/ 917 h 4248150"/>
              <a:gd name="connsiteX17" fmla="*/ 228600 w 5238750"/>
              <a:gd name="connsiteY17" fmla="*/ 0 h 4248150"/>
              <a:gd name="connsiteX18" fmla="*/ 5010150 w 5238750"/>
              <a:gd name="connsiteY18" fmla="*/ 0 h 4248150"/>
              <a:gd name="connsiteX19" fmla="*/ 5032556 w 5238750"/>
              <a:gd name="connsiteY19" fmla="*/ 918 h 4248150"/>
              <a:gd name="connsiteX20" fmla="*/ 5054747 w 5238750"/>
              <a:gd name="connsiteY20" fmla="*/ 3661 h 4248150"/>
              <a:gd name="connsiteX21" fmla="*/ 5076508 w 5238750"/>
              <a:gd name="connsiteY21" fmla="*/ 8203 h 4248150"/>
              <a:gd name="connsiteX22" fmla="*/ 5097631 w 5238750"/>
              <a:gd name="connsiteY22" fmla="*/ 14501 h 4248150"/>
              <a:gd name="connsiteX23" fmla="*/ 5117911 w 5238750"/>
              <a:gd name="connsiteY23" fmla="*/ 22494 h 4248150"/>
              <a:gd name="connsiteX24" fmla="*/ 5137153 w 5238750"/>
              <a:gd name="connsiteY24" fmla="*/ 32105 h 4248150"/>
              <a:gd name="connsiteX25" fmla="*/ 5155171 w 5238750"/>
              <a:gd name="connsiteY25" fmla="*/ 43241 h 4248150"/>
              <a:gd name="connsiteX26" fmla="*/ 5171794 w 5238750"/>
              <a:gd name="connsiteY26" fmla="*/ 55796 h 4248150"/>
              <a:gd name="connsiteX27" fmla="*/ 5186860 w 5238750"/>
              <a:gd name="connsiteY27" fmla="*/ 69648 h 4248150"/>
              <a:gd name="connsiteX28" fmla="*/ 5200223 w 5238750"/>
              <a:gd name="connsiteY28" fmla="*/ 84664 h 4248150"/>
              <a:gd name="connsiteX29" fmla="*/ 5211756 w 5238750"/>
              <a:gd name="connsiteY29" fmla="*/ 100699 h 4248150"/>
              <a:gd name="connsiteX30" fmla="*/ 5221348 w 5238750"/>
              <a:gd name="connsiteY30" fmla="*/ 117598 h 4248150"/>
              <a:gd name="connsiteX31" fmla="*/ 5228906 w 5238750"/>
              <a:gd name="connsiteY31" fmla="*/ 135201 h 4248150"/>
              <a:gd name="connsiteX32" fmla="*/ 5234356 w 5238750"/>
              <a:gd name="connsiteY32" fmla="*/ 153335 h 4248150"/>
              <a:gd name="connsiteX33" fmla="*/ 5237649 w 5238750"/>
              <a:gd name="connsiteY33" fmla="*/ 171828 h 4248150"/>
              <a:gd name="connsiteX34" fmla="*/ 5238750 w 5238750"/>
              <a:gd name="connsiteY34" fmla="*/ 190500 h 4248150"/>
              <a:gd name="connsiteX35" fmla="*/ 5238750 w 5238750"/>
              <a:gd name="connsiteY35" fmla="*/ 4019550 h 4248150"/>
              <a:gd name="connsiteX36" fmla="*/ 5237649 w 5238750"/>
              <a:gd name="connsiteY36" fmla="*/ 4041956 h 4248150"/>
              <a:gd name="connsiteX37" fmla="*/ 5234356 w 5238750"/>
              <a:gd name="connsiteY37" fmla="*/ 4064147 h 4248150"/>
              <a:gd name="connsiteX38" fmla="*/ 5228906 w 5238750"/>
              <a:gd name="connsiteY38" fmla="*/ 4085909 h 4248150"/>
              <a:gd name="connsiteX39" fmla="*/ 5221348 w 5238750"/>
              <a:gd name="connsiteY39" fmla="*/ 4107031 h 4248150"/>
              <a:gd name="connsiteX40" fmla="*/ 5211756 w 5238750"/>
              <a:gd name="connsiteY40" fmla="*/ 4127311 h 4248150"/>
              <a:gd name="connsiteX41" fmla="*/ 5200223 w 5238750"/>
              <a:gd name="connsiteY41" fmla="*/ 4146552 h 4248150"/>
              <a:gd name="connsiteX42" fmla="*/ 5186860 w 5238750"/>
              <a:gd name="connsiteY42" fmla="*/ 4164571 h 4248150"/>
              <a:gd name="connsiteX43" fmla="*/ 5171794 w 5238750"/>
              <a:gd name="connsiteY43" fmla="*/ 4181194 h 4248150"/>
              <a:gd name="connsiteX44" fmla="*/ 5155171 w 5238750"/>
              <a:gd name="connsiteY44" fmla="*/ 4196259 h 4248150"/>
              <a:gd name="connsiteX45" fmla="*/ 5137152 w 5238750"/>
              <a:gd name="connsiteY45" fmla="*/ 4209622 h 4248150"/>
              <a:gd name="connsiteX46" fmla="*/ 5117911 w 5238750"/>
              <a:gd name="connsiteY46" fmla="*/ 4221156 h 4248150"/>
              <a:gd name="connsiteX47" fmla="*/ 5097631 w 5238750"/>
              <a:gd name="connsiteY47" fmla="*/ 4230748 h 4248150"/>
              <a:gd name="connsiteX48" fmla="*/ 5076508 w 5238750"/>
              <a:gd name="connsiteY48" fmla="*/ 4238306 h 4248150"/>
              <a:gd name="connsiteX49" fmla="*/ 5054747 w 5238750"/>
              <a:gd name="connsiteY49" fmla="*/ 4243756 h 4248150"/>
              <a:gd name="connsiteX50" fmla="*/ 5032556 w 5238750"/>
              <a:gd name="connsiteY50" fmla="*/ 4247049 h 4248150"/>
              <a:gd name="connsiteX51" fmla="*/ 5010150 w 5238750"/>
              <a:gd name="connsiteY51" fmla="*/ 4248150 h 4248150"/>
              <a:gd name="connsiteX52" fmla="*/ 228600 w 5238750"/>
              <a:gd name="connsiteY52" fmla="*/ 4248150 h 4248150"/>
              <a:gd name="connsiteX53" fmla="*/ 206193 w 5238750"/>
              <a:gd name="connsiteY53" fmla="*/ 4247049 h 4248150"/>
              <a:gd name="connsiteX54" fmla="*/ 184002 w 5238750"/>
              <a:gd name="connsiteY54" fmla="*/ 4243756 h 4248150"/>
              <a:gd name="connsiteX55" fmla="*/ 162241 w 5238750"/>
              <a:gd name="connsiteY55" fmla="*/ 4238306 h 4248150"/>
              <a:gd name="connsiteX56" fmla="*/ 141118 w 5238750"/>
              <a:gd name="connsiteY56" fmla="*/ 4230748 h 4248150"/>
              <a:gd name="connsiteX57" fmla="*/ 120839 w 5238750"/>
              <a:gd name="connsiteY57" fmla="*/ 4221156 h 4248150"/>
              <a:gd name="connsiteX58" fmla="*/ 101597 w 5238750"/>
              <a:gd name="connsiteY58" fmla="*/ 4209622 h 4248150"/>
              <a:gd name="connsiteX59" fmla="*/ 83578 w 5238750"/>
              <a:gd name="connsiteY59" fmla="*/ 4196259 h 4248150"/>
              <a:gd name="connsiteX60" fmla="*/ 66955 w 5238750"/>
              <a:gd name="connsiteY60" fmla="*/ 4181194 h 4248150"/>
              <a:gd name="connsiteX61" fmla="*/ 51890 w 5238750"/>
              <a:gd name="connsiteY61" fmla="*/ 4164571 h 4248150"/>
              <a:gd name="connsiteX62" fmla="*/ 38526 w 5238750"/>
              <a:gd name="connsiteY62" fmla="*/ 4146552 h 4248150"/>
              <a:gd name="connsiteX63" fmla="*/ 26993 w 5238750"/>
              <a:gd name="connsiteY63" fmla="*/ 4127311 h 4248150"/>
              <a:gd name="connsiteX64" fmla="*/ 17401 w 5238750"/>
              <a:gd name="connsiteY64" fmla="*/ 4107031 h 4248150"/>
              <a:gd name="connsiteX65" fmla="*/ 9843 w 5238750"/>
              <a:gd name="connsiteY65" fmla="*/ 4085909 h 4248150"/>
              <a:gd name="connsiteX66" fmla="*/ 4392 w 5238750"/>
              <a:gd name="connsiteY66" fmla="*/ 4064147 h 4248150"/>
              <a:gd name="connsiteX67" fmla="*/ 1101 w 5238750"/>
              <a:gd name="connsiteY67" fmla="*/ 4041956 h 4248150"/>
              <a:gd name="connsiteX68" fmla="*/ 0 w 5238750"/>
              <a:gd name="connsiteY68" fmla="*/ 4019550 h 4248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  <a:cxn ang="65">
                <a:pos x="connsiteX65" y="connsiteY65"/>
              </a:cxn>
              <a:cxn ang="66">
                <a:pos x="connsiteX66" y="connsiteY66"/>
              </a:cxn>
              <a:cxn ang="67">
                <a:pos x="connsiteX67" y="connsiteY67"/>
              </a:cxn>
              <a:cxn ang="68">
                <a:pos x="connsiteX68" y="connsiteY68"/>
              </a:cxn>
            </a:cxnLst>
            <a:rect l="l" t="t" r="r" b="b"/>
            <a:pathLst>
              <a:path w="5238750" h="4248150">
                <a:moveTo>
                  <a:pt x="0" y="4019550"/>
                </a:moveTo>
                <a:lnTo>
                  <a:pt x="0" y="190500"/>
                </a:lnTo>
                <a:cubicBezTo>
                  <a:pt x="0" y="184261"/>
                  <a:pt x="367" y="178037"/>
                  <a:pt x="1101" y="171828"/>
                </a:cubicBezTo>
                <a:cubicBezTo>
                  <a:pt x="1835" y="165619"/>
                  <a:pt x="2932" y="159455"/>
                  <a:pt x="4392" y="153335"/>
                </a:cubicBezTo>
                <a:cubicBezTo>
                  <a:pt x="5853" y="147216"/>
                  <a:pt x="7670" y="141171"/>
                  <a:pt x="9843" y="135201"/>
                </a:cubicBezTo>
                <a:cubicBezTo>
                  <a:pt x="12017" y="129230"/>
                  <a:pt x="14536" y="123363"/>
                  <a:pt x="17401" y="117599"/>
                </a:cubicBezTo>
                <a:cubicBezTo>
                  <a:pt x="20266" y="111834"/>
                  <a:pt x="23463" y="106201"/>
                  <a:pt x="26993" y="100699"/>
                </a:cubicBezTo>
                <a:cubicBezTo>
                  <a:pt x="30522" y="95196"/>
                  <a:pt x="34366" y="89851"/>
                  <a:pt x="38526" y="84664"/>
                </a:cubicBezTo>
                <a:cubicBezTo>
                  <a:pt x="42686" y="79476"/>
                  <a:pt x="47140" y="74471"/>
                  <a:pt x="51890" y="69648"/>
                </a:cubicBezTo>
                <a:cubicBezTo>
                  <a:pt x="56639" y="64825"/>
                  <a:pt x="61661" y="60208"/>
                  <a:pt x="66955" y="55796"/>
                </a:cubicBezTo>
                <a:cubicBezTo>
                  <a:pt x="72249" y="51384"/>
                  <a:pt x="77790" y="47199"/>
                  <a:pt x="83578" y="43241"/>
                </a:cubicBezTo>
                <a:cubicBezTo>
                  <a:pt x="89365" y="39283"/>
                  <a:pt x="95371" y="35571"/>
                  <a:pt x="101597" y="32105"/>
                </a:cubicBezTo>
                <a:cubicBezTo>
                  <a:pt x="107822" y="28639"/>
                  <a:pt x="114236" y="25435"/>
                  <a:pt x="120839" y="22494"/>
                </a:cubicBezTo>
                <a:cubicBezTo>
                  <a:pt x="127442" y="19553"/>
                  <a:pt x="134202" y="16889"/>
                  <a:pt x="141118" y="14501"/>
                </a:cubicBezTo>
                <a:cubicBezTo>
                  <a:pt x="148036" y="12113"/>
                  <a:pt x="155076" y="10014"/>
                  <a:pt x="162241" y="8203"/>
                </a:cubicBezTo>
                <a:cubicBezTo>
                  <a:pt x="169405" y="6392"/>
                  <a:pt x="176659" y="4878"/>
                  <a:pt x="184002" y="3660"/>
                </a:cubicBezTo>
                <a:cubicBezTo>
                  <a:pt x="191345" y="2443"/>
                  <a:pt x="198742" y="1529"/>
                  <a:pt x="206193" y="917"/>
                </a:cubicBezTo>
                <a:cubicBezTo>
                  <a:pt x="213644" y="306"/>
                  <a:pt x="221113" y="0"/>
                  <a:pt x="228600" y="0"/>
                </a:cubicBezTo>
                <a:lnTo>
                  <a:pt x="5010150" y="0"/>
                </a:lnTo>
                <a:cubicBezTo>
                  <a:pt x="5017637" y="0"/>
                  <a:pt x="5025106" y="306"/>
                  <a:pt x="5032556" y="918"/>
                </a:cubicBezTo>
                <a:cubicBezTo>
                  <a:pt x="5040007" y="1529"/>
                  <a:pt x="5047404" y="2443"/>
                  <a:pt x="5054747" y="3661"/>
                </a:cubicBezTo>
                <a:cubicBezTo>
                  <a:pt x="5062090" y="4878"/>
                  <a:pt x="5069344" y="6392"/>
                  <a:pt x="5076508" y="8203"/>
                </a:cubicBezTo>
                <a:cubicBezTo>
                  <a:pt x="5083673" y="10014"/>
                  <a:pt x="5090714" y="12113"/>
                  <a:pt x="5097631" y="14501"/>
                </a:cubicBezTo>
                <a:cubicBezTo>
                  <a:pt x="5104548" y="16889"/>
                  <a:pt x="5111308" y="19553"/>
                  <a:pt x="5117911" y="22494"/>
                </a:cubicBezTo>
                <a:cubicBezTo>
                  <a:pt x="5124514" y="25435"/>
                  <a:pt x="5130928" y="28639"/>
                  <a:pt x="5137153" y="32105"/>
                </a:cubicBezTo>
                <a:cubicBezTo>
                  <a:pt x="5143378" y="35571"/>
                  <a:pt x="5149384" y="39283"/>
                  <a:pt x="5155171" y="43241"/>
                </a:cubicBezTo>
                <a:cubicBezTo>
                  <a:pt x="5160959" y="47199"/>
                  <a:pt x="5166501" y="51384"/>
                  <a:pt x="5171794" y="55796"/>
                </a:cubicBezTo>
                <a:cubicBezTo>
                  <a:pt x="5177089" y="60208"/>
                  <a:pt x="5182110" y="64825"/>
                  <a:pt x="5186860" y="69648"/>
                </a:cubicBezTo>
                <a:cubicBezTo>
                  <a:pt x="5191610" y="74471"/>
                  <a:pt x="5196064" y="79476"/>
                  <a:pt x="5200223" y="84664"/>
                </a:cubicBezTo>
                <a:cubicBezTo>
                  <a:pt x="5204382" y="89851"/>
                  <a:pt x="5208226" y="95196"/>
                  <a:pt x="5211756" y="100699"/>
                </a:cubicBezTo>
                <a:cubicBezTo>
                  <a:pt x="5215285" y="106201"/>
                  <a:pt x="5218483" y="111834"/>
                  <a:pt x="5221348" y="117598"/>
                </a:cubicBezTo>
                <a:cubicBezTo>
                  <a:pt x="5224213" y="123363"/>
                  <a:pt x="5226733" y="129230"/>
                  <a:pt x="5228906" y="135201"/>
                </a:cubicBezTo>
                <a:cubicBezTo>
                  <a:pt x="5231080" y="141171"/>
                  <a:pt x="5232897" y="147216"/>
                  <a:pt x="5234356" y="153335"/>
                </a:cubicBezTo>
                <a:cubicBezTo>
                  <a:pt x="5235817" y="159454"/>
                  <a:pt x="5236915" y="165619"/>
                  <a:pt x="5237649" y="171828"/>
                </a:cubicBezTo>
                <a:cubicBezTo>
                  <a:pt x="5238383" y="178037"/>
                  <a:pt x="5238750" y="184261"/>
                  <a:pt x="5238750" y="190500"/>
                </a:cubicBezTo>
                <a:lnTo>
                  <a:pt x="5238750" y="4019550"/>
                </a:lnTo>
                <a:cubicBezTo>
                  <a:pt x="5238750" y="4027037"/>
                  <a:pt x="5238383" y="4034506"/>
                  <a:pt x="5237649" y="4041957"/>
                </a:cubicBezTo>
                <a:cubicBezTo>
                  <a:pt x="5236915" y="4049408"/>
                  <a:pt x="5235817" y="4056805"/>
                  <a:pt x="5234356" y="4064146"/>
                </a:cubicBezTo>
                <a:cubicBezTo>
                  <a:pt x="5232897" y="4071490"/>
                  <a:pt x="5231080" y="4078744"/>
                  <a:pt x="5228906" y="4085909"/>
                </a:cubicBezTo>
                <a:cubicBezTo>
                  <a:pt x="5226733" y="4093073"/>
                  <a:pt x="5224213" y="4100114"/>
                  <a:pt x="5221348" y="4107031"/>
                </a:cubicBezTo>
                <a:cubicBezTo>
                  <a:pt x="5218483" y="4113948"/>
                  <a:pt x="5215286" y="4120708"/>
                  <a:pt x="5211756" y="4127311"/>
                </a:cubicBezTo>
                <a:cubicBezTo>
                  <a:pt x="5208227" y="4133914"/>
                  <a:pt x="5204383" y="4140328"/>
                  <a:pt x="5200223" y="4146553"/>
                </a:cubicBezTo>
                <a:cubicBezTo>
                  <a:pt x="5196064" y="4152778"/>
                  <a:pt x="5191610" y="4158784"/>
                  <a:pt x="5186860" y="4164572"/>
                </a:cubicBezTo>
                <a:cubicBezTo>
                  <a:pt x="5182110" y="4170359"/>
                  <a:pt x="5177089" y="4175900"/>
                  <a:pt x="5171794" y="4181194"/>
                </a:cubicBezTo>
                <a:cubicBezTo>
                  <a:pt x="5166501" y="4186488"/>
                  <a:pt x="5160959" y="4191510"/>
                  <a:pt x="5155171" y="4196259"/>
                </a:cubicBezTo>
                <a:cubicBezTo>
                  <a:pt x="5149384" y="4201009"/>
                  <a:pt x="5143378" y="4205463"/>
                  <a:pt x="5137152" y="4209622"/>
                </a:cubicBezTo>
                <a:cubicBezTo>
                  <a:pt x="5130928" y="4213783"/>
                  <a:pt x="5124514" y="4217627"/>
                  <a:pt x="5117911" y="4221156"/>
                </a:cubicBezTo>
                <a:cubicBezTo>
                  <a:pt x="5111308" y="4224685"/>
                  <a:pt x="5104548" y="4227882"/>
                  <a:pt x="5097631" y="4230748"/>
                </a:cubicBezTo>
                <a:cubicBezTo>
                  <a:pt x="5090714" y="4233613"/>
                  <a:pt x="5083673" y="4236132"/>
                  <a:pt x="5076508" y="4238306"/>
                </a:cubicBezTo>
                <a:cubicBezTo>
                  <a:pt x="5069344" y="4240479"/>
                  <a:pt x="5062090" y="4242296"/>
                  <a:pt x="5054747" y="4243756"/>
                </a:cubicBezTo>
                <a:cubicBezTo>
                  <a:pt x="5047404" y="4245217"/>
                  <a:pt x="5040007" y="4246315"/>
                  <a:pt x="5032556" y="4247049"/>
                </a:cubicBezTo>
                <a:cubicBezTo>
                  <a:pt x="5025106" y="4247783"/>
                  <a:pt x="5017637" y="4248150"/>
                  <a:pt x="5010150" y="4248150"/>
                </a:cubicBezTo>
                <a:lnTo>
                  <a:pt x="228600" y="4248150"/>
                </a:lnTo>
                <a:cubicBezTo>
                  <a:pt x="221113" y="4248150"/>
                  <a:pt x="213644" y="4247783"/>
                  <a:pt x="206193" y="4247049"/>
                </a:cubicBezTo>
                <a:cubicBezTo>
                  <a:pt x="198742" y="4246315"/>
                  <a:pt x="191345" y="4245217"/>
                  <a:pt x="184002" y="4243756"/>
                </a:cubicBezTo>
                <a:cubicBezTo>
                  <a:pt x="176659" y="4242296"/>
                  <a:pt x="169405" y="4240479"/>
                  <a:pt x="162241" y="4238306"/>
                </a:cubicBezTo>
                <a:cubicBezTo>
                  <a:pt x="155076" y="4236132"/>
                  <a:pt x="148036" y="4233613"/>
                  <a:pt x="141118" y="4230748"/>
                </a:cubicBezTo>
                <a:cubicBezTo>
                  <a:pt x="134202" y="4227882"/>
                  <a:pt x="127442" y="4224685"/>
                  <a:pt x="120839" y="4221156"/>
                </a:cubicBezTo>
                <a:cubicBezTo>
                  <a:pt x="114236" y="4217627"/>
                  <a:pt x="107822" y="4213783"/>
                  <a:pt x="101597" y="4209622"/>
                </a:cubicBezTo>
                <a:cubicBezTo>
                  <a:pt x="95372" y="4205463"/>
                  <a:pt x="89365" y="4201009"/>
                  <a:pt x="83578" y="4196259"/>
                </a:cubicBezTo>
                <a:cubicBezTo>
                  <a:pt x="77790" y="4191510"/>
                  <a:pt x="72249" y="4186488"/>
                  <a:pt x="66955" y="4181194"/>
                </a:cubicBezTo>
                <a:cubicBezTo>
                  <a:pt x="61661" y="4175900"/>
                  <a:pt x="56639" y="4170359"/>
                  <a:pt x="51890" y="4164571"/>
                </a:cubicBezTo>
                <a:cubicBezTo>
                  <a:pt x="47140" y="4158784"/>
                  <a:pt x="42686" y="4152778"/>
                  <a:pt x="38526" y="4146553"/>
                </a:cubicBezTo>
                <a:cubicBezTo>
                  <a:pt x="34366" y="4140328"/>
                  <a:pt x="30522" y="4133914"/>
                  <a:pt x="26993" y="4127311"/>
                </a:cubicBezTo>
                <a:cubicBezTo>
                  <a:pt x="23463" y="4120708"/>
                  <a:pt x="20266" y="4113948"/>
                  <a:pt x="17401" y="4107031"/>
                </a:cubicBezTo>
                <a:cubicBezTo>
                  <a:pt x="14536" y="4100114"/>
                  <a:pt x="12017" y="4093073"/>
                  <a:pt x="9843" y="4085909"/>
                </a:cubicBezTo>
                <a:cubicBezTo>
                  <a:pt x="7670" y="4078744"/>
                  <a:pt x="5853" y="4071490"/>
                  <a:pt x="4392" y="4064146"/>
                </a:cubicBezTo>
                <a:cubicBezTo>
                  <a:pt x="2932" y="4056805"/>
                  <a:pt x="1835" y="4049408"/>
                  <a:pt x="1101" y="4041957"/>
                </a:cubicBezTo>
                <a:cubicBezTo>
                  <a:pt x="367" y="4034506"/>
                  <a:pt x="0" y="4027037"/>
                  <a:pt x="0" y="401955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571500" y="1781175"/>
            <a:ext cx="5238750" cy="4286250"/>
          </a:xfrm>
          <a:custGeom>
            <a:avLst/>
            <a:gdLst>
              <a:gd name="connsiteX0" fmla="*/ 0 w 5238750"/>
              <a:gd name="connsiteY0" fmla="*/ 0 h 4286250"/>
              <a:gd name="connsiteX1" fmla="*/ 5238750 w 5238750"/>
              <a:gd name="connsiteY1" fmla="*/ 0 h 4286250"/>
              <a:gd name="connsiteX2" fmla="*/ 5238750 w 5238750"/>
              <a:gd name="connsiteY2" fmla="*/ 4286250 h 4286250"/>
              <a:gd name="connsiteX3" fmla="*/ 0 w 5238750"/>
              <a:gd name="connsiteY3" fmla="*/ 4286250 h 42862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238750" h="4286250">
                <a:moveTo>
                  <a:pt x="0" y="0"/>
                </a:moveTo>
                <a:lnTo>
                  <a:pt x="5238750" y="0"/>
                </a:lnTo>
                <a:lnTo>
                  <a:pt x="5238750" y="4286250"/>
                </a:lnTo>
                <a:lnTo>
                  <a:pt x="0" y="4286250"/>
                </a:lnTo>
                <a:close/>
              </a:path>
            </a:pathLst>
          </a:custGeom>
          <a:solidFill>
            <a:srgbClr val="206D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Freeform 13"/>
          <p:cNvSpPr/>
          <p:nvPr/>
        </p:nvSpPr>
        <p:spPr>
          <a:xfrm>
            <a:off x="952500" y="2238375"/>
            <a:ext cx="762000" cy="762000"/>
          </a:xfrm>
          <a:custGeom>
            <a:avLst/>
            <a:gdLst>
              <a:gd name="connsiteX0" fmla="*/ 0 w 762000"/>
              <a:gd name="connsiteY0" fmla="*/ 571500 h 762000"/>
              <a:gd name="connsiteX1" fmla="*/ 0 w 762000"/>
              <a:gd name="connsiteY1" fmla="*/ 190500 h 762000"/>
              <a:gd name="connsiteX2" fmla="*/ 3660 w 762000"/>
              <a:gd name="connsiteY2" fmla="*/ 153335 h 762000"/>
              <a:gd name="connsiteX3" fmla="*/ 14501 w 762000"/>
              <a:gd name="connsiteY3" fmla="*/ 117598 h 762000"/>
              <a:gd name="connsiteX4" fmla="*/ 32105 w 762000"/>
              <a:gd name="connsiteY4" fmla="*/ 84664 h 762000"/>
              <a:gd name="connsiteX5" fmla="*/ 55796 w 762000"/>
              <a:gd name="connsiteY5" fmla="*/ 55796 h 762000"/>
              <a:gd name="connsiteX6" fmla="*/ 84664 w 762000"/>
              <a:gd name="connsiteY6" fmla="*/ 32105 h 762000"/>
              <a:gd name="connsiteX7" fmla="*/ 117599 w 762000"/>
              <a:gd name="connsiteY7" fmla="*/ 14501 h 762000"/>
              <a:gd name="connsiteX8" fmla="*/ 153335 w 762000"/>
              <a:gd name="connsiteY8" fmla="*/ 3660 h 762000"/>
              <a:gd name="connsiteX9" fmla="*/ 190500 w 762000"/>
              <a:gd name="connsiteY9" fmla="*/ 0 h 762000"/>
              <a:gd name="connsiteX10" fmla="*/ 571500 w 762000"/>
              <a:gd name="connsiteY10" fmla="*/ 0 h 762000"/>
              <a:gd name="connsiteX11" fmla="*/ 608665 w 762000"/>
              <a:gd name="connsiteY11" fmla="*/ 3660 h 762000"/>
              <a:gd name="connsiteX12" fmla="*/ 644401 w 762000"/>
              <a:gd name="connsiteY12" fmla="*/ 14501 h 762000"/>
              <a:gd name="connsiteX13" fmla="*/ 677336 w 762000"/>
              <a:gd name="connsiteY13" fmla="*/ 32105 h 762000"/>
              <a:gd name="connsiteX14" fmla="*/ 706204 w 762000"/>
              <a:gd name="connsiteY14" fmla="*/ 55796 h 762000"/>
              <a:gd name="connsiteX15" fmla="*/ 729895 w 762000"/>
              <a:gd name="connsiteY15" fmla="*/ 84664 h 762000"/>
              <a:gd name="connsiteX16" fmla="*/ 747499 w 762000"/>
              <a:gd name="connsiteY16" fmla="*/ 117598 h 762000"/>
              <a:gd name="connsiteX17" fmla="*/ 758340 w 762000"/>
              <a:gd name="connsiteY17" fmla="*/ 153335 h 762000"/>
              <a:gd name="connsiteX18" fmla="*/ 762000 w 762000"/>
              <a:gd name="connsiteY18" fmla="*/ 190500 h 762000"/>
              <a:gd name="connsiteX19" fmla="*/ 762000 w 762000"/>
              <a:gd name="connsiteY19" fmla="*/ 571500 h 762000"/>
              <a:gd name="connsiteX20" fmla="*/ 758340 w 762000"/>
              <a:gd name="connsiteY20" fmla="*/ 608664 h 762000"/>
              <a:gd name="connsiteX21" fmla="*/ 747499 w 762000"/>
              <a:gd name="connsiteY21" fmla="*/ 644401 h 762000"/>
              <a:gd name="connsiteX22" fmla="*/ 729895 w 762000"/>
              <a:gd name="connsiteY22" fmla="*/ 677336 h 762000"/>
              <a:gd name="connsiteX23" fmla="*/ 706204 w 762000"/>
              <a:gd name="connsiteY23" fmla="*/ 706204 h 762000"/>
              <a:gd name="connsiteX24" fmla="*/ 677336 w 762000"/>
              <a:gd name="connsiteY24" fmla="*/ 729895 h 762000"/>
              <a:gd name="connsiteX25" fmla="*/ 644401 w 762000"/>
              <a:gd name="connsiteY25" fmla="*/ 747499 h 762000"/>
              <a:gd name="connsiteX26" fmla="*/ 608665 w 762000"/>
              <a:gd name="connsiteY26" fmla="*/ 758339 h 762000"/>
              <a:gd name="connsiteX27" fmla="*/ 571500 w 762000"/>
              <a:gd name="connsiteY27" fmla="*/ 762000 h 762000"/>
              <a:gd name="connsiteX28" fmla="*/ 190500 w 762000"/>
              <a:gd name="connsiteY28" fmla="*/ 762000 h 762000"/>
              <a:gd name="connsiteX29" fmla="*/ 153335 w 762000"/>
              <a:gd name="connsiteY29" fmla="*/ 758339 h 762000"/>
              <a:gd name="connsiteX30" fmla="*/ 117599 w 762000"/>
              <a:gd name="connsiteY30" fmla="*/ 747499 h 762000"/>
              <a:gd name="connsiteX31" fmla="*/ 84664 w 762000"/>
              <a:gd name="connsiteY31" fmla="*/ 729895 h 762000"/>
              <a:gd name="connsiteX32" fmla="*/ 55796 w 762000"/>
              <a:gd name="connsiteY32" fmla="*/ 706204 h 762000"/>
              <a:gd name="connsiteX33" fmla="*/ 32105 w 762000"/>
              <a:gd name="connsiteY33" fmla="*/ 677336 h 762000"/>
              <a:gd name="connsiteX34" fmla="*/ 14501 w 762000"/>
              <a:gd name="connsiteY34" fmla="*/ 644401 h 762000"/>
              <a:gd name="connsiteX35" fmla="*/ 3660 w 762000"/>
              <a:gd name="connsiteY35" fmla="*/ 608664 h 762000"/>
              <a:gd name="connsiteX36" fmla="*/ 0 w 762000"/>
              <a:gd name="connsiteY36" fmla="*/ 571500 h 762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762000" h="762000">
                <a:moveTo>
                  <a:pt x="0" y="571500"/>
                </a:moveTo>
                <a:lnTo>
                  <a:pt x="0" y="190500"/>
                </a:lnTo>
                <a:cubicBezTo>
                  <a:pt x="0" y="177992"/>
                  <a:pt x="1220" y="165603"/>
                  <a:pt x="3660" y="153335"/>
                </a:cubicBezTo>
                <a:cubicBezTo>
                  <a:pt x="6101" y="141067"/>
                  <a:pt x="9714" y="129155"/>
                  <a:pt x="14501" y="117598"/>
                </a:cubicBezTo>
                <a:cubicBezTo>
                  <a:pt x="19288" y="106042"/>
                  <a:pt x="25156" y="95064"/>
                  <a:pt x="32105" y="84664"/>
                </a:cubicBezTo>
                <a:cubicBezTo>
                  <a:pt x="39054" y="74263"/>
                  <a:pt x="46951" y="64641"/>
                  <a:pt x="55796" y="55796"/>
                </a:cubicBezTo>
                <a:cubicBezTo>
                  <a:pt x="64641" y="46951"/>
                  <a:pt x="74263" y="39054"/>
                  <a:pt x="84664" y="32105"/>
                </a:cubicBezTo>
                <a:cubicBezTo>
                  <a:pt x="95064" y="25155"/>
                  <a:pt x="106043" y="19288"/>
                  <a:pt x="117599" y="14501"/>
                </a:cubicBezTo>
                <a:cubicBezTo>
                  <a:pt x="129155" y="9714"/>
                  <a:pt x="141067" y="6101"/>
                  <a:pt x="153335" y="3660"/>
                </a:cubicBezTo>
                <a:cubicBezTo>
                  <a:pt x="165603" y="1220"/>
                  <a:pt x="177992" y="0"/>
                  <a:pt x="190500" y="0"/>
                </a:cubicBezTo>
                <a:lnTo>
                  <a:pt x="571500" y="0"/>
                </a:lnTo>
                <a:cubicBezTo>
                  <a:pt x="584008" y="0"/>
                  <a:pt x="596397" y="1220"/>
                  <a:pt x="608665" y="3660"/>
                </a:cubicBezTo>
                <a:cubicBezTo>
                  <a:pt x="620933" y="6101"/>
                  <a:pt x="632845" y="9714"/>
                  <a:pt x="644401" y="14501"/>
                </a:cubicBezTo>
                <a:cubicBezTo>
                  <a:pt x="655957" y="19288"/>
                  <a:pt x="666936" y="25155"/>
                  <a:pt x="677336" y="32105"/>
                </a:cubicBezTo>
                <a:cubicBezTo>
                  <a:pt x="687737" y="39054"/>
                  <a:pt x="697359" y="46951"/>
                  <a:pt x="706204" y="55796"/>
                </a:cubicBezTo>
                <a:cubicBezTo>
                  <a:pt x="715049" y="64641"/>
                  <a:pt x="722946" y="74263"/>
                  <a:pt x="729895" y="84664"/>
                </a:cubicBezTo>
                <a:cubicBezTo>
                  <a:pt x="736844" y="95064"/>
                  <a:pt x="742712" y="106042"/>
                  <a:pt x="747499" y="117598"/>
                </a:cubicBezTo>
                <a:cubicBezTo>
                  <a:pt x="752286" y="129155"/>
                  <a:pt x="755899" y="141067"/>
                  <a:pt x="758340" y="153335"/>
                </a:cubicBezTo>
                <a:cubicBezTo>
                  <a:pt x="760780" y="165603"/>
                  <a:pt x="762000" y="177992"/>
                  <a:pt x="762000" y="190500"/>
                </a:cubicBezTo>
                <a:lnTo>
                  <a:pt x="762000" y="571500"/>
                </a:lnTo>
                <a:cubicBezTo>
                  <a:pt x="762000" y="584008"/>
                  <a:pt x="760780" y="596396"/>
                  <a:pt x="758340" y="608664"/>
                </a:cubicBezTo>
                <a:cubicBezTo>
                  <a:pt x="755899" y="620932"/>
                  <a:pt x="752286" y="632845"/>
                  <a:pt x="747499" y="644401"/>
                </a:cubicBezTo>
                <a:cubicBezTo>
                  <a:pt x="742712" y="655957"/>
                  <a:pt x="736844" y="666935"/>
                  <a:pt x="729895" y="677336"/>
                </a:cubicBezTo>
                <a:cubicBezTo>
                  <a:pt x="722946" y="687737"/>
                  <a:pt x="715049" y="697359"/>
                  <a:pt x="706204" y="706204"/>
                </a:cubicBezTo>
                <a:cubicBezTo>
                  <a:pt x="697359" y="715048"/>
                  <a:pt x="687737" y="722945"/>
                  <a:pt x="677336" y="729895"/>
                </a:cubicBezTo>
                <a:cubicBezTo>
                  <a:pt x="666936" y="736844"/>
                  <a:pt x="655957" y="742712"/>
                  <a:pt x="644401" y="747499"/>
                </a:cubicBezTo>
                <a:cubicBezTo>
                  <a:pt x="632845" y="752285"/>
                  <a:pt x="620933" y="755899"/>
                  <a:pt x="608665" y="758339"/>
                </a:cubicBezTo>
                <a:cubicBezTo>
                  <a:pt x="596397" y="760780"/>
                  <a:pt x="584008" y="762000"/>
                  <a:pt x="571500" y="762000"/>
                </a:cubicBezTo>
                <a:lnTo>
                  <a:pt x="190500" y="762000"/>
                </a:lnTo>
                <a:cubicBezTo>
                  <a:pt x="177992" y="762000"/>
                  <a:pt x="165603" y="760780"/>
                  <a:pt x="153335" y="758339"/>
                </a:cubicBezTo>
                <a:cubicBezTo>
                  <a:pt x="141067" y="755899"/>
                  <a:pt x="129155" y="752285"/>
                  <a:pt x="117599" y="747499"/>
                </a:cubicBezTo>
                <a:cubicBezTo>
                  <a:pt x="106043" y="742712"/>
                  <a:pt x="95064" y="736844"/>
                  <a:pt x="84664" y="729895"/>
                </a:cubicBezTo>
                <a:cubicBezTo>
                  <a:pt x="74263" y="722945"/>
                  <a:pt x="64641" y="715048"/>
                  <a:pt x="55796" y="706204"/>
                </a:cubicBezTo>
                <a:cubicBezTo>
                  <a:pt x="46951" y="697359"/>
                  <a:pt x="39054" y="687737"/>
                  <a:pt x="32105" y="677336"/>
                </a:cubicBezTo>
                <a:cubicBezTo>
                  <a:pt x="25156" y="666935"/>
                  <a:pt x="19288" y="655957"/>
                  <a:pt x="14501" y="644401"/>
                </a:cubicBezTo>
                <a:cubicBezTo>
                  <a:pt x="9714" y="632845"/>
                  <a:pt x="6101" y="620932"/>
                  <a:pt x="3660" y="608664"/>
                </a:cubicBezTo>
                <a:cubicBezTo>
                  <a:pt x="1220" y="596396"/>
                  <a:pt x="0" y="584008"/>
                  <a:pt x="0" y="571500"/>
                </a:cubicBezTo>
                <a:close/>
              </a:path>
            </a:pathLst>
          </a:custGeom>
          <a:solidFill>
            <a:srgbClr val="206D5D">
              <a:alpha val="102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TextBox 14"/>
          <p:cNvSpPr txBox="1"/>
          <p:nvPr/>
        </p:nvSpPr>
        <p:spPr>
          <a:xfrm>
            <a:off x="1181100" y="2466975"/>
            <a:ext cx="431800" cy="304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400"/>
              </a:lnSpc>
              <a:spcBef>
                <a:spcPts val="0"/>
              </a:spcBef>
            </a:pPr>
            <a:r>
              <a:rPr sz="2400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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952500" y="3310303"/>
            <a:ext cx="927100" cy="266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100"/>
              </a:lnSpc>
              <a:spcBef>
                <a:spcPts val="0"/>
              </a:spcBef>
            </a:pPr>
            <a:r>
              <a:rPr sz="2100" dirty="0" b="0" i="0" smtClean="0">
                <a:solidFill>
                  <a:srgbClr val="2D3748"/>
                </a:solidFill>
                <a:latin typeface="Arial" pitchFamily="18"/>
                <a:cs typeface="Arial" pitchFamily="18"/>
              </a:rPr>
              <a:t>销售</a:t>
            </a:r>
            <a:r>
              <a:rPr sz="2100" dirty="0" b="0" i="0" smtClean="0">
                <a:solidFill>
                  <a:srgbClr val="2D3748"/>
                </a:solidFill>
                <a:latin typeface="Arial" pitchFamily="18"/>
                <a:cs typeface="Arial" pitchFamily="18"/>
              </a:rPr>
              <a:t>部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952500" y="3744057"/>
            <a:ext cx="1838985" cy="533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4200"/>
              </a:lnSpc>
              <a:spcBef>
                <a:spcPts val="0"/>
              </a:spcBef>
            </a:pPr>
            <a:r>
              <a:rPr sz="4200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20.</a:t>
            </a:r>
            <a:r>
              <a:rPr sz="4200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43</a:t>
            </a:r>
            <a:r>
              <a:rPr sz="1800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%</a:t>
            </a:r>
          </a:p>
        </p:txBody>
      </p:sp>
      <p:sp>
        <p:nvSpPr>
          <p:cNvPr id="17" name="Freeform 17"/>
          <p:cNvSpPr/>
          <p:nvPr/>
        </p:nvSpPr>
        <p:spPr>
          <a:xfrm>
            <a:off x="952500" y="4381500"/>
            <a:ext cx="990600" cy="266700"/>
          </a:xfrm>
          <a:custGeom>
            <a:avLst/>
            <a:gdLst>
              <a:gd name="connsiteX0" fmla="*/ 0 w 990600"/>
              <a:gd name="connsiteY0" fmla="*/ 133350 h 266700"/>
              <a:gd name="connsiteX1" fmla="*/ 2562 w 990600"/>
              <a:gd name="connsiteY1" fmla="*/ 107334 h 266700"/>
              <a:gd name="connsiteX2" fmla="*/ 10151 w 990600"/>
              <a:gd name="connsiteY2" fmla="*/ 82319 h 266700"/>
              <a:gd name="connsiteX3" fmla="*/ 22473 w 990600"/>
              <a:gd name="connsiteY3" fmla="*/ 59264 h 266700"/>
              <a:gd name="connsiteX4" fmla="*/ 39057 w 990600"/>
              <a:gd name="connsiteY4" fmla="*/ 39057 h 266700"/>
              <a:gd name="connsiteX5" fmla="*/ 59265 w 990600"/>
              <a:gd name="connsiteY5" fmla="*/ 22473 h 266700"/>
              <a:gd name="connsiteX6" fmla="*/ 82319 w 990600"/>
              <a:gd name="connsiteY6" fmla="*/ 10150 h 266700"/>
              <a:gd name="connsiteX7" fmla="*/ 107335 w 990600"/>
              <a:gd name="connsiteY7" fmla="*/ 2562 h 266700"/>
              <a:gd name="connsiteX8" fmla="*/ 133350 w 990600"/>
              <a:gd name="connsiteY8" fmla="*/ 0 h 266700"/>
              <a:gd name="connsiteX9" fmla="*/ 857250 w 990600"/>
              <a:gd name="connsiteY9" fmla="*/ 0 h 266700"/>
              <a:gd name="connsiteX10" fmla="*/ 883265 w 990600"/>
              <a:gd name="connsiteY10" fmla="*/ 2562 h 266700"/>
              <a:gd name="connsiteX11" fmla="*/ 908281 w 990600"/>
              <a:gd name="connsiteY11" fmla="*/ 10150 h 266700"/>
              <a:gd name="connsiteX12" fmla="*/ 931335 w 990600"/>
              <a:gd name="connsiteY12" fmla="*/ 22473 h 266700"/>
              <a:gd name="connsiteX13" fmla="*/ 951543 w 990600"/>
              <a:gd name="connsiteY13" fmla="*/ 39057 h 266700"/>
              <a:gd name="connsiteX14" fmla="*/ 968126 w 990600"/>
              <a:gd name="connsiteY14" fmla="*/ 59264 h 266700"/>
              <a:gd name="connsiteX15" fmla="*/ 980449 w 990600"/>
              <a:gd name="connsiteY15" fmla="*/ 82319 h 266700"/>
              <a:gd name="connsiteX16" fmla="*/ 988038 w 990600"/>
              <a:gd name="connsiteY16" fmla="*/ 107334 h 266700"/>
              <a:gd name="connsiteX17" fmla="*/ 990600 w 990600"/>
              <a:gd name="connsiteY17" fmla="*/ 133350 h 266700"/>
              <a:gd name="connsiteX18" fmla="*/ 988038 w 990600"/>
              <a:gd name="connsiteY18" fmla="*/ 159365 h 266700"/>
              <a:gd name="connsiteX19" fmla="*/ 980449 w 990600"/>
              <a:gd name="connsiteY19" fmla="*/ 184380 h 266700"/>
              <a:gd name="connsiteX20" fmla="*/ 968126 w 990600"/>
              <a:gd name="connsiteY20" fmla="*/ 207435 h 266700"/>
              <a:gd name="connsiteX21" fmla="*/ 951543 w 990600"/>
              <a:gd name="connsiteY21" fmla="*/ 227643 h 266700"/>
              <a:gd name="connsiteX22" fmla="*/ 931335 w 990600"/>
              <a:gd name="connsiteY22" fmla="*/ 244226 h 266700"/>
              <a:gd name="connsiteX23" fmla="*/ 908281 w 990600"/>
              <a:gd name="connsiteY23" fmla="*/ 256549 h 266700"/>
              <a:gd name="connsiteX24" fmla="*/ 883265 w 990600"/>
              <a:gd name="connsiteY24" fmla="*/ 264137 h 266700"/>
              <a:gd name="connsiteX25" fmla="*/ 857250 w 990600"/>
              <a:gd name="connsiteY25" fmla="*/ 266700 h 266700"/>
              <a:gd name="connsiteX26" fmla="*/ 133350 w 990600"/>
              <a:gd name="connsiteY26" fmla="*/ 266700 h 266700"/>
              <a:gd name="connsiteX27" fmla="*/ 107335 w 990600"/>
              <a:gd name="connsiteY27" fmla="*/ 264137 h 266700"/>
              <a:gd name="connsiteX28" fmla="*/ 82319 w 990600"/>
              <a:gd name="connsiteY28" fmla="*/ 256549 h 266700"/>
              <a:gd name="connsiteX29" fmla="*/ 59265 w 990600"/>
              <a:gd name="connsiteY29" fmla="*/ 244226 h 266700"/>
              <a:gd name="connsiteX30" fmla="*/ 39057 w 990600"/>
              <a:gd name="connsiteY30" fmla="*/ 227643 h 266700"/>
              <a:gd name="connsiteX31" fmla="*/ 22474 w 990600"/>
              <a:gd name="connsiteY31" fmla="*/ 207435 h 266700"/>
              <a:gd name="connsiteX32" fmla="*/ 10151 w 990600"/>
              <a:gd name="connsiteY32" fmla="*/ 184380 h 266700"/>
              <a:gd name="connsiteX33" fmla="*/ 2562 w 990600"/>
              <a:gd name="connsiteY33" fmla="*/ 159365 h 266700"/>
              <a:gd name="connsiteX34" fmla="*/ 0 w 990600"/>
              <a:gd name="connsiteY34" fmla="*/ 133350 h 266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</a:cxnLst>
            <a:rect l="l" t="t" r="r" b="b"/>
            <a:pathLst>
              <a:path w="990600" h="266700">
                <a:moveTo>
                  <a:pt x="0" y="133350"/>
                </a:moveTo>
                <a:cubicBezTo>
                  <a:pt x="0" y="124594"/>
                  <a:pt x="854" y="115922"/>
                  <a:pt x="2562" y="107334"/>
                </a:cubicBezTo>
                <a:cubicBezTo>
                  <a:pt x="4270" y="98746"/>
                  <a:pt x="6800" y="90408"/>
                  <a:pt x="10151" y="82319"/>
                </a:cubicBezTo>
                <a:cubicBezTo>
                  <a:pt x="13501" y="74229"/>
                  <a:pt x="17609" y="66544"/>
                  <a:pt x="22473" y="59264"/>
                </a:cubicBezTo>
                <a:cubicBezTo>
                  <a:pt x="27338" y="51984"/>
                  <a:pt x="32866" y="45248"/>
                  <a:pt x="39057" y="39057"/>
                </a:cubicBezTo>
                <a:cubicBezTo>
                  <a:pt x="45249" y="32865"/>
                  <a:pt x="51985" y="27337"/>
                  <a:pt x="59265" y="22473"/>
                </a:cubicBezTo>
                <a:cubicBezTo>
                  <a:pt x="66545" y="17609"/>
                  <a:pt x="74230" y="13501"/>
                  <a:pt x="82319" y="10150"/>
                </a:cubicBezTo>
                <a:cubicBezTo>
                  <a:pt x="90409" y="6799"/>
                  <a:pt x="98747" y="4270"/>
                  <a:pt x="107335" y="2562"/>
                </a:cubicBezTo>
                <a:cubicBezTo>
                  <a:pt x="115922" y="854"/>
                  <a:pt x="124594" y="0"/>
                  <a:pt x="133350" y="0"/>
                </a:cubicBezTo>
                <a:lnTo>
                  <a:pt x="857250" y="0"/>
                </a:lnTo>
                <a:cubicBezTo>
                  <a:pt x="866006" y="0"/>
                  <a:pt x="874677" y="854"/>
                  <a:pt x="883265" y="2562"/>
                </a:cubicBezTo>
                <a:cubicBezTo>
                  <a:pt x="891853" y="4271"/>
                  <a:pt x="900191" y="6800"/>
                  <a:pt x="908281" y="10150"/>
                </a:cubicBezTo>
                <a:cubicBezTo>
                  <a:pt x="916370" y="13501"/>
                  <a:pt x="924055" y="17609"/>
                  <a:pt x="931335" y="22473"/>
                </a:cubicBezTo>
                <a:cubicBezTo>
                  <a:pt x="938615" y="27337"/>
                  <a:pt x="945351" y="32865"/>
                  <a:pt x="951543" y="39057"/>
                </a:cubicBezTo>
                <a:cubicBezTo>
                  <a:pt x="957734" y="45248"/>
                  <a:pt x="963262" y="51984"/>
                  <a:pt x="968126" y="59264"/>
                </a:cubicBezTo>
                <a:cubicBezTo>
                  <a:pt x="972991" y="66544"/>
                  <a:pt x="977098" y="74230"/>
                  <a:pt x="980449" y="82319"/>
                </a:cubicBezTo>
                <a:cubicBezTo>
                  <a:pt x="983800" y="90408"/>
                  <a:pt x="986329" y="98747"/>
                  <a:pt x="988038" y="107334"/>
                </a:cubicBezTo>
                <a:cubicBezTo>
                  <a:pt x="989746" y="115922"/>
                  <a:pt x="990600" y="124594"/>
                  <a:pt x="990600" y="133350"/>
                </a:cubicBezTo>
                <a:cubicBezTo>
                  <a:pt x="990600" y="142106"/>
                  <a:pt x="989746" y="150777"/>
                  <a:pt x="988038" y="159365"/>
                </a:cubicBezTo>
                <a:cubicBezTo>
                  <a:pt x="986329" y="167952"/>
                  <a:pt x="983800" y="176291"/>
                  <a:pt x="980449" y="184380"/>
                </a:cubicBezTo>
                <a:cubicBezTo>
                  <a:pt x="977098" y="192470"/>
                  <a:pt x="972991" y="200155"/>
                  <a:pt x="968126" y="207435"/>
                </a:cubicBezTo>
                <a:cubicBezTo>
                  <a:pt x="963262" y="214715"/>
                  <a:pt x="957734" y="221451"/>
                  <a:pt x="951543" y="227643"/>
                </a:cubicBezTo>
                <a:cubicBezTo>
                  <a:pt x="945351" y="233834"/>
                  <a:pt x="938615" y="239362"/>
                  <a:pt x="931335" y="244226"/>
                </a:cubicBezTo>
                <a:cubicBezTo>
                  <a:pt x="924055" y="249091"/>
                  <a:pt x="916370" y="253198"/>
                  <a:pt x="908281" y="256549"/>
                </a:cubicBezTo>
                <a:cubicBezTo>
                  <a:pt x="900191" y="259900"/>
                  <a:pt x="891853" y="262429"/>
                  <a:pt x="883265" y="264137"/>
                </a:cubicBezTo>
                <a:cubicBezTo>
                  <a:pt x="874677" y="265846"/>
                  <a:pt x="866006" y="266700"/>
                  <a:pt x="857250" y="266700"/>
                </a:cubicBezTo>
                <a:lnTo>
                  <a:pt x="133350" y="266700"/>
                </a:lnTo>
                <a:cubicBezTo>
                  <a:pt x="124594" y="266700"/>
                  <a:pt x="115922" y="265846"/>
                  <a:pt x="107335" y="264137"/>
                </a:cubicBezTo>
                <a:cubicBezTo>
                  <a:pt x="98747" y="262429"/>
                  <a:pt x="90409" y="259900"/>
                  <a:pt x="82319" y="256549"/>
                </a:cubicBezTo>
                <a:cubicBezTo>
                  <a:pt x="74230" y="253198"/>
                  <a:pt x="66545" y="249090"/>
                  <a:pt x="59265" y="244226"/>
                </a:cubicBezTo>
                <a:cubicBezTo>
                  <a:pt x="51985" y="239362"/>
                  <a:pt x="45249" y="233834"/>
                  <a:pt x="39057" y="227643"/>
                </a:cubicBezTo>
                <a:cubicBezTo>
                  <a:pt x="32866" y="221451"/>
                  <a:pt x="27338" y="214715"/>
                  <a:pt x="22474" y="207435"/>
                </a:cubicBezTo>
                <a:cubicBezTo>
                  <a:pt x="17609" y="200155"/>
                  <a:pt x="13501" y="192470"/>
                  <a:pt x="10151" y="184380"/>
                </a:cubicBezTo>
                <a:cubicBezTo>
                  <a:pt x="6800" y="176291"/>
                  <a:pt x="4270" y="167952"/>
                  <a:pt x="2562" y="159365"/>
                </a:cubicBezTo>
                <a:cubicBezTo>
                  <a:pt x="854" y="150777"/>
                  <a:pt x="0" y="142106"/>
                  <a:pt x="0" y="133350"/>
                </a:cubicBezTo>
                <a:close/>
              </a:path>
            </a:pathLst>
          </a:custGeom>
          <a:solidFill>
            <a:srgbClr val="D1FAE5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8" name="TextBox 18"/>
          <p:cNvSpPr txBox="1"/>
          <p:nvPr/>
        </p:nvSpPr>
        <p:spPr>
          <a:xfrm>
            <a:off x="1066800" y="4445793"/>
            <a:ext cx="877094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50" dirty="0" b="0" i="0" smtClean="0">
                <a:solidFill>
                  <a:srgbClr val="065F46"/>
                </a:solidFill>
                <a:latin typeface="Arial" pitchFamily="18"/>
                <a:cs typeface="Arial" pitchFamily="18"/>
              </a:rPr>
              <a:t> 占比</a:t>
            </a:r>
            <a:r>
              <a:rPr sz="1050" dirty="0" b="0" i="0" smtClean="0">
                <a:solidFill>
                  <a:srgbClr val="065F46"/>
                </a:solidFill>
                <a:latin typeface="Arial" pitchFamily="18"/>
                <a:cs typeface="Arial" pitchFamily="18"/>
              </a:rPr>
              <a:t>最</a:t>
            </a:r>
            <a:r>
              <a:rPr sz="1050" dirty="0" b="0" i="0" smtClean="0">
                <a:solidFill>
                  <a:srgbClr val="065F46"/>
                </a:solidFill>
                <a:latin typeface="Arial" pitchFamily="18"/>
                <a:cs typeface="Arial" pitchFamily="18"/>
              </a:rPr>
              <a:t>高</a:t>
            </a:r>
          </a:p>
        </p:txBody>
      </p:sp>
      <p:sp>
        <p:nvSpPr>
          <p:cNvPr id="19" name="Freeform 19"/>
          <p:cNvSpPr/>
          <p:nvPr/>
        </p:nvSpPr>
        <p:spPr>
          <a:xfrm>
            <a:off x="952500" y="4800600"/>
            <a:ext cx="4476750" cy="933450"/>
          </a:xfrm>
          <a:custGeom>
            <a:avLst/>
            <a:gdLst>
              <a:gd name="connsiteX0" fmla="*/ 0 w 4476750"/>
              <a:gd name="connsiteY0" fmla="*/ 819150 h 933450"/>
              <a:gd name="connsiteX1" fmla="*/ 0 w 4476750"/>
              <a:gd name="connsiteY1" fmla="*/ 114300 h 933450"/>
              <a:gd name="connsiteX2" fmla="*/ 2196 w 4476750"/>
              <a:gd name="connsiteY2" fmla="*/ 92001 h 933450"/>
              <a:gd name="connsiteX3" fmla="*/ 8701 w 4476750"/>
              <a:gd name="connsiteY3" fmla="*/ 70559 h 933450"/>
              <a:gd name="connsiteX4" fmla="*/ 19263 w 4476750"/>
              <a:gd name="connsiteY4" fmla="*/ 50798 h 933450"/>
              <a:gd name="connsiteX5" fmla="*/ 33478 w 4476750"/>
              <a:gd name="connsiteY5" fmla="*/ 33478 h 933450"/>
              <a:gd name="connsiteX6" fmla="*/ 50798 w 4476750"/>
              <a:gd name="connsiteY6" fmla="*/ 19263 h 933450"/>
              <a:gd name="connsiteX7" fmla="*/ 70559 w 4476750"/>
              <a:gd name="connsiteY7" fmla="*/ 8700 h 933450"/>
              <a:gd name="connsiteX8" fmla="*/ 92001 w 4476750"/>
              <a:gd name="connsiteY8" fmla="*/ 2196 h 933450"/>
              <a:gd name="connsiteX9" fmla="*/ 114300 w 4476750"/>
              <a:gd name="connsiteY9" fmla="*/ 0 h 933450"/>
              <a:gd name="connsiteX10" fmla="*/ 4362450 w 4476750"/>
              <a:gd name="connsiteY10" fmla="*/ 0 h 933450"/>
              <a:gd name="connsiteX11" fmla="*/ 4384748 w 4476750"/>
              <a:gd name="connsiteY11" fmla="*/ 2196 h 933450"/>
              <a:gd name="connsiteX12" fmla="*/ 4406190 w 4476750"/>
              <a:gd name="connsiteY12" fmla="*/ 8700 h 933450"/>
              <a:gd name="connsiteX13" fmla="*/ 4425951 w 4476750"/>
              <a:gd name="connsiteY13" fmla="*/ 19263 h 933450"/>
              <a:gd name="connsiteX14" fmla="*/ 4443272 w 4476750"/>
              <a:gd name="connsiteY14" fmla="*/ 33478 h 933450"/>
              <a:gd name="connsiteX15" fmla="*/ 4457486 w 4476750"/>
              <a:gd name="connsiteY15" fmla="*/ 50798 h 933450"/>
              <a:gd name="connsiteX16" fmla="*/ 4468049 w 4476750"/>
              <a:gd name="connsiteY16" fmla="*/ 70559 h 933450"/>
              <a:gd name="connsiteX17" fmla="*/ 4474552 w 4476750"/>
              <a:gd name="connsiteY17" fmla="*/ 92001 h 933450"/>
              <a:gd name="connsiteX18" fmla="*/ 4476750 w 4476750"/>
              <a:gd name="connsiteY18" fmla="*/ 114300 h 933450"/>
              <a:gd name="connsiteX19" fmla="*/ 4476750 w 4476750"/>
              <a:gd name="connsiteY19" fmla="*/ 819150 h 933450"/>
              <a:gd name="connsiteX20" fmla="*/ 4474552 w 4476750"/>
              <a:gd name="connsiteY20" fmla="*/ 841448 h 933450"/>
              <a:gd name="connsiteX21" fmla="*/ 4468049 w 4476750"/>
              <a:gd name="connsiteY21" fmla="*/ 862890 h 933450"/>
              <a:gd name="connsiteX22" fmla="*/ 4457486 w 4476750"/>
              <a:gd name="connsiteY22" fmla="*/ 882650 h 933450"/>
              <a:gd name="connsiteX23" fmla="*/ 4443272 w 4476750"/>
              <a:gd name="connsiteY23" fmla="*/ 899972 h 933450"/>
              <a:gd name="connsiteX24" fmla="*/ 4425951 w 4476750"/>
              <a:gd name="connsiteY24" fmla="*/ 914185 h 933450"/>
              <a:gd name="connsiteX25" fmla="*/ 4406190 w 4476750"/>
              <a:gd name="connsiteY25" fmla="*/ 924748 h 933450"/>
              <a:gd name="connsiteX26" fmla="*/ 4384748 w 4476750"/>
              <a:gd name="connsiteY26" fmla="*/ 931253 h 933450"/>
              <a:gd name="connsiteX27" fmla="*/ 4362450 w 4476750"/>
              <a:gd name="connsiteY27" fmla="*/ 933450 h 933450"/>
              <a:gd name="connsiteX28" fmla="*/ 114300 w 4476750"/>
              <a:gd name="connsiteY28" fmla="*/ 933450 h 933450"/>
              <a:gd name="connsiteX29" fmla="*/ 92001 w 4476750"/>
              <a:gd name="connsiteY29" fmla="*/ 931253 h 933450"/>
              <a:gd name="connsiteX30" fmla="*/ 70559 w 4476750"/>
              <a:gd name="connsiteY30" fmla="*/ 924748 h 933450"/>
              <a:gd name="connsiteX31" fmla="*/ 50798 w 4476750"/>
              <a:gd name="connsiteY31" fmla="*/ 914185 h 933450"/>
              <a:gd name="connsiteX32" fmla="*/ 33478 w 4476750"/>
              <a:gd name="connsiteY32" fmla="*/ 899972 h 933450"/>
              <a:gd name="connsiteX33" fmla="*/ 19263 w 4476750"/>
              <a:gd name="connsiteY33" fmla="*/ 882650 h 933450"/>
              <a:gd name="connsiteX34" fmla="*/ 8701 w 4476750"/>
              <a:gd name="connsiteY34" fmla="*/ 862890 h 933450"/>
              <a:gd name="connsiteX35" fmla="*/ 2196 w 4476750"/>
              <a:gd name="connsiteY35" fmla="*/ 841448 h 933450"/>
              <a:gd name="connsiteX36" fmla="*/ 0 w 4476750"/>
              <a:gd name="connsiteY36" fmla="*/ 819150 h 9334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4476750" h="933450">
                <a:moveTo>
                  <a:pt x="0" y="819150"/>
                </a:moveTo>
                <a:lnTo>
                  <a:pt x="0" y="114300"/>
                </a:lnTo>
                <a:cubicBezTo>
                  <a:pt x="0" y="106795"/>
                  <a:pt x="732" y="99362"/>
                  <a:pt x="2196" y="92001"/>
                </a:cubicBezTo>
                <a:cubicBezTo>
                  <a:pt x="3660" y="84640"/>
                  <a:pt x="5828" y="77493"/>
                  <a:pt x="8701" y="70559"/>
                </a:cubicBezTo>
                <a:cubicBezTo>
                  <a:pt x="11573" y="63625"/>
                  <a:pt x="15093" y="57038"/>
                  <a:pt x="19263" y="50798"/>
                </a:cubicBezTo>
                <a:cubicBezTo>
                  <a:pt x="23433" y="44557"/>
                  <a:pt x="28171" y="38784"/>
                  <a:pt x="33478" y="33478"/>
                </a:cubicBezTo>
                <a:cubicBezTo>
                  <a:pt x="38785" y="28171"/>
                  <a:pt x="44558" y="23433"/>
                  <a:pt x="50798" y="19263"/>
                </a:cubicBezTo>
                <a:cubicBezTo>
                  <a:pt x="57039" y="15093"/>
                  <a:pt x="63626" y="11573"/>
                  <a:pt x="70559" y="8700"/>
                </a:cubicBezTo>
                <a:cubicBezTo>
                  <a:pt x="77493" y="5828"/>
                  <a:pt x="84640" y="3661"/>
                  <a:pt x="92001" y="2196"/>
                </a:cubicBezTo>
                <a:cubicBezTo>
                  <a:pt x="99362" y="732"/>
                  <a:pt x="106795" y="0"/>
                  <a:pt x="114300" y="0"/>
                </a:cubicBezTo>
                <a:lnTo>
                  <a:pt x="4362450" y="0"/>
                </a:lnTo>
                <a:cubicBezTo>
                  <a:pt x="4369954" y="0"/>
                  <a:pt x="4377387" y="732"/>
                  <a:pt x="4384748" y="2196"/>
                </a:cubicBezTo>
                <a:cubicBezTo>
                  <a:pt x="4392109" y="3661"/>
                  <a:pt x="4399256" y="5828"/>
                  <a:pt x="4406190" y="8700"/>
                </a:cubicBezTo>
                <a:cubicBezTo>
                  <a:pt x="4413124" y="11573"/>
                  <a:pt x="4419711" y="15093"/>
                  <a:pt x="4425951" y="19263"/>
                </a:cubicBezTo>
                <a:cubicBezTo>
                  <a:pt x="4432191" y="23433"/>
                  <a:pt x="4437965" y="28171"/>
                  <a:pt x="4443272" y="33478"/>
                </a:cubicBezTo>
                <a:cubicBezTo>
                  <a:pt x="4448579" y="38784"/>
                  <a:pt x="4453317" y="44557"/>
                  <a:pt x="4457486" y="50798"/>
                </a:cubicBezTo>
                <a:cubicBezTo>
                  <a:pt x="4461656" y="57038"/>
                  <a:pt x="4465176" y="63625"/>
                  <a:pt x="4468049" y="70559"/>
                </a:cubicBezTo>
                <a:cubicBezTo>
                  <a:pt x="4470920" y="77493"/>
                  <a:pt x="4473088" y="84640"/>
                  <a:pt x="4474553" y="92001"/>
                </a:cubicBezTo>
                <a:cubicBezTo>
                  <a:pt x="4476017" y="99362"/>
                  <a:pt x="4476750" y="106795"/>
                  <a:pt x="4476750" y="114300"/>
                </a:cubicBezTo>
                <a:lnTo>
                  <a:pt x="4476750" y="819150"/>
                </a:lnTo>
                <a:cubicBezTo>
                  <a:pt x="4476750" y="826655"/>
                  <a:pt x="4476017" y="834087"/>
                  <a:pt x="4474553" y="841448"/>
                </a:cubicBezTo>
                <a:cubicBezTo>
                  <a:pt x="4473088" y="848809"/>
                  <a:pt x="4470920" y="855956"/>
                  <a:pt x="4468049" y="862890"/>
                </a:cubicBezTo>
                <a:cubicBezTo>
                  <a:pt x="4465176" y="869824"/>
                  <a:pt x="4461656" y="876410"/>
                  <a:pt x="4457486" y="882650"/>
                </a:cubicBezTo>
                <a:cubicBezTo>
                  <a:pt x="4453317" y="888890"/>
                  <a:pt x="4448579" y="894664"/>
                  <a:pt x="4443272" y="899972"/>
                </a:cubicBezTo>
                <a:cubicBezTo>
                  <a:pt x="4437965" y="905278"/>
                  <a:pt x="4432191" y="910016"/>
                  <a:pt x="4425951" y="914185"/>
                </a:cubicBezTo>
                <a:cubicBezTo>
                  <a:pt x="4419711" y="918356"/>
                  <a:pt x="4413124" y="921876"/>
                  <a:pt x="4406190" y="924748"/>
                </a:cubicBezTo>
                <a:cubicBezTo>
                  <a:pt x="4399256" y="927620"/>
                  <a:pt x="4392109" y="929789"/>
                  <a:pt x="4384748" y="931253"/>
                </a:cubicBezTo>
                <a:cubicBezTo>
                  <a:pt x="4377387" y="932717"/>
                  <a:pt x="4369954" y="933449"/>
                  <a:pt x="4362450" y="933450"/>
                </a:cubicBezTo>
                <a:lnTo>
                  <a:pt x="114300" y="933450"/>
                </a:lnTo>
                <a:cubicBezTo>
                  <a:pt x="106795" y="933449"/>
                  <a:pt x="99362" y="932717"/>
                  <a:pt x="92001" y="931253"/>
                </a:cubicBezTo>
                <a:cubicBezTo>
                  <a:pt x="84640" y="929789"/>
                  <a:pt x="77493" y="927620"/>
                  <a:pt x="70559" y="924748"/>
                </a:cubicBezTo>
                <a:cubicBezTo>
                  <a:pt x="63626" y="921876"/>
                  <a:pt x="57039" y="918356"/>
                  <a:pt x="50798" y="914185"/>
                </a:cubicBezTo>
                <a:cubicBezTo>
                  <a:pt x="44558" y="910016"/>
                  <a:pt x="38785" y="905278"/>
                  <a:pt x="33478" y="899972"/>
                </a:cubicBezTo>
                <a:cubicBezTo>
                  <a:pt x="28171" y="894664"/>
                  <a:pt x="23433" y="888890"/>
                  <a:pt x="19263" y="882650"/>
                </a:cubicBezTo>
                <a:cubicBezTo>
                  <a:pt x="15093" y="876410"/>
                  <a:pt x="11573" y="869824"/>
                  <a:pt x="8701" y="862890"/>
                </a:cubicBezTo>
                <a:cubicBezTo>
                  <a:pt x="5828" y="855956"/>
                  <a:pt x="3660" y="848809"/>
                  <a:pt x="2196" y="841448"/>
                </a:cubicBezTo>
                <a:cubicBezTo>
                  <a:pt x="732" y="834087"/>
                  <a:pt x="0" y="826655"/>
                  <a:pt x="0" y="819150"/>
                </a:cubicBezTo>
                <a:close/>
              </a:path>
            </a:pathLst>
          </a:custGeom>
          <a:solidFill>
            <a:srgbClr val="F7FAFC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0" name="TextBox 20"/>
          <p:cNvSpPr txBox="1"/>
          <p:nvPr/>
        </p:nvSpPr>
        <p:spPr>
          <a:xfrm>
            <a:off x="0" y="97448"/>
            <a:ext cx="136525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50" dirty="0" b="0" i="0" smtClean="0">
                <a:solidFill>
                  <a:srgbClr val="A7F3D0"/>
                </a:solidFill>
                <a:latin typeface="Arial" pitchFamily="18"/>
                <a:cs typeface="Arial" pitchFamily="18"/>
              </a:rPr>
              <a:t>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143000" y="5050631"/>
            <a:ext cx="4164133" cy="431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300"/>
              </a:lnSpc>
              <a:spcBef>
                <a:spcPts val="0"/>
              </a:spcBef>
            </a:pPr>
            <a:r>
              <a:rPr sz="1350" dirty="0" b="0" i="0" smtClean="0">
                <a:solidFill>
                  <a:srgbClr val="A7F3D0"/>
                </a:solidFill>
                <a:latin typeface="Arial" pitchFamily="18"/>
                <a:cs typeface="Arial" pitchFamily="18"/>
              </a:rPr>
              <a:t>“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   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作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为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企业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的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核心创收部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门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，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销售部人力资源投入最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大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，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反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映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出公司对市场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拓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展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与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营收增长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的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高度重视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。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5047208" y="2011140"/>
            <a:ext cx="1080523" cy="1701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3400"/>
              </a:lnSpc>
              <a:spcBef>
                <a:spcPts val="0"/>
              </a:spcBef>
            </a:pPr>
            <a:r>
              <a:rPr sz="135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1</a:t>
            </a:r>
          </a:p>
        </p:txBody>
      </p:sp>
      <p:sp>
        <p:nvSpPr>
          <p:cNvPr id="23" name="Freeform 23"/>
          <p:cNvSpPr/>
          <p:nvPr/>
        </p:nvSpPr>
        <p:spPr>
          <a:xfrm>
            <a:off x="5849112" y="1438656"/>
            <a:ext cx="6303264" cy="5352288"/>
          </a:xfrm>
          <a:custGeom>
            <a:avLst/>
            <a:gdLst>
              <a:gd name="connsiteX0" fmla="*/ 0 w 6303264"/>
              <a:gd name="connsiteY0" fmla="*/ 0 h 5352288"/>
              <a:gd name="connsiteX1" fmla="*/ 6303264 w 6303264"/>
              <a:gd name="connsiteY1" fmla="*/ 0 h 5352288"/>
              <a:gd name="connsiteX2" fmla="*/ 6303264 w 6303264"/>
              <a:gd name="connsiteY2" fmla="*/ 5352288 h 5352288"/>
              <a:gd name="connsiteX3" fmla="*/ 0 w 6303264"/>
              <a:gd name="connsiteY3" fmla="*/ 5352288 h 535228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6303264" h="5352288">
                <a:moveTo>
                  <a:pt x="0" y="0"/>
                </a:moveTo>
                <a:lnTo>
                  <a:pt x="6303264" y="0"/>
                </a:lnTo>
                <a:lnTo>
                  <a:pt x="6303264" y="5352288"/>
                </a:lnTo>
                <a:lnTo>
                  <a:pt x="0" y="5352288"/>
                </a:lnTo>
                <a:close/>
              </a:path>
            </a:pathLst>
          </a:custGeom>
          <a:solidFill>
            <a:srgbClr val="000000">
              <a:alpha val="196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4" name="Freeform 24"/>
          <p:cNvSpPr/>
          <p:nvPr/>
        </p:nvSpPr>
        <p:spPr>
          <a:xfrm>
            <a:off x="6381750" y="1819275"/>
            <a:ext cx="5238750" cy="4248150"/>
          </a:xfrm>
          <a:custGeom>
            <a:avLst/>
            <a:gdLst>
              <a:gd name="connsiteX0" fmla="*/ 0 w 5238750"/>
              <a:gd name="connsiteY0" fmla="*/ 4019550 h 4248150"/>
              <a:gd name="connsiteX1" fmla="*/ 0 w 5238750"/>
              <a:gd name="connsiteY1" fmla="*/ 190500 h 4248150"/>
              <a:gd name="connsiteX2" fmla="*/ 1101 w 5238750"/>
              <a:gd name="connsiteY2" fmla="*/ 171828 h 4248150"/>
              <a:gd name="connsiteX3" fmla="*/ 4392 w 5238750"/>
              <a:gd name="connsiteY3" fmla="*/ 153335 h 4248150"/>
              <a:gd name="connsiteX4" fmla="*/ 9843 w 5238750"/>
              <a:gd name="connsiteY4" fmla="*/ 135201 h 4248150"/>
              <a:gd name="connsiteX5" fmla="*/ 17400 w 5238750"/>
              <a:gd name="connsiteY5" fmla="*/ 117599 h 4248150"/>
              <a:gd name="connsiteX6" fmla="*/ 26992 w 5238750"/>
              <a:gd name="connsiteY6" fmla="*/ 100699 h 4248150"/>
              <a:gd name="connsiteX7" fmla="*/ 38525 w 5238750"/>
              <a:gd name="connsiteY7" fmla="*/ 84664 h 4248150"/>
              <a:gd name="connsiteX8" fmla="*/ 51889 w 5238750"/>
              <a:gd name="connsiteY8" fmla="*/ 69648 h 4248150"/>
              <a:gd name="connsiteX9" fmla="*/ 66954 w 5238750"/>
              <a:gd name="connsiteY9" fmla="*/ 55796 h 4248150"/>
              <a:gd name="connsiteX10" fmla="*/ 83577 w 5238750"/>
              <a:gd name="connsiteY10" fmla="*/ 43241 h 4248150"/>
              <a:gd name="connsiteX11" fmla="*/ 101595 w 5238750"/>
              <a:gd name="connsiteY11" fmla="*/ 32105 h 4248150"/>
              <a:gd name="connsiteX12" fmla="*/ 120838 w 5238750"/>
              <a:gd name="connsiteY12" fmla="*/ 22494 h 4248150"/>
              <a:gd name="connsiteX13" fmla="*/ 141117 w 5238750"/>
              <a:gd name="connsiteY13" fmla="*/ 14501 h 4248150"/>
              <a:gd name="connsiteX14" fmla="*/ 162240 w 5238750"/>
              <a:gd name="connsiteY14" fmla="*/ 8203 h 4248150"/>
              <a:gd name="connsiteX15" fmla="*/ 184002 w 5238750"/>
              <a:gd name="connsiteY15" fmla="*/ 3660 h 4248150"/>
              <a:gd name="connsiteX16" fmla="*/ 206193 w 5238750"/>
              <a:gd name="connsiteY16" fmla="*/ 917 h 4248150"/>
              <a:gd name="connsiteX17" fmla="*/ 228600 w 5238750"/>
              <a:gd name="connsiteY17" fmla="*/ 0 h 4248150"/>
              <a:gd name="connsiteX18" fmla="*/ 5010150 w 5238750"/>
              <a:gd name="connsiteY18" fmla="*/ 0 h 4248150"/>
              <a:gd name="connsiteX19" fmla="*/ 5032556 w 5238750"/>
              <a:gd name="connsiteY19" fmla="*/ 918 h 4248150"/>
              <a:gd name="connsiteX20" fmla="*/ 5054747 w 5238750"/>
              <a:gd name="connsiteY20" fmla="*/ 3661 h 4248150"/>
              <a:gd name="connsiteX21" fmla="*/ 5076509 w 5238750"/>
              <a:gd name="connsiteY21" fmla="*/ 8203 h 4248150"/>
              <a:gd name="connsiteX22" fmla="*/ 5097630 w 5238750"/>
              <a:gd name="connsiteY22" fmla="*/ 14501 h 4248150"/>
              <a:gd name="connsiteX23" fmla="*/ 5117911 w 5238750"/>
              <a:gd name="connsiteY23" fmla="*/ 22494 h 4248150"/>
              <a:gd name="connsiteX24" fmla="*/ 5137153 w 5238750"/>
              <a:gd name="connsiteY24" fmla="*/ 32105 h 4248150"/>
              <a:gd name="connsiteX25" fmla="*/ 5155172 w 5238750"/>
              <a:gd name="connsiteY25" fmla="*/ 43241 h 4248150"/>
              <a:gd name="connsiteX26" fmla="*/ 5171794 w 5238750"/>
              <a:gd name="connsiteY26" fmla="*/ 55796 h 4248150"/>
              <a:gd name="connsiteX27" fmla="*/ 5186860 w 5238750"/>
              <a:gd name="connsiteY27" fmla="*/ 69648 h 4248150"/>
              <a:gd name="connsiteX28" fmla="*/ 5200224 w 5238750"/>
              <a:gd name="connsiteY28" fmla="*/ 84664 h 4248150"/>
              <a:gd name="connsiteX29" fmla="*/ 5211757 w 5238750"/>
              <a:gd name="connsiteY29" fmla="*/ 100699 h 4248150"/>
              <a:gd name="connsiteX30" fmla="*/ 5221348 w 5238750"/>
              <a:gd name="connsiteY30" fmla="*/ 117598 h 4248150"/>
              <a:gd name="connsiteX31" fmla="*/ 5228906 w 5238750"/>
              <a:gd name="connsiteY31" fmla="*/ 135201 h 4248150"/>
              <a:gd name="connsiteX32" fmla="*/ 5234357 w 5238750"/>
              <a:gd name="connsiteY32" fmla="*/ 153335 h 4248150"/>
              <a:gd name="connsiteX33" fmla="*/ 5237650 w 5238750"/>
              <a:gd name="connsiteY33" fmla="*/ 171828 h 4248150"/>
              <a:gd name="connsiteX34" fmla="*/ 5238750 w 5238750"/>
              <a:gd name="connsiteY34" fmla="*/ 190500 h 4248150"/>
              <a:gd name="connsiteX35" fmla="*/ 5238750 w 5238750"/>
              <a:gd name="connsiteY35" fmla="*/ 4019550 h 4248150"/>
              <a:gd name="connsiteX36" fmla="*/ 5237650 w 5238750"/>
              <a:gd name="connsiteY36" fmla="*/ 4041956 h 4248150"/>
              <a:gd name="connsiteX37" fmla="*/ 5234357 w 5238750"/>
              <a:gd name="connsiteY37" fmla="*/ 4064147 h 4248150"/>
              <a:gd name="connsiteX38" fmla="*/ 5228906 w 5238750"/>
              <a:gd name="connsiteY38" fmla="*/ 4085909 h 4248150"/>
              <a:gd name="connsiteX39" fmla="*/ 5221348 w 5238750"/>
              <a:gd name="connsiteY39" fmla="*/ 4107031 h 4248150"/>
              <a:gd name="connsiteX40" fmla="*/ 5211757 w 5238750"/>
              <a:gd name="connsiteY40" fmla="*/ 4127311 h 4248150"/>
              <a:gd name="connsiteX41" fmla="*/ 5200223 w 5238750"/>
              <a:gd name="connsiteY41" fmla="*/ 4146552 h 4248150"/>
              <a:gd name="connsiteX42" fmla="*/ 5186860 w 5238750"/>
              <a:gd name="connsiteY42" fmla="*/ 4164571 h 4248150"/>
              <a:gd name="connsiteX43" fmla="*/ 5171794 w 5238750"/>
              <a:gd name="connsiteY43" fmla="*/ 4181194 h 4248150"/>
              <a:gd name="connsiteX44" fmla="*/ 5155172 w 5238750"/>
              <a:gd name="connsiteY44" fmla="*/ 4196259 h 4248150"/>
              <a:gd name="connsiteX45" fmla="*/ 5137152 w 5238750"/>
              <a:gd name="connsiteY45" fmla="*/ 4209622 h 4248150"/>
              <a:gd name="connsiteX46" fmla="*/ 5117911 w 5238750"/>
              <a:gd name="connsiteY46" fmla="*/ 4221156 h 4248150"/>
              <a:gd name="connsiteX47" fmla="*/ 5097630 w 5238750"/>
              <a:gd name="connsiteY47" fmla="*/ 4230748 h 4248150"/>
              <a:gd name="connsiteX48" fmla="*/ 5076509 w 5238750"/>
              <a:gd name="connsiteY48" fmla="*/ 4238306 h 4248150"/>
              <a:gd name="connsiteX49" fmla="*/ 5054747 w 5238750"/>
              <a:gd name="connsiteY49" fmla="*/ 4243756 h 4248150"/>
              <a:gd name="connsiteX50" fmla="*/ 5032556 w 5238750"/>
              <a:gd name="connsiteY50" fmla="*/ 4247049 h 4248150"/>
              <a:gd name="connsiteX51" fmla="*/ 5010150 w 5238750"/>
              <a:gd name="connsiteY51" fmla="*/ 4248150 h 4248150"/>
              <a:gd name="connsiteX52" fmla="*/ 228600 w 5238750"/>
              <a:gd name="connsiteY52" fmla="*/ 4248150 h 4248150"/>
              <a:gd name="connsiteX53" fmla="*/ 206193 w 5238750"/>
              <a:gd name="connsiteY53" fmla="*/ 4247049 h 4248150"/>
              <a:gd name="connsiteX54" fmla="*/ 184002 w 5238750"/>
              <a:gd name="connsiteY54" fmla="*/ 4243756 h 4248150"/>
              <a:gd name="connsiteX55" fmla="*/ 162240 w 5238750"/>
              <a:gd name="connsiteY55" fmla="*/ 4238306 h 4248150"/>
              <a:gd name="connsiteX56" fmla="*/ 141117 w 5238750"/>
              <a:gd name="connsiteY56" fmla="*/ 4230748 h 4248150"/>
              <a:gd name="connsiteX57" fmla="*/ 120838 w 5238750"/>
              <a:gd name="connsiteY57" fmla="*/ 4221156 h 4248150"/>
              <a:gd name="connsiteX58" fmla="*/ 101595 w 5238750"/>
              <a:gd name="connsiteY58" fmla="*/ 4209622 h 4248150"/>
              <a:gd name="connsiteX59" fmla="*/ 83577 w 5238750"/>
              <a:gd name="connsiteY59" fmla="*/ 4196259 h 4248150"/>
              <a:gd name="connsiteX60" fmla="*/ 66954 w 5238750"/>
              <a:gd name="connsiteY60" fmla="*/ 4181194 h 4248150"/>
              <a:gd name="connsiteX61" fmla="*/ 51890 w 5238750"/>
              <a:gd name="connsiteY61" fmla="*/ 4164571 h 4248150"/>
              <a:gd name="connsiteX62" fmla="*/ 38525 w 5238750"/>
              <a:gd name="connsiteY62" fmla="*/ 4146552 h 4248150"/>
              <a:gd name="connsiteX63" fmla="*/ 26993 w 5238750"/>
              <a:gd name="connsiteY63" fmla="*/ 4127311 h 4248150"/>
              <a:gd name="connsiteX64" fmla="*/ 17400 w 5238750"/>
              <a:gd name="connsiteY64" fmla="*/ 4107031 h 4248150"/>
              <a:gd name="connsiteX65" fmla="*/ 9844 w 5238750"/>
              <a:gd name="connsiteY65" fmla="*/ 4085909 h 4248150"/>
              <a:gd name="connsiteX66" fmla="*/ 4392 w 5238750"/>
              <a:gd name="connsiteY66" fmla="*/ 4064147 h 4248150"/>
              <a:gd name="connsiteX67" fmla="*/ 1101 w 5238750"/>
              <a:gd name="connsiteY67" fmla="*/ 4041956 h 4248150"/>
              <a:gd name="connsiteX68" fmla="*/ 0 w 5238750"/>
              <a:gd name="connsiteY68" fmla="*/ 4019550 h 4248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  <a:cxn ang="65">
                <a:pos x="connsiteX65" y="connsiteY65"/>
              </a:cxn>
              <a:cxn ang="66">
                <a:pos x="connsiteX66" y="connsiteY66"/>
              </a:cxn>
              <a:cxn ang="67">
                <a:pos x="connsiteX67" y="connsiteY67"/>
              </a:cxn>
              <a:cxn ang="68">
                <a:pos x="connsiteX68" y="connsiteY68"/>
              </a:cxn>
            </a:cxnLst>
            <a:rect l="l" t="t" r="r" b="b"/>
            <a:pathLst>
              <a:path w="5238750" h="4248150">
                <a:moveTo>
                  <a:pt x="0" y="4019550"/>
                </a:moveTo>
                <a:lnTo>
                  <a:pt x="0" y="190500"/>
                </a:lnTo>
                <a:cubicBezTo>
                  <a:pt x="0" y="184261"/>
                  <a:pt x="367" y="178037"/>
                  <a:pt x="1101" y="171828"/>
                </a:cubicBezTo>
                <a:cubicBezTo>
                  <a:pt x="1835" y="165619"/>
                  <a:pt x="2932" y="159455"/>
                  <a:pt x="4392" y="153335"/>
                </a:cubicBezTo>
                <a:cubicBezTo>
                  <a:pt x="5853" y="147216"/>
                  <a:pt x="7670" y="141171"/>
                  <a:pt x="9843" y="135201"/>
                </a:cubicBezTo>
                <a:cubicBezTo>
                  <a:pt x="12016" y="129230"/>
                  <a:pt x="14535" y="123363"/>
                  <a:pt x="17400" y="117599"/>
                </a:cubicBezTo>
                <a:cubicBezTo>
                  <a:pt x="20265" y="111834"/>
                  <a:pt x="23463" y="106201"/>
                  <a:pt x="26992" y="100699"/>
                </a:cubicBezTo>
                <a:cubicBezTo>
                  <a:pt x="30521" y="95196"/>
                  <a:pt x="34366" y="89851"/>
                  <a:pt x="38525" y="84664"/>
                </a:cubicBezTo>
                <a:cubicBezTo>
                  <a:pt x="42685" y="79476"/>
                  <a:pt x="47139" y="74471"/>
                  <a:pt x="51889" y="69648"/>
                </a:cubicBezTo>
                <a:cubicBezTo>
                  <a:pt x="56639" y="64825"/>
                  <a:pt x="61661" y="60208"/>
                  <a:pt x="66954" y="55796"/>
                </a:cubicBezTo>
                <a:cubicBezTo>
                  <a:pt x="72249" y="51384"/>
                  <a:pt x="77790" y="47199"/>
                  <a:pt x="83577" y="43241"/>
                </a:cubicBezTo>
                <a:cubicBezTo>
                  <a:pt x="89365" y="39283"/>
                  <a:pt x="95370" y="35571"/>
                  <a:pt x="101595" y="32105"/>
                </a:cubicBezTo>
                <a:cubicBezTo>
                  <a:pt x="107821" y="28639"/>
                  <a:pt x="114235" y="25435"/>
                  <a:pt x="120838" y="22494"/>
                </a:cubicBezTo>
                <a:cubicBezTo>
                  <a:pt x="127441" y="19553"/>
                  <a:pt x="134201" y="16889"/>
                  <a:pt x="141117" y="14501"/>
                </a:cubicBezTo>
                <a:cubicBezTo>
                  <a:pt x="148035" y="12113"/>
                  <a:pt x="155075" y="10014"/>
                  <a:pt x="162240" y="8203"/>
                </a:cubicBezTo>
                <a:cubicBezTo>
                  <a:pt x="169405" y="6392"/>
                  <a:pt x="176659" y="4878"/>
                  <a:pt x="184002" y="3660"/>
                </a:cubicBezTo>
                <a:cubicBezTo>
                  <a:pt x="191345" y="2443"/>
                  <a:pt x="198742" y="1529"/>
                  <a:pt x="206193" y="917"/>
                </a:cubicBezTo>
                <a:cubicBezTo>
                  <a:pt x="213644" y="306"/>
                  <a:pt x="221112" y="0"/>
                  <a:pt x="228600" y="0"/>
                </a:cubicBezTo>
                <a:lnTo>
                  <a:pt x="5010150" y="0"/>
                </a:lnTo>
                <a:cubicBezTo>
                  <a:pt x="5017636" y="0"/>
                  <a:pt x="5025105" y="306"/>
                  <a:pt x="5032556" y="918"/>
                </a:cubicBezTo>
                <a:cubicBezTo>
                  <a:pt x="5040007" y="1529"/>
                  <a:pt x="5047404" y="2443"/>
                  <a:pt x="5054747" y="3661"/>
                </a:cubicBezTo>
                <a:cubicBezTo>
                  <a:pt x="5062091" y="4878"/>
                  <a:pt x="5069344" y="6392"/>
                  <a:pt x="5076509" y="8203"/>
                </a:cubicBezTo>
                <a:cubicBezTo>
                  <a:pt x="5083673" y="10014"/>
                  <a:pt x="5090713" y="12113"/>
                  <a:pt x="5097630" y="14501"/>
                </a:cubicBezTo>
                <a:cubicBezTo>
                  <a:pt x="5104547" y="16889"/>
                  <a:pt x="5111309" y="19553"/>
                  <a:pt x="5117911" y="22494"/>
                </a:cubicBezTo>
                <a:cubicBezTo>
                  <a:pt x="5124515" y="25435"/>
                  <a:pt x="5130928" y="28639"/>
                  <a:pt x="5137153" y="32105"/>
                </a:cubicBezTo>
                <a:cubicBezTo>
                  <a:pt x="5143379" y="35571"/>
                  <a:pt x="5149385" y="39283"/>
                  <a:pt x="5155172" y="43241"/>
                </a:cubicBezTo>
                <a:cubicBezTo>
                  <a:pt x="5160960" y="47199"/>
                  <a:pt x="5166501" y="51384"/>
                  <a:pt x="5171794" y="55796"/>
                </a:cubicBezTo>
                <a:cubicBezTo>
                  <a:pt x="5177088" y="60208"/>
                  <a:pt x="5182110" y="64825"/>
                  <a:pt x="5186860" y="69648"/>
                </a:cubicBezTo>
                <a:cubicBezTo>
                  <a:pt x="5191609" y="74471"/>
                  <a:pt x="5196064" y="79476"/>
                  <a:pt x="5200224" y="84664"/>
                </a:cubicBezTo>
                <a:cubicBezTo>
                  <a:pt x="5204383" y="89851"/>
                  <a:pt x="5208228" y="95196"/>
                  <a:pt x="5211757" y="100699"/>
                </a:cubicBezTo>
                <a:cubicBezTo>
                  <a:pt x="5215286" y="106201"/>
                  <a:pt x="5218483" y="111834"/>
                  <a:pt x="5221348" y="117598"/>
                </a:cubicBezTo>
                <a:cubicBezTo>
                  <a:pt x="5224213" y="123363"/>
                  <a:pt x="5226733" y="129230"/>
                  <a:pt x="5228906" y="135201"/>
                </a:cubicBezTo>
                <a:cubicBezTo>
                  <a:pt x="5231079" y="141171"/>
                  <a:pt x="5232896" y="147216"/>
                  <a:pt x="5234357" y="153335"/>
                </a:cubicBezTo>
                <a:cubicBezTo>
                  <a:pt x="5235818" y="159454"/>
                  <a:pt x="5236916" y="165619"/>
                  <a:pt x="5237650" y="171828"/>
                </a:cubicBezTo>
                <a:cubicBezTo>
                  <a:pt x="5238383" y="178037"/>
                  <a:pt x="5238750" y="184261"/>
                  <a:pt x="5238750" y="190500"/>
                </a:cubicBezTo>
                <a:lnTo>
                  <a:pt x="5238750" y="4019550"/>
                </a:lnTo>
                <a:cubicBezTo>
                  <a:pt x="5238750" y="4027037"/>
                  <a:pt x="5238383" y="4034506"/>
                  <a:pt x="5237650" y="4041957"/>
                </a:cubicBezTo>
                <a:cubicBezTo>
                  <a:pt x="5236916" y="4049408"/>
                  <a:pt x="5235818" y="4056805"/>
                  <a:pt x="5234357" y="4064146"/>
                </a:cubicBezTo>
                <a:cubicBezTo>
                  <a:pt x="5232896" y="4071490"/>
                  <a:pt x="5231079" y="4078744"/>
                  <a:pt x="5228906" y="4085909"/>
                </a:cubicBezTo>
                <a:cubicBezTo>
                  <a:pt x="5226733" y="4093073"/>
                  <a:pt x="5224213" y="4100114"/>
                  <a:pt x="5221348" y="4107031"/>
                </a:cubicBezTo>
                <a:cubicBezTo>
                  <a:pt x="5218483" y="4113948"/>
                  <a:pt x="5215286" y="4120708"/>
                  <a:pt x="5211757" y="4127311"/>
                </a:cubicBezTo>
                <a:cubicBezTo>
                  <a:pt x="5208228" y="4133914"/>
                  <a:pt x="5204383" y="4140328"/>
                  <a:pt x="5200223" y="4146553"/>
                </a:cubicBezTo>
                <a:cubicBezTo>
                  <a:pt x="5196062" y="4152778"/>
                  <a:pt x="5191608" y="4158784"/>
                  <a:pt x="5186860" y="4164572"/>
                </a:cubicBezTo>
                <a:cubicBezTo>
                  <a:pt x="5182110" y="4170359"/>
                  <a:pt x="5177088" y="4175900"/>
                  <a:pt x="5171794" y="4181194"/>
                </a:cubicBezTo>
                <a:cubicBezTo>
                  <a:pt x="5166501" y="4186488"/>
                  <a:pt x="5160960" y="4191510"/>
                  <a:pt x="5155172" y="4196259"/>
                </a:cubicBezTo>
                <a:cubicBezTo>
                  <a:pt x="5149384" y="4201009"/>
                  <a:pt x="5143377" y="4205463"/>
                  <a:pt x="5137152" y="4209622"/>
                </a:cubicBezTo>
                <a:cubicBezTo>
                  <a:pt x="5130927" y="4213783"/>
                  <a:pt x="5124513" y="4217627"/>
                  <a:pt x="5117911" y="4221156"/>
                </a:cubicBezTo>
                <a:cubicBezTo>
                  <a:pt x="5111309" y="4224685"/>
                  <a:pt x="5104547" y="4227882"/>
                  <a:pt x="5097630" y="4230748"/>
                </a:cubicBezTo>
                <a:cubicBezTo>
                  <a:pt x="5090713" y="4233613"/>
                  <a:pt x="5083673" y="4236132"/>
                  <a:pt x="5076509" y="4238306"/>
                </a:cubicBezTo>
                <a:cubicBezTo>
                  <a:pt x="5069344" y="4240479"/>
                  <a:pt x="5062091" y="4242296"/>
                  <a:pt x="5054747" y="4243756"/>
                </a:cubicBezTo>
                <a:cubicBezTo>
                  <a:pt x="5047404" y="4245217"/>
                  <a:pt x="5040007" y="4246315"/>
                  <a:pt x="5032556" y="4247049"/>
                </a:cubicBezTo>
                <a:cubicBezTo>
                  <a:pt x="5025105" y="4247783"/>
                  <a:pt x="5017636" y="4248150"/>
                  <a:pt x="5010150" y="4248150"/>
                </a:cubicBezTo>
                <a:lnTo>
                  <a:pt x="228600" y="4248150"/>
                </a:lnTo>
                <a:cubicBezTo>
                  <a:pt x="221112" y="4248150"/>
                  <a:pt x="213644" y="4247783"/>
                  <a:pt x="206193" y="4247049"/>
                </a:cubicBezTo>
                <a:cubicBezTo>
                  <a:pt x="198742" y="4246315"/>
                  <a:pt x="191345" y="4245217"/>
                  <a:pt x="184002" y="4243756"/>
                </a:cubicBezTo>
                <a:cubicBezTo>
                  <a:pt x="176659" y="4242296"/>
                  <a:pt x="169405" y="4240479"/>
                  <a:pt x="162240" y="4238306"/>
                </a:cubicBezTo>
                <a:cubicBezTo>
                  <a:pt x="155075" y="4236132"/>
                  <a:pt x="148035" y="4233613"/>
                  <a:pt x="141117" y="4230748"/>
                </a:cubicBezTo>
                <a:cubicBezTo>
                  <a:pt x="134201" y="4227882"/>
                  <a:pt x="127441" y="4224685"/>
                  <a:pt x="120838" y="4221156"/>
                </a:cubicBezTo>
                <a:cubicBezTo>
                  <a:pt x="114235" y="4217627"/>
                  <a:pt x="107821" y="4213783"/>
                  <a:pt x="101595" y="4209622"/>
                </a:cubicBezTo>
                <a:cubicBezTo>
                  <a:pt x="95370" y="4205463"/>
                  <a:pt x="89364" y="4201009"/>
                  <a:pt x="83577" y="4196259"/>
                </a:cubicBezTo>
                <a:cubicBezTo>
                  <a:pt x="77789" y="4191510"/>
                  <a:pt x="72249" y="4186488"/>
                  <a:pt x="66954" y="4181194"/>
                </a:cubicBezTo>
                <a:cubicBezTo>
                  <a:pt x="61661" y="4175900"/>
                  <a:pt x="56639" y="4170359"/>
                  <a:pt x="51890" y="4164571"/>
                </a:cubicBezTo>
                <a:cubicBezTo>
                  <a:pt x="47139" y="4158784"/>
                  <a:pt x="42685" y="4152778"/>
                  <a:pt x="38525" y="4146553"/>
                </a:cubicBezTo>
                <a:cubicBezTo>
                  <a:pt x="34366" y="4140328"/>
                  <a:pt x="30522" y="4133914"/>
                  <a:pt x="26993" y="4127311"/>
                </a:cubicBezTo>
                <a:cubicBezTo>
                  <a:pt x="23463" y="4120708"/>
                  <a:pt x="20265" y="4113948"/>
                  <a:pt x="17400" y="4107031"/>
                </a:cubicBezTo>
                <a:cubicBezTo>
                  <a:pt x="14535" y="4100114"/>
                  <a:pt x="12016" y="4093073"/>
                  <a:pt x="9844" y="4085909"/>
                </a:cubicBezTo>
                <a:cubicBezTo>
                  <a:pt x="7670" y="4078744"/>
                  <a:pt x="5853" y="4071490"/>
                  <a:pt x="4392" y="4064146"/>
                </a:cubicBezTo>
                <a:cubicBezTo>
                  <a:pt x="2932" y="4056805"/>
                  <a:pt x="1835" y="4049408"/>
                  <a:pt x="1101" y="4041957"/>
                </a:cubicBezTo>
                <a:cubicBezTo>
                  <a:pt x="367" y="4034506"/>
                  <a:pt x="0" y="4027037"/>
                  <a:pt x="0" y="401955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5" name="Freeform 25"/>
          <p:cNvSpPr/>
          <p:nvPr/>
        </p:nvSpPr>
        <p:spPr>
          <a:xfrm>
            <a:off x="6381750" y="1781175"/>
            <a:ext cx="5238750" cy="4286250"/>
          </a:xfrm>
          <a:custGeom>
            <a:avLst/>
            <a:gdLst>
              <a:gd name="connsiteX0" fmla="*/ 0 w 5238750"/>
              <a:gd name="connsiteY0" fmla="*/ 0 h 4286250"/>
              <a:gd name="connsiteX1" fmla="*/ 5238750 w 5238750"/>
              <a:gd name="connsiteY1" fmla="*/ 0 h 4286250"/>
              <a:gd name="connsiteX2" fmla="*/ 5238750 w 5238750"/>
              <a:gd name="connsiteY2" fmla="*/ 4286250 h 4286250"/>
              <a:gd name="connsiteX3" fmla="*/ 0 w 5238750"/>
              <a:gd name="connsiteY3" fmla="*/ 4286250 h 42862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238750" h="4286250">
                <a:moveTo>
                  <a:pt x="0" y="0"/>
                </a:moveTo>
                <a:lnTo>
                  <a:pt x="5238750" y="0"/>
                </a:lnTo>
                <a:lnTo>
                  <a:pt x="5238750" y="4286250"/>
                </a:lnTo>
                <a:lnTo>
                  <a:pt x="0" y="4286250"/>
                </a:lnTo>
                <a:close/>
              </a:path>
            </a:pathLst>
          </a:custGeom>
          <a:solidFill>
            <a:srgbClr val="BBBEC5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6" name="Freeform 26"/>
          <p:cNvSpPr/>
          <p:nvPr/>
        </p:nvSpPr>
        <p:spPr>
          <a:xfrm>
            <a:off x="6762749" y="2238375"/>
            <a:ext cx="762000" cy="762000"/>
          </a:xfrm>
          <a:custGeom>
            <a:avLst/>
            <a:gdLst>
              <a:gd name="connsiteX0" fmla="*/ 0 w 762000"/>
              <a:gd name="connsiteY0" fmla="*/ 571500 h 762000"/>
              <a:gd name="connsiteX1" fmla="*/ 0 w 762000"/>
              <a:gd name="connsiteY1" fmla="*/ 190500 h 762000"/>
              <a:gd name="connsiteX2" fmla="*/ 3659 w 762000"/>
              <a:gd name="connsiteY2" fmla="*/ 153335 h 762000"/>
              <a:gd name="connsiteX3" fmla="*/ 14500 w 762000"/>
              <a:gd name="connsiteY3" fmla="*/ 117598 h 762000"/>
              <a:gd name="connsiteX4" fmla="*/ 32105 w 762000"/>
              <a:gd name="connsiteY4" fmla="*/ 84664 h 762000"/>
              <a:gd name="connsiteX5" fmla="*/ 55796 w 762000"/>
              <a:gd name="connsiteY5" fmla="*/ 55796 h 762000"/>
              <a:gd name="connsiteX6" fmla="*/ 84663 w 762000"/>
              <a:gd name="connsiteY6" fmla="*/ 32105 h 762000"/>
              <a:gd name="connsiteX7" fmla="*/ 117598 w 762000"/>
              <a:gd name="connsiteY7" fmla="*/ 14501 h 762000"/>
              <a:gd name="connsiteX8" fmla="*/ 153335 w 762000"/>
              <a:gd name="connsiteY8" fmla="*/ 3660 h 762000"/>
              <a:gd name="connsiteX9" fmla="*/ 190500 w 762000"/>
              <a:gd name="connsiteY9" fmla="*/ 0 h 762000"/>
              <a:gd name="connsiteX10" fmla="*/ 571500 w 762000"/>
              <a:gd name="connsiteY10" fmla="*/ 0 h 762000"/>
              <a:gd name="connsiteX11" fmla="*/ 608664 w 762000"/>
              <a:gd name="connsiteY11" fmla="*/ 3660 h 762000"/>
              <a:gd name="connsiteX12" fmla="*/ 644399 w 762000"/>
              <a:gd name="connsiteY12" fmla="*/ 14501 h 762000"/>
              <a:gd name="connsiteX13" fmla="*/ 677335 w 762000"/>
              <a:gd name="connsiteY13" fmla="*/ 32105 h 762000"/>
              <a:gd name="connsiteX14" fmla="*/ 706203 w 762000"/>
              <a:gd name="connsiteY14" fmla="*/ 55796 h 762000"/>
              <a:gd name="connsiteX15" fmla="*/ 729894 w 762000"/>
              <a:gd name="connsiteY15" fmla="*/ 84664 h 762000"/>
              <a:gd name="connsiteX16" fmla="*/ 747498 w 762000"/>
              <a:gd name="connsiteY16" fmla="*/ 117598 h 762000"/>
              <a:gd name="connsiteX17" fmla="*/ 758339 w 762000"/>
              <a:gd name="connsiteY17" fmla="*/ 153335 h 762000"/>
              <a:gd name="connsiteX18" fmla="*/ 762000 w 762000"/>
              <a:gd name="connsiteY18" fmla="*/ 190500 h 762000"/>
              <a:gd name="connsiteX19" fmla="*/ 762000 w 762000"/>
              <a:gd name="connsiteY19" fmla="*/ 571500 h 762000"/>
              <a:gd name="connsiteX20" fmla="*/ 758339 w 762000"/>
              <a:gd name="connsiteY20" fmla="*/ 608664 h 762000"/>
              <a:gd name="connsiteX21" fmla="*/ 747498 w 762000"/>
              <a:gd name="connsiteY21" fmla="*/ 644401 h 762000"/>
              <a:gd name="connsiteX22" fmla="*/ 729894 w 762000"/>
              <a:gd name="connsiteY22" fmla="*/ 677336 h 762000"/>
              <a:gd name="connsiteX23" fmla="*/ 706203 w 762000"/>
              <a:gd name="connsiteY23" fmla="*/ 706204 h 762000"/>
              <a:gd name="connsiteX24" fmla="*/ 677335 w 762000"/>
              <a:gd name="connsiteY24" fmla="*/ 729895 h 762000"/>
              <a:gd name="connsiteX25" fmla="*/ 644399 w 762000"/>
              <a:gd name="connsiteY25" fmla="*/ 747499 h 762000"/>
              <a:gd name="connsiteX26" fmla="*/ 608664 w 762000"/>
              <a:gd name="connsiteY26" fmla="*/ 758339 h 762000"/>
              <a:gd name="connsiteX27" fmla="*/ 571500 w 762000"/>
              <a:gd name="connsiteY27" fmla="*/ 762000 h 762000"/>
              <a:gd name="connsiteX28" fmla="*/ 190500 w 762000"/>
              <a:gd name="connsiteY28" fmla="*/ 762000 h 762000"/>
              <a:gd name="connsiteX29" fmla="*/ 153335 w 762000"/>
              <a:gd name="connsiteY29" fmla="*/ 758339 h 762000"/>
              <a:gd name="connsiteX30" fmla="*/ 117598 w 762000"/>
              <a:gd name="connsiteY30" fmla="*/ 747499 h 762000"/>
              <a:gd name="connsiteX31" fmla="*/ 84664 w 762000"/>
              <a:gd name="connsiteY31" fmla="*/ 729895 h 762000"/>
              <a:gd name="connsiteX32" fmla="*/ 55796 w 762000"/>
              <a:gd name="connsiteY32" fmla="*/ 706204 h 762000"/>
              <a:gd name="connsiteX33" fmla="*/ 32104 w 762000"/>
              <a:gd name="connsiteY33" fmla="*/ 677336 h 762000"/>
              <a:gd name="connsiteX34" fmla="*/ 14500 w 762000"/>
              <a:gd name="connsiteY34" fmla="*/ 644401 h 762000"/>
              <a:gd name="connsiteX35" fmla="*/ 3659 w 762000"/>
              <a:gd name="connsiteY35" fmla="*/ 608664 h 762000"/>
              <a:gd name="connsiteX36" fmla="*/ 0 w 762000"/>
              <a:gd name="connsiteY36" fmla="*/ 571500 h 762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762000" h="762000">
                <a:moveTo>
                  <a:pt x="0" y="571500"/>
                </a:moveTo>
                <a:lnTo>
                  <a:pt x="0" y="190500"/>
                </a:lnTo>
                <a:cubicBezTo>
                  <a:pt x="0" y="177992"/>
                  <a:pt x="1219" y="165603"/>
                  <a:pt x="3659" y="153335"/>
                </a:cubicBezTo>
                <a:cubicBezTo>
                  <a:pt x="6100" y="141067"/>
                  <a:pt x="9713" y="129155"/>
                  <a:pt x="14500" y="117598"/>
                </a:cubicBezTo>
                <a:cubicBezTo>
                  <a:pt x="19287" y="106042"/>
                  <a:pt x="25155" y="95064"/>
                  <a:pt x="32105" y="84664"/>
                </a:cubicBezTo>
                <a:cubicBezTo>
                  <a:pt x="39054" y="74263"/>
                  <a:pt x="46951" y="64641"/>
                  <a:pt x="55796" y="55796"/>
                </a:cubicBezTo>
                <a:cubicBezTo>
                  <a:pt x="64640" y="46951"/>
                  <a:pt x="74263" y="39054"/>
                  <a:pt x="84663" y="32105"/>
                </a:cubicBezTo>
                <a:cubicBezTo>
                  <a:pt x="95064" y="25155"/>
                  <a:pt x="106042" y="19288"/>
                  <a:pt x="117598" y="14501"/>
                </a:cubicBezTo>
                <a:cubicBezTo>
                  <a:pt x="129155" y="9714"/>
                  <a:pt x="141067" y="6101"/>
                  <a:pt x="153335" y="3660"/>
                </a:cubicBezTo>
                <a:cubicBezTo>
                  <a:pt x="165604" y="1220"/>
                  <a:pt x="177991" y="0"/>
                  <a:pt x="190500" y="0"/>
                </a:cubicBezTo>
                <a:lnTo>
                  <a:pt x="571500" y="0"/>
                </a:lnTo>
                <a:cubicBezTo>
                  <a:pt x="584008" y="0"/>
                  <a:pt x="596395" y="1220"/>
                  <a:pt x="608664" y="3660"/>
                </a:cubicBezTo>
                <a:cubicBezTo>
                  <a:pt x="620931" y="6101"/>
                  <a:pt x="632843" y="9714"/>
                  <a:pt x="644399" y="14501"/>
                </a:cubicBezTo>
                <a:cubicBezTo>
                  <a:pt x="655956" y="19288"/>
                  <a:pt x="666934" y="25155"/>
                  <a:pt x="677335" y="32105"/>
                </a:cubicBezTo>
                <a:cubicBezTo>
                  <a:pt x="687736" y="39054"/>
                  <a:pt x="697358" y="46951"/>
                  <a:pt x="706203" y="55796"/>
                </a:cubicBezTo>
                <a:cubicBezTo>
                  <a:pt x="715047" y="64641"/>
                  <a:pt x="722944" y="74263"/>
                  <a:pt x="729894" y="84664"/>
                </a:cubicBezTo>
                <a:cubicBezTo>
                  <a:pt x="736843" y="95064"/>
                  <a:pt x="742711" y="106042"/>
                  <a:pt x="747498" y="117598"/>
                </a:cubicBezTo>
                <a:cubicBezTo>
                  <a:pt x="752284" y="129155"/>
                  <a:pt x="755898" y="141067"/>
                  <a:pt x="758339" y="153335"/>
                </a:cubicBezTo>
                <a:cubicBezTo>
                  <a:pt x="760779" y="165603"/>
                  <a:pt x="761999" y="177992"/>
                  <a:pt x="762000" y="190500"/>
                </a:cubicBezTo>
                <a:lnTo>
                  <a:pt x="762000" y="571500"/>
                </a:lnTo>
                <a:cubicBezTo>
                  <a:pt x="761999" y="584008"/>
                  <a:pt x="760779" y="596396"/>
                  <a:pt x="758339" y="608664"/>
                </a:cubicBezTo>
                <a:cubicBezTo>
                  <a:pt x="755898" y="620932"/>
                  <a:pt x="752284" y="632845"/>
                  <a:pt x="747498" y="644401"/>
                </a:cubicBezTo>
                <a:cubicBezTo>
                  <a:pt x="742711" y="655957"/>
                  <a:pt x="736843" y="666935"/>
                  <a:pt x="729894" y="677336"/>
                </a:cubicBezTo>
                <a:cubicBezTo>
                  <a:pt x="722944" y="687737"/>
                  <a:pt x="715047" y="697359"/>
                  <a:pt x="706203" y="706204"/>
                </a:cubicBezTo>
                <a:cubicBezTo>
                  <a:pt x="697358" y="715048"/>
                  <a:pt x="687736" y="722945"/>
                  <a:pt x="677335" y="729895"/>
                </a:cubicBezTo>
                <a:cubicBezTo>
                  <a:pt x="666934" y="736844"/>
                  <a:pt x="655956" y="742712"/>
                  <a:pt x="644399" y="747499"/>
                </a:cubicBezTo>
                <a:cubicBezTo>
                  <a:pt x="632843" y="752285"/>
                  <a:pt x="620931" y="755899"/>
                  <a:pt x="608664" y="758339"/>
                </a:cubicBezTo>
                <a:cubicBezTo>
                  <a:pt x="596395" y="760780"/>
                  <a:pt x="584008" y="762000"/>
                  <a:pt x="571500" y="762000"/>
                </a:cubicBezTo>
                <a:lnTo>
                  <a:pt x="190500" y="762000"/>
                </a:lnTo>
                <a:cubicBezTo>
                  <a:pt x="177991" y="762000"/>
                  <a:pt x="165604" y="760780"/>
                  <a:pt x="153335" y="758339"/>
                </a:cubicBezTo>
                <a:cubicBezTo>
                  <a:pt x="141067" y="755899"/>
                  <a:pt x="129155" y="752285"/>
                  <a:pt x="117598" y="747499"/>
                </a:cubicBezTo>
                <a:cubicBezTo>
                  <a:pt x="106042" y="742712"/>
                  <a:pt x="95064" y="736844"/>
                  <a:pt x="84664" y="729895"/>
                </a:cubicBezTo>
                <a:cubicBezTo>
                  <a:pt x="74263" y="722945"/>
                  <a:pt x="64640" y="715048"/>
                  <a:pt x="55796" y="706204"/>
                </a:cubicBezTo>
                <a:cubicBezTo>
                  <a:pt x="46951" y="697359"/>
                  <a:pt x="39054" y="687737"/>
                  <a:pt x="32104" y="677336"/>
                </a:cubicBezTo>
                <a:cubicBezTo>
                  <a:pt x="25155" y="666935"/>
                  <a:pt x="19287" y="655957"/>
                  <a:pt x="14500" y="644401"/>
                </a:cubicBezTo>
                <a:cubicBezTo>
                  <a:pt x="9713" y="632845"/>
                  <a:pt x="6100" y="620932"/>
                  <a:pt x="3659" y="608664"/>
                </a:cubicBezTo>
                <a:cubicBezTo>
                  <a:pt x="1219" y="596396"/>
                  <a:pt x="0" y="584008"/>
                  <a:pt x="0" y="571500"/>
                </a:cubicBezTo>
                <a:close/>
              </a:path>
            </a:pathLst>
          </a:custGeom>
          <a:solidFill>
            <a:srgbClr val="BBBEC5">
              <a:alpha val="2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7" name="TextBox 27"/>
          <p:cNvSpPr txBox="1"/>
          <p:nvPr/>
        </p:nvSpPr>
        <p:spPr>
          <a:xfrm>
            <a:off x="6991349" y="2466975"/>
            <a:ext cx="431800" cy="304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400"/>
              </a:lnSpc>
              <a:spcBef>
                <a:spcPts val="0"/>
              </a:spcBef>
            </a:pPr>
            <a:r>
              <a:rPr sz="2400" dirty="0" b="0" i="0" smtClean="0">
                <a:solidFill>
                  <a:srgbClr val="718096"/>
                </a:solidFill>
                <a:latin typeface="Arial" pitchFamily="18"/>
                <a:cs typeface="Arial" pitchFamily="18"/>
              </a:rPr>
              <a:t>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6762749" y="3310303"/>
            <a:ext cx="927100" cy="266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100"/>
              </a:lnSpc>
              <a:spcBef>
                <a:spcPts val="0"/>
              </a:spcBef>
            </a:pPr>
            <a:r>
              <a:rPr sz="2100" dirty="0" b="0" i="0" smtClean="0">
                <a:solidFill>
                  <a:srgbClr val="2D3748"/>
                </a:solidFill>
                <a:latin typeface="Arial" pitchFamily="18"/>
                <a:cs typeface="Arial" pitchFamily="18"/>
              </a:rPr>
              <a:t>后勤部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6762749" y="3744057"/>
            <a:ext cx="1514145" cy="533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4200"/>
              </a:lnSpc>
              <a:spcBef>
                <a:spcPts val="0"/>
              </a:spcBef>
            </a:pPr>
            <a:r>
              <a:rPr sz="4200" dirty="0" b="0" i="0" smtClean="0">
                <a:solidFill>
                  <a:srgbClr val="718096"/>
                </a:solidFill>
                <a:latin typeface="Arial" pitchFamily="18"/>
                <a:cs typeface="Arial" pitchFamily="18"/>
              </a:rPr>
              <a:t>6.73</a:t>
            </a:r>
            <a:r>
              <a:rPr sz="1800" dirty="0" b="0" i="0" smtClean="0">
                <a:solidFill>
                  <a:srgbClr val="718096"/>
                </a:solidFill>
                <a:latin typeface="Arial" pitchFamily="18"/>
                <a:cs typeface="Arial" pitchFamily="18"/>
              </a:rPr>
              <a:t>%</a:t>
            </a:r>
          </a:p>
        </p:txBody>
      </p:sp>
      <p:sp>
        <p:nvSpPr>
          <p:cNvPr id="30" name="Freeform 30"/>
          <p:cNvSpPr/>
          <p:nvPr/>
        </p:nvSpPr>
        <p:spPr>
          <a:xfrm>
            <a:off x="6762749" y="4381500"/>
            <a:ext cx="942975" cy="266700"/>
          </a:xfrm>
          <a:custGeom>
            <a:avLst/>
            <a:gdLst>
              <a:gd name="connsiteX0" fmla="*/ 0 w 942975"/>
              <a:gd name="connsiteY0" fmla="*/ 133350 h 266700"/>
              <a:gd name="connsiteX1" fmla="*/ 2562 w 942975"/>
              <a:gd name="connsiteY1" fmla="*/ 107334 h 266700"/>
              <a:gd name="connsiteX2" fmla="*/ 10151 w 942975"/>
              <a:gd name="connsiteY2" fmla="*/ 82319 h 266700"/>
              <a:gd name="connsiteX3" fmla="*/ 22473 w 942975"/>
              <a:gd name="connsiteY3" fmla="*/ 59264 h 266700"/>
              <a:gd name="connsiteX4" fmla="*/ 39057 w 942975"/>
              <a:gd name="connsiteY4" fmla="*/ 39057 h 266700"/>
              <a:gd name="connsiteX5" fmla="*/ 59264 w 942975"/>
              <a:gd name="connsiteY5" fmla="*/ 22473 h 266700"/>
              <a:gd name="connsiteX6" fmla="*/ 82318 w 942975"/>
              <a:gd name="connsiteY6" fmla="*/ 10150 h 266700"/>
              <a:gd name="connsiteX7" fmla="*/ 107335 w 942975"/>
              <a:gd name="connsiteY7" fmla="*/ 2562 h 266700"/>
              <a:gd name="connsiteX8" fmla="*/ 133350 w 942975"/>
              <a:gd name="connsiteY8" fmla="*/ 0 h 266700"/>
              <a:gd name="connsiteX9" fmla="*/ 809625 w 942975"/>
              <a:gd name="connsiteY9" fmla="*/ 0 h 266700"/>
              <a:gd name="connsiteX10" fmla="*/ 835640 w 942975"/>
              <a:gd name="connsiteY10" fmla="*/ 2562 h 266700"/>
              <a:gd name="connsiteX11" fmla="*/ 860655 w 942975"/>
              <a:gd name="connsiteY11" fmla="*/ 10150 h 266700"/>
              <a:gd name="connsiteX12" fmla="*/ 883710 w 942975"/>
              <a:gd name="connsiteY12" fmla="*/ 22473 h 266700"/>
              <a:gd name="connsiteX13" fmla="*/ 903917 w 942975"/>
              <a:gd name="connsiteY13" fmla="*/ 39057 h 266700"/>
              <a:gd name="connsiteX14" fmla="*/ 920500 w 942975"/>
              <a:gd name="connsiteY14" fmla="*/ 59264 h 266700"/>
              <a:gd name="connsiteX15" fmla="*/ 932824 w 942975"/>
              <a:gd name="connsiteY15" fmla="*/ 82319 h 266700"/>
              <a:gd name="connsiteX16" fmla="*/ 940412 w 942975"/>
              <a:gd name="connsiteY16" fmla="*/ 107334 h 266700"/>
              <a:gd name="connsiteX17" fmla="*/ 942975 w 942975"/>
              <a:gd name="connsiteY17" fmla="*/ 133350 h 266700"/>
              <a:gd name="connsiteX18" fmla="*/ 940412 w 942975"/>
              <a:gd name="connsiteY18" fmla="*/ 159365 h 266700"/>
              <a:gd name="connsiteX19" fmla="*/ 932824 w 942975"/>
              <a:gd name="connsiteY19" fmla="*/ 184380 h 266700"/>
              <a:gd name="connsiteX20" fmla="*/ 920500 w 942975"/>
              <a:gd name="connsiteY20" fmla="*/ 207435 h 266700"/>
              <a:gd name="connsiteX21" fmla="*/ 903917 w 942975"/>
              <a:gd name="connsiteY21" fmla="*/ 227643 h 266700"/>
              <a:gd name="connsiteX22" fmla="*/ 883710 w 942975"/>
              <a:gd name="connsiteY22" fmla="*/ 244226 h 266700"/>
              <a:gd name="connsiteX23" fmla="*/ 860655 w 942975"/>
              <a:gd name="connsiteY23" fmla="*/ 256549 h 266700"/>
              <a:gd name="connsiteX24" fmla="*/ 835640 w 942975"/>
              <a:gd name="connsiteY24" fmla="*/ 264137 h 266700"/>
              <a:gd name="connsiteX25" fmla="*/ 809625 w 942975"/>
              <a:gd name="connsiteY25" fmla="*/ 266700 h 266700"/>
              <a:gd name="connsiteX26" fmla="*/ 133350 w 942975"/>
              <a:gd name="connsiteY26" fmla="*/ 266700 h 266700"/>
              <a:gd name="connsiteX27" fmla="*/ 107335 w 942975"/>
              <a:gd name="connsiteY27" fmla="*/ 264137 h 266700"/>
              <a:gd name="connsiteX28" fmla="*/ 82319 w 942975"/>
              <a:gd name="connsiteY28" fmla="*/ 256549 h 266700"/>
              <a:gd name="connsiteX29" fmla="*/ 59264 w 942975"/>
              <a:gd name="connsiteY29" fmla="*/ 244226 h 266700"/>
              <a:gd name="connsiteX30" fmla="*/ 39057 w 942975"/>
              <a:gd name="connsiteY30" fmla="*/ 227643 h 266700"/>
              <a:gd name="connsiteX31" fmla="*/ 22473 w 942975"/>
              <a:gd name="connsiteY31" fmla="*/ 207435 h 266700"/>
              <a:gd name="connsiteX32" fmla="*/ 10151 w 942975"/>
              <a:gd name="connsiteY32" fmla="*/ 184380 h 266700"/>
              <a:gd name="connsiteX33" fmla="*/ 2562 w 942975"/>
              <a:gd name="connsiteY33" fmla="*/ 159365 h 266700"/>
              <a:gd name="connsiteX34" fmla="*/ 0 w 942975"/>
              <a:gd name="connsiteY34" fmla="*/ 133350 h 266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</a:cxnLst>
            <a:rect l="l" t="t" r="r" b="b"/>
            <a:pathLst>
              <a:path w="942975" h="266700">
                <a:moveTo>
                  <a:pt x="0" y="133350"/>
                </a:moveTo>
                <a:cubicBezTo>
                  <a:pt x="0" y="124594"/>
                  <a:pt x="853" y="115922"/>
                  <a:pt x="2562" y="107334"/>
                </a:cubicBezTo>
                <a:cubicBezTo>
                  <a:pt x="4270" y="98746"/>
                  <a:pt x="6800" y="90408"/>
                  <a:pt x="10151" y="82319"/>
                </a:cubicBezTo>
                <a:cubicBezTo>
                  <a:pt x="13501" y="74229"/>
                  <a:pt x="17608" y="66544"/>
                  <a:pt x="22473" y="59264"/>
                </a:cubicBezTo>
                <a:cubicBezTo>
                  <a:pt x="27338" y="51984"/>
                  <a:pt x="32865" y="45248"/>
                  <a:pt x="39057" y="39057"/>
                </a:cubicBezTo>
                <a:cubicBezTo>
                  <a:pt x="45248" y="32865"/>
                  <a:pt x="51984" y="27337"/>
                  <a:pt x="59264" y="22473"/>
                </a:cubicBezTo>
                <a:cubicBezTo>
                  <a:pt x="66545" y="17609"/>
                  <a:pt x="74230" y="13501"/>
                  <a:pt x="82318" y="10150"/>
                </a:cubicBezTo>
                <a:cubicBezTo>
                  <a:pt x="90408" y="6799"/>
                  <a:pt x="98747" y="4270"/>
                  <a:pt x="107335" y="2562"/>
                </a:cubicBezTo>
                <a:cubicBezTo>
                  <a:pt x="115922" y="854"/>
                  <a:pt x="124595" y="0"/>
                  <a:pt x="133350" y="0"/>
                </a:cubicBezTo>
                <a:lnTo>
                  <a:pt x="809625" y="0"/>
                </a:lnTo>
                <a:cubicBezTo>
                  <a:pt x="818381" y="0"/>
                  <a:pt x="827053" y="854"/>
                  <a:pt x="835640" y="2562"/>
                </a:cubicBezTo>
                <a:cubicBezTo>
                  <a:pt x="844227" y="4271"/>
                  <a:pt x="852566" y="6800"/>
                  <a:pt x="860655" y="10150"/>
                </a:cubicBezTo>
                <a:cubicBezTo>
                  <a:pt x="868744" y="13501"/>
                  <a:pt x="876429" y="17609"/>
                  <a:pt x="883710" y="22473"/>
                </a:cubicBezTo>
                <a:cubicBezTo>
                  <a:pt x="890990" y="27337"/>
                  <a:pt x="897726" y="32865"/>
                  <a:pt x="903917" y="39057"/>
                </a:cubicBezTo>
                <a:cubicBezTo>
                  <a:pt x="910108" y="45248"/>
                  <a:pt x="915636" y="51984"/>
                  <a:pt x="920500" y="59264"/>
                </a:cubicBezTo>
                <a:cubicBezTo>
                  <a:pt x="925364" y="66544"/>
                  <a:pt x="929473" y="74230"/>
                  <a:pt x="932824" y="82319"/>
                </a:cubicBezTo>
                <a:cubicBezTo>
                  <a:pt x="936174" y="90408"/>
                  <a:pt x="938704" y="98747"/>
                  <a:pt x="940412" y="107334"/>
                </a:cubicBezTo>
                <a:cubicBezTo>
                  <a:pt x="942121" y="115922"/>
                  <a:pt x="942974" y="124594"/>
                  <a:pt x="942975" y="133350"/>
                </a:cubicBezTo>
                <a:cubicBezTo>
                  <a:pt x="942974" y="142106"/>
                  <a:pt x="942121" y="150777"/>
                  <a:pt x="940412" y="159365"/>
                </a:cubicBezTo>
                <a:cubicBezTo>
                  <a:pt x="938704" y="167952"/>
                  <a:pt x="936174" y="176291"/>
                  <a:pt x="932824" y="184380"/>
                </a:cubicBezTo>
                <a:cubicBezTo>
                  <a:pt x="929473" y="192470"/>
                  <a:pt x="925364" y="200155"/>
                  <a:pt x="920500" y="207435"/>
                </a:cubicBezTo>
                <a:cubicBezTo>
                  <a:pt x="915636" y="214715"/>
                  <a:pt x="910108" y="221451"/>
                  <a:pt x="903917" y="227643"/>
                </a:cubicBezTo>
                <a:cubicBezTo>
                  <a:pt x="897726" y="233834"/>
                  <a:pt x="890990" y="239362"/>
                  <a:pt x="883710" y="244226"/>
                </a:cubicBezTo>
                <a:cubicBezTo>
                  <a:pt x="876429" y="249091"/>
                  <a:pt x="868744" y="253198"/>
                  <a:pt x="860655" y="256549"/>
                </a:cubicBezTo>
                <a:cubicBezTo>
                  <a:pt x="852566" y="259900"/>
                  <a:pt x="844227" y="262429"/>
                  <a:pt x="835640" y="264137"/>
                </a:cubicBezTo>
                <a:cubicBezTo>
                  <a:pt x="827053" y="265846"/>
                  <a:pt x="818381" y="266700"/>
                  <a:pt x="809625" y="266700"/>
                </a:cubicBezTo>
                <a:lnTo>
                  <a:pt x="133350" y="266700"/>
                </a:lnTo>
                <a:cubicBezTo>
                  <a:pt x="124595" y="266700"/>
                  <a:pt x="115922" y="265846"/>
                  <a:pt x="107335" y="264137"/>
                </a:cubicBezTo>
                <a:cubicBezTo>
                  <a:pt x="98747" y="262429"/>
                  <a:pt x="90408" y="259900"/>
                  <a:pt x="82319" y="256549"/>
                </a:cubicBezTo>
                <a:cubicBezTo>
                  <a:pt x="74230" y="253198"/>
                  <a:pt x="66545" y="249090"/>
                  <a:pt x="59264" y="244226"/>
                </a:cubicBezTo>
                <a:cubicBezTo>
                  <a:pt x="51984" y="239362"/>
                  <a:pt x="45248" y="233834"/>
                  <a:pt x="39057" y="227643"/>
                </a:cubicBezTo>
                <a:cubicBezTo>
                  <a:pt x="32865" y="221451"/>
                  <a:pt x="27338" y="214715"/>
                  <a:pt x="22473" y="207435"/>
                </a:cubicBezTo>
                <a:cubicBezTo>
                  <a:pt x="17608" y="200155"/>
                  <a:pt x="13501" y="192470"/>
                  <a:pt x="10151" y="184380"/>
                </a:cubicBezTo>
                <a:cubicBezTo>
                  <a:pt x="6800" y="176291"/>
                  <a:pt x="4270" y="167952"/>
                  <a:pt x="2562" y="159365"/>
                </a:cubicBezTo>
                <a:cubicBezTo>
                  <a:pt x="853" y="150777"/>
                  <a:pt x="0" y="142106"/>
                  <a:pt x="0" y="133350"/>
                </a:cubicBez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1" name="TextBox 31"/>
          <p:cNvSpPr txBox="1"/>
          <p:nvPr/>
        </p:nvSpPr>
        <p:spPr>
          <a:xfrm>
            <a:off x="0" y="167054"/>
            <a:ext cx="13652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4B5563"/>
                </a:solidFill>
                <a:latin typeface="Arial" pitchFamily="18"/>
                <a:cs typeface="Arial" pitchFamily="18"/>
              </a:rPr>
              <a:t>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6877049" y="4445793"/>
            <a:ext cx="827088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50" dirty="0" b="0" i="0" smtClean="0">
                <a:solidFill>
                  <a:srgbClr val="4B5563"/>
                </a:solidFill>
                <a:latin typeface="Arial" pitchFamily="18"/>
                <a:cs typeface="Arial" pitchFamily="18"/>
              </a:rPr>
              <a:t>↓ 占比最低</a:t>
            </a:r>
          </a:p>
        </p:txBody>
      </p:sp>
      <p:sp>
        <p:nvSpPr>
          <p:cNvPr id="33" name="Freeform 33"/>
          <p:cNvSpPr/>
          <p:nvPr/>
        </p:nvSpPr>
        <p:spPr>
          <a:xfrm>
            <a:off x="6762749" y="4800600"/>
            <a:ext cx="4476750" cy="933450"/>
          </a:xfrm>
          <a:custGeom>
            <a:avLst/>
            <a:gdLst>
              <a:gd name="connsiteX0" fmla="*/ 0 w 4476750"/>
              <a:gd name="connsiteY0" fmla="*/ 819150 h 933450"/>
              <a:gd name="connsiteX1" fmla="*/ 0 w 4476750"/>
              <a:gd name="connsiteY1" fmla="*/ 114300 h 933450"/>
              <a:gd name="connsiteX2" fmla="*/ 2195 w 4476750"/>
              <a:gd name="connsiteY2" fmla="*/ 92001 h 933450"/>
              <a:gd name="connsiteX3" fmla="*/ 8699 w 4476750"/>
              <a:gd name="connsiteY3" fmla="*/ 70559 h 933450"/>
              <a:gd name="connsiteX4" fmla="*/ 19262 w 4476750"/>
              <a:gd name="connsiteY4" fmla="*/ 50798 h 933450"/>
              <a:gd name="connsiteX5" fmla="*/ 33477 w 4476750"/>
              <a:gd name="connsiteY5" fmla="*/ 33478 h 933450"/>
              <a:gd name="connsiteX6" fmla="*/ 50797 w 4476750"/>
              <a:gd name="connsiteY6" fmla="*/ 19263 h 933450"/>
              <a:gd name="connsiteX7" fmla="*/ 70558 w 4476750"/>
              <a:gd name="connsiteY7" fmla="*/ 8700 h 933450"/>
              <a:gd name="connsiteX8" fmla="*/ 92001 w 4476750"/>
              <a:gd name="connsiteY8" fmla="*/ 2196 h 933450"/>
              <a:gd name="connsiteX9" fmla="*/ 114300 w 4476750"/>
              <a:gd name="connsiteY9" fmla="*/ 0 h 933450"/>
              <a:gd name="connsiteX10" fmla="*/ 4362450 w 4476750"/>
              <a:gd name="connsiteY10" fmla="*/ 0 h 933450"/>
              <a:gd name="connsiteX11" fmla="*/ 4384749 w 4476750"/>
              <a:gd name="connsiteY11" fmla="*/ 2196 h 933450"/>
              <a:gd name="connsiteX12" fmla="*/ 4406189 w 4476750"/>
              <a:gd name="connsiteY12" fmla="*/ 8700 h 933450"/>
              <a:gd name="connsiteX13" fmla="*/ 4425951 w 4476750"/>
              <a:gd name="connsiteY13" fmla="*/ 19263 h 933450"/>
              <a:gd name="connsiteX14" fmla="*/ 4443271 w 4476750"/>
              <a:gd name="connsiteY14" fmla="*/ 33478 h 933450"/>
              <a:gd name="connsiteX15" fmla="*/ 4457486 w 4476750"/>
              <a:gd name="connsiteY15" fmla="*/ 50798 h 933450"/>
              <a:gd name="connsiteX16" fmla="*/ 4468048 w 4476750"/>
              <a:gd name="connsiteY16" fmla="*/ 70559 h 933450"/>
              <a:gd name="connsiteX17" fmla="*/ 4474552 w 4476750"/>
              <a:gd name="connsiteY17" fmla="*/ 92001 h 933450"/>
              <a:gd name="connsiteX18" fmla="*/ 4476750 w 4476750"/>
              <a:gd name="connsiteY18" fmla="*/ 114300 h 933450"/>
              <a:gd name="connsiteX19" fmla="*/ 4476750 w 4476750"/>
              <a:gd name="connsiteY19" fmla="*/ 819150 h 933450"/>
              <a:gd name="connsiteX20" fmla="*/ 4474552 w 4476750"/>
              <a:gd name="connsiteY20" fmla="*/ 841448 h 933450"/>
              <a:gd name="connsiteX21" fmla="*/ 4468048 w 4476750"/>
              <a:gd name="connsiteY21" fmla="*/ 862890 h 933450"/>
              <a:gd name="connsiteX22" fmla="*/ 4457486 w 4476750"/>
              <a:gd name="connsiteY22" fmla="*/ 882650 h 933450"/>
              <a:gd name="connsiteX23" fmla="*/ 4443271 w 4476750"/>
              <a:gd name="connsiteY23" fmla="*/ 899972 h 933450"/>
              <a:gd name="connsiteX24" fmla="*/ 4425951 w 4476750"/>
              <a:gd name="connsiteY24" fmla="*/ 914185 h 933450"/>
              <a:gd name="connsiteX25" fmla="*/ 4406189 w 4476750"/>
              <a:gd name="connsiteY25" fmla="*/ 924748 h 933450"/>
              <a:gd name="connsiteX26" fmla="*/ 4384749 w 4476750"/>
              <a:gd name="connsiteY26" fmla="*/ 931253 h 933450"/>
              <a:gd name="connsiteX27" fmla="*/ 4362450 w 4476750"/>
              <a:gd name="connsiteY27" fmla="*/ 933450 h 933450"/>
              <a:gd name="connsiteX28" fmla="*/ 114300 w 4476750"/>
              <a:gd name="connsiteY28" fmla="*/ 933450 h 933450"/>
              <a:gd name="connsiteX29" fmla="*/ 92001 w 4476750"/>
              <a:gd name="connsiteY29" fmla="*/ 931253 h 933450"/>
              <a:gd name="connsiteX30" fmla="*/ 70558 w 4476750"/>
              <a:gd name="connsiteY30" fmla="*/ 924748 h 933450"/>
              <a:gd name="connsiteX31" fmla="*/ 50797 w 4476750"/>
              <a:gd name="connsiteY31" fmla="*/ 914185 h 933450"/>
              <a:gd name="connsiteX32" fmla="*/ 33477 w 4476750"/>
              <a:gd name="connsiteY32" fmla="*/ 899972 h 933450"/>
              <a:gd name="connsiteX33" fmla="*/ 19262 w 4476750"/>
              <a:gd name="connsiteY33" fmla="*/ 882650 h 933450"/>
              <a:gd name="connsiteX34" fmla="*/ 8699 w 4476750"/>
              <a:gd name="connsiteY34" fmla="*/ 862890 h 933450"/>
              <a:gd name="connsiteX35" fmla="*/ 2195 w 4476750"/>
              <a:gd name="connsiteY35" fmla="*/ 841448 h 933450"/>
              <a:gd name="connsiteX36" fmla="*/ 0 w 4476750"/>
              <a:gd name="connsiteY36" fmla="*/ 819150 h 9334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4476750" h="933450">
                <a:moveTo>
                  <a:pt x="0" y="819150"/>
                </a:moveTo>
                <a:lnTo>
                  <a:pt x="0" y="114300"/>
                </a:lnTo>
                <a:cubicBezTo>
                  <a:pt x="0" y="106795"/>
                  <a:pt x="732" y="99362"/>
                  <a:pt x="2195" y="92001"/>
                </a:cubicBezTo>
                <a:cubicBezTo>
                  <a:pt x="3659" y="84640"/>
                  <a:pt x="5828" y="77493"/>
                  <a:pt x="8699" y="70559"/>
                </a:cubicBezTo>
                <a:cubicBezTo>
                  <a:pt x="11571" y="63625"/>
                  <a:pt x="15092" y="57038"/>
                  <a:pt x="19262" y="50798"/>
                </a:cubicBezTo>
                <a:cubicBezTo>
                  <a:pt x="23431" y="44557"/>
                  <a:pt x="28170" y="38784"/>
                  <a:pt x="33477" y="33478"/>
                </a:cubicBezTo>
                <a:cubicBezTo>
                  <a:pt x="38784" y="28171"/>
                  <a:pt x="44557" y="23433"/>
                  <a:pt x="50797" y="19263"/>
                </a:cubicBezTo>
                <a:cubicBezTo>
                  <a:pt x="57038" y="15093"/>
                  <a:pt x="63624" y="11573"/>
                  <a:pt x="70558" y="8700"/>
                </a:cubicBezTo>
                <a:cubicBezTo>
                  <a:pt x="77492" y="5828"/>
                  <a:pt x="84639" y="3661"/>
                  <a:pt x="92001" y="2196"/>
                </a:cubicBezTo>
                <a:cubicBezTo>
                  <a:pt x="99361" y="732"/>
                  <a:pt x="106795" y="0"/>
                  <a:pt x="114300" y="0"/>
                </a:cubicBezTo>
                <a:lnTo>
                  <a:pt x="4362450" y="0"/>
                </a:lnTo>
                <a:cubicBezTo>
                  <a:pt x="4369955" y="0"/>
                  <a:pt x="4377387" y="732"/>
                  <a:pt x="4384749" y="2196"/>
                </a:cubicBezTo>
                <a:cubicBezTo>
                  <a:pt x="4392109" y="3661"/>
                  <a:pt x="4399256" y="5828"/>
                  <a:pt x="4406189" y="8700"/>
                </a:cubicBezTo>
                <a:cubicBezTo>
                  <a:pt x="4413122" y="11573"/>
                  <a:pt x="4419710" y="15093"/>
                  <a:pt x="4425951" y="19263"/>
                </a:cubicBezTo>
                <a:cubicBezTo>
                  <a:pt x="4432191" y="23433"/>
                  <a:pt x="4437965" y="28171"/>
                  <a:pt x="4443271" y="33478"/>
                </a:cubicBezTo>
                <a:cubicBezTo>
                  <a:pt x="4448578" y="38784"/>
                  <a:pt x="4453317" y="44557"/>
                  <a:pt x="4457486" y="50798"/>
                </a:cubicBezTo>
                <a:cubicBezTo>
                  <a:pt x="4461654" y="57038"/>
                  <a:pt x="4465175" y="63625"/>
                  <a:pt x="4468048" y="70559"/>
                </a:cubicBezTo>
                <a:cubicBezTo>
                  <a:pt x="4470921" y="77493"/>
                  <a:pt x="4473088" y="84640"/>
                  <a:pt x="4474552" y="92001"/>
                </a:cubicBezTo>
                <a:cubicBezTo>
                  <a:pt x="4476017" y="99362"/>
                  <a:pt x="4476750" y="106795"/>
                  <a:pt x="4476750" y="114300"/>
                </a:cubicBezTo>
                <a:lnTo>
                  <a:pt x="4476750" y="819150"/>
                </a:lnTo>
                <a:cubicBezTo>
                  <a:pt x="4476750" y="826655"/>
                  <a:pt x="4476017" y="834087"/>
                  <a:pt x="4474552" y="841448"/>
                </a:cubicBezTo>
                <a:cubicBezTo>
                  <a:pt x="4473088" y="848809"/>
                  <a:pt x="4470921" y="855956"/>
                  <a:pt x="4468048" y="862890"/>
                </a:cubicBezTo>
                <a:cubicBezTo>
                  <a:pt x="4465175" y="869824"/>
                  <a:pt x="4461654" y="876410"/>
                  <a:pt x="4457486" y="882650"/>
                </a:cubicBezTo>
                <a:cubicBezTo>
                  <a:pt x="4453317" y="888890"/>
                  <a:pt x="4448578" y="894664"/>
                  <a:pt x="4443271" y="899972"/>
                </a:cubicBezTo>
                <a:cubicBezTo>
                  <a:pt x="4437965" y="905278"/>
                  <a:pt x="4432191" y="910016"/>
                  <a:pt x="4425951" y="914185"/>
                </a:cubicBezTo>
                <a:cubicBezTo>
                  <a:pt x="4419710" y="918356"/>
                  <a:pt x="4413122" y="921876"/>
                  <a:pt x="4406189" y="924748"/>
                </a:cubicBezTo>
                <a:cubicBezTo>
                  <a:pt x="4399256" y="927620"/>
                  <a:pt x="4392109" y="929789"/>
                  <a:pt x="4384749" y="931253"/>
                </a:cubicBezTo>
                <a:cubicBezTo>
                  <a:pt x="4377387" y="932717"/>
                  <a:pt x="4369955" y="933449"/>
                  <a:pt x="4362450" y="933450"/>
                </a:cubicBezTo>
                <a:lnTo>
                  <a:pt x="114300" y="933450"/>
                </a:lnTo>
                <a:cubicBezTo>
                  <a:pt x="106795" y="933449"/>
                  <a:pt x="99361" y="932717"/>
                  <a:pt x="92001" y="931253"/>
                </a:cubicBezTo>
                <a:cubicBezTo>
                  <a:pt x="84639" y="929789"/>
                  <a:pt x="77492" y="927620"/>
                  <a:pt x="70558" y="924748"/>
                </a:cubicBezTo>
                <a:cubicBezTo>
                  <a:pt x="63624" y="921876"/>
                  <a:pt x="57038" y="918356"/>
                  <a:pt x="50797" y="914185"/>
                </a:cubicBezTo>
                <a:cubicBezTo>
                  <a:pt x="44557" y="910016"/>
                  <a:pt x="38784" y="905278"/>
                  <a:pt x="33477" y="899972"/>
                </a:cubicBezTo>
                <a:cubicBezTo>
                  <a:pt x="28170" y="894664"/>
                  <a:pt x="23431" y="888890"/>
                  <a:pt x="19262" y="882650"/>
                </a:cubicBezTo>
                <a:cubicBezTo>
                  <a:pt x="15092" y="876410"/>
                  <a:pt x="11571" y="869824"/>
                  <a:pt x="8699" y="862890"/>
                </a:cubicBezTo>
                <a:cubicBezTo>
                  <a:pt x="5828" y="855956"/>
                  <a:pt x="3659" y="848809"/>
                  <a:pt x="2195" y="841448"/>
                </a:cubicBezTo>
                <a:cubicBezTo>
                  <a:pt x="732" y="834087"/>
                  <a:pt x="0" y="826655"/>
                  <a:pt x="0" y="819150"/>
                </a:cubicBezTo>
                <a:close/>
              </a:path>
            </a:pathLst>
          </a:custGeom>
          <a:solidFill>
            <a:srgbClr val="F7FAFC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4" name="TextBox 34"/>
          <p:cNvSpPr txBox="1"/>
          <p:nvPr/>
        </p:nvSpPr>
        <p:spPr>
          <a:xfrm>
            <a:off x="0" y="97448"/>
            <a:ext cx="136525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50" dirty="0" b="0" i="0" smtClean="0">
                <a:solidFill>
                  <a:srgbClr val="E5E7EB"/>
                </a:solidFill>
                <a:latin typeface="Arial" pitchFamily="18"/>
                <a:cs typeface="Arial" pitchFamily="18"/>
              </a:rPr>
              <a:t>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953249" y="5050631"/>
            <a:ext cx="4164133" cy="431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300"/>
              </a:lnSpc>
              <a:spcBef>
                <a:spcPts val="0"/>
              </a:spcBef>
            </a:pPr>
            <a:r>
              <a:rPr sz="1350" dirty="0" b="0" i="0" smtClean="0">
                <a:solidFill>
                  <a:srgbClr val="E5E7EB"/>
                </a:solidFill>
                <a:latin typeface="Arial" pitchFamily="18"/>
                <a:cs typeface="Arial" pitchFamily="18"/>
              </a:rPr>
              <a:t>“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   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后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勤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部主要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负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责基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础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保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障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工作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，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职能相对单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一，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人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力成本结构精简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，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属于典型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的</a:t>
            </a:r>
            <a:r>
              <a:rPr sz="1350" dirty="0" b="0" i="0" smtClean="0">
                <a:solidFill>
                  <a:srgbClr val="4A5568"/>
                </a:solidFill>
                <a:latin typeface="Microsoft YaHei" pitchFamily="18"/>
                <a:cs typeface="Microsoft YaHei" pitchFamily="18"/>
              </a:rPr>
              <a:t>支持性低成本部门</a:t>
            </a:r>
            <a:r>
              <a:rPr sz="1350" dirty="0" b="0" i="0" smtClean="0">
                <a:solidFill>
                  <a:srgbClr val="4A5568"/>
                </a:solidFill>
                <a:latin typeface="Arial" pitchFamily="18"/>
                <a:cs typeface="Arial" pitchFamily="18"/>
              </a:rPr>
              <a:t>。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0857457" y="2011140"/>
            <a:ext cx="1080523" cy="1701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3400"/>
              </a:lnSpc>
              <a:spcBef>
                <a:spcPts val="0"/>
              </a:spcBef>
            </a:pPr>
            <a:r>
              <a:rPr sz="135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8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9496424" y="6427176"/>
            <a:ext cx="2272864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50" dirty="0" b="0" i="0" smtClean="0">
                <a:solidFill>
                  <a:srgbClr val="A0AEC0"/>
                </a:solidFill>
                <a:latin typeface="Arial" pitchFamily="18"/>
                <a:cs typeface="Arial" pitchFamily="18"/>
              </a:rPr>
              <a:t>ChatExcel数据分析团队 | 2025-11-28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F5F7FA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Freeform 3"/>
          <p:cNvSpPr/>
          <p:nvPr/>
        </p:nvSpPr>
        <p:spPr>
          <a:xfrm>
            <a:off x="6086475" y="0"/>
            <a:ext cx="19050" cy="342900"/>
          </a:xfrm>
          <a:custGeom>
            <a:avLst/>
            <a:gdLst>
              <a:gd name="connsiteX0" fmla="*/ 0 w 19050"/>
              <a:gd name="connsiteY0" fmla="*/ 0 h 342900"/>
              <a:gd name="connsiteX1" fmla="*/ 19050 w 19050"/>
              <a:gd name="connsiteY1" fmla="*/ 0 h 342900"/>
              <a:gd name="connsiteX2" fmla="*/ 19050 w 19050"/>
              <a:gd name="connsiteY2" fmla="*/ 342900 h 342900"/>
              <a:gd name="connsiteX3" fmla="*/ 0 w 19050"/>
              <a:gd name="connsiteY3" fmla="*/ 342900 h 342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9050" h="342900">
                <a:moveTo>
                  <a:pt x="0" y="0"/>
                </a:moveTo>
                <a:lnTo>
                  <a:pt x="19050" y="0"/>
                </a:lnTo>
                <a:lnTo>
                  <a:pt x="19050" y="342900"/>
                </a:lnTo>
                <a:lnTo>
                  <a:pt x="0" y="342900"/>
                </a:lnTo>
              </a:path>
            </a:pathLst>
          </a:custGeom>
          <a:solidFill>
            <a:srgbClr val="E2E8F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F5F7FA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" name="Picture 3"/>
          <p:cNvPicPr>
            <a:picLocks noChangeAspect="0" noChangeArrowheads="0"/>
          </p:cNvPicPr>
          <p:nvPr/>
        </p:nvPicPr>
        <p:blipFill>
          <a:blip r:embed="rId_Bpao" cstate="print"/>
          <a:srcRect/>
          <a:stretch>
            <a:fillRect/>
          </a:stretch>
        </p:blipFill>
        <p:spPr bwMode="auto">
          <a:xfrm>
            <a:off x="4876800" y="0"/>
            <a:ext cx="7315200" cy="6858000"/>
          </a:xfrm>
          <a:prstGeom prst="rect">
            <a:avLst/>
          </a:prstGeom>
          <a:noFill/>
        </p:spPr>
      </p:pic>
      <p:sp>
        <p:nvSpPr>
          <p:cNvPr id="4" name="Freeform 4"/>
          <p:cNvSpPr/>
          <p:nvPr/>
        </p:nvSpPr>
        <p:spPr>
          <a:xfrm>
            <a:off x="5448299" y="647700"/>
            <a:ext cx="76201" cy="342900"/>
          </a:xfrm>
          <a:custGeom>
            <a:avLst/>
            <a:gdLst>
              <a:gd name="connsiteX0" fmla="*/ 1 w 76201"/>
              <a:gd name="connsiteY0" fmla="*/ 304800 h 342900"/>
              <a:gd name="connsiteX1" fmla="*/ 1 w 76201"/>
              <a:gd name="connsiteY1" fmla="*/ 38100 h 342900"/>
              <a:gd name="connsiteX2" fmla="*/ 2901 w 76201"/>
              <a:gd name="connsiteY2" fmla="*/ 23520 h 342900"/>
              <a:gd name="connsiteX3" fmla="*/ 11160 w 76201"/>
              <a:gd name="connsiteY3" fmla="*/ 11159 h 342900"/>
              <a:gd name="connsiteX4" fmla="*/ 23520 w 76201"/>
              <a:gd name="connsiteY4" fmla="*/ 2900 h 342900"/>
              <a:gd name="connsiteX5" fmla="*/ 38101 w 76201"/>
              <a:gd name="connsiteY5" fmla="*/ 0 h 342900"/>
              <a:gd name="connsiteX6" fmla="*/ 52680 w 76201"/>
              <a:gd name="connsiteY6" fmla="*/ 2900 h 342900"/>
              <a:gd name="connsiteX7" fmla="*/ 65041 w 76201"/>
              <a:gd name="connsiteY7" fmla="*/ 11159 h 342900"/>
              <a:gd name="connsiteX8" fmla="*/ 73300 w 76201"/>
              <a:gd name="connsiteY8" fmla="*/ 23520 h 342900"/>
              <a:gd name="connsiteX9" fmla="*/ 76201 w 76201"/>
              <a:gd name="connsiteY9" fmla="*/ 38100 h 342900"/>
              <a:gd name="connsiteX10" fmla="*/ 76201 w 76201"/>
              <a:gd name="connsiteY10" fmla="*/ 304800 h 342900"/>
              <a:gd name="connsiteX11" fmla="*/ 73300 w 76201"/>
              <a:gd name="connsiteY11" fmla="*/ 319380 h 342900"/>
              <a:gd name="connsiteX12" fmla="*/ 65041 w 76201"/>
              <a:gd name="connsiteY12" fmla="*/ 331741 h 342900"/>
              <a:gd name="connsiteX13" fmla="*/ 52680 w 76201"/>
              <a:gd name="connsiteY13" fmla="*/ 340000 h 342900"/>
              <a:gd name="connsiteX14" fmla="*/ 38101 w 76201"/>
              <a:gd name="connsiteY14" fmla="*/ 342900 h 342900"/>
              <a:gd name="connsiteX15" fmla="*/ 23520 w 76201"/>
              <a:gd name="connsiteY15" fmla="*/ 340000 h 342900"/>
              <a:gd name="connsiteX16" fmla="*/ 11160 w 76201"/>
              <a:gd name="connsiteY16" fmla="*/ 331741 h 342900"/>
              <a:gd name="connsiteX17" fmla="*/ 2901 w 76201"/>
              <a:gd name="connsiteY17" fmla="*/ 319380 h 342900"/>
              <a:gd name="connsiteX18" fmla="*/ 1 w 76201"/>
              <a:gd name="connsiteY18" fmla="*/ 304800 h 342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76201" h="342900">
                <a:moveTo>
                  <a:pt x="1" y="304800"/>
                </a:moveTo>
                <a:lnTo>
                  <a:pt x="1" y="38100"/>
                </a:lnTo>
                <a:cubicBezTo>
                  <a:pt x="0" y="33048"/>
                  <a:pt x="967" y="28187"/>
                  <a:pt x="2901" y="23520"/>
                </a:cubicBezTo>
                <a:cubicBezTo>
                  <a:pt x="4833" y="18852"/>
                  <a:pt x="7587" y="14732"/>
                  <a:pt x="11160" y="11159"/>
                </a:cubicBezTo>
                <a:cubicBezTo>
                  <a:pt x="14732" y="7587"/>
                  <a:pt x="18852" y="4834"/>
                  <a:pt x="23520" y="2900"/>
                </a:cubicBezTo>
                <a:cubicBezTo>
                  <a:pt x="28188" y="967"/>
                  <a:pt x="33048" y="0"/>
                  <a:pt x="38101" y="0"/>
                </a:cubicBezTo>
                <a:cubicBezTo>
                  <a:pt x="43153" y="0"/>
                  <a:pt x="48012" y="967"/>
                  <a:pt x="52680" y="2900"/>
                </a:cubicBezTo>
                <a:cubicBezTo>
                  <a:pt x="57348" y="4834"/>
                  <a:pt x="61468" y="7587"/>
                  <a:pt x="65041" y="11159"/>
                </a:cubicBezTo>
                <a:cubicBezTo>
                  <a:pt x="68614" y="14732"/>
                  <a:pt x="71367" y="18852"/>
                  <a:pt x="73300" y="23520"/>
                </a:cubicBezTo>
                <a:cubicBezTo>
                  <a:pt x="75233" y="28187"/>
                  <a:pt x="76200" y="33048"/>
                  <a:pt x="76201" y="38100"/>
                </a:cubicBezTo>
                <a:lnTo>
                  <a:pt x="76201" y="304800"/>
                </a:lnTo>
                <a:cubicBezTo>
                  <a:pt x="76200" y="309852"/>
                  <a:pt x="75233" y="314712"/>
                  <a:pt x="73300" y="319380"/>
                </a:cubicBezTo>
                <a:cubicBezTo>
                  <a:pt x="71367" y="324048"/>
                  <a:pt x="68614" y="328168"/>
                  <a:pt x="65041" y="331741"/>
                </a:cubicBezTo>
                <a:cubicBezTo>
                  <a:pt x="61468" y="335313"/>
                  <a:pt x="57348" y="338066"/>
                  <a:pt x="52680" y="340000"/>
                </a:cubicBezTo>
                <a:cubicBezTo>
                  <a:pt x="48012" y="341933"/>
                  <a:pt x="43153" y="342900"/>
                  <a:pt x="38101" y="342900"/>
                </a:cubicBezTo>
                <a:cubicBezTo>
                  <a:pt x="33048" y="342900"/>
                  <a:pt x="28188" y="341933"/>
                  <a:pt x="23520" y="340000"/>
                </a:cubicBezTo>
                <a:cubicBezTo>
                  <a:pt x="18852" y="338066"/>
                  <a:pt x="14732" y="335313"/>
                  <a:pt x="11160" y="331741"/>
                </a:cubicBezTo>
                <a:cubicBezTo>
                  <a:pt x="7587" y="328168"/>
                  <a:pt x="4833" y="324048"/>
                  <a:pt x="2901" y="319380"/>
                </a:cubicBezTo>
                <a:cubicBezTo>
                  <a:pt x="967" y="314712"/>
                  <a:pt x="0" y="309852"/>
                  <a:pt x="1" y="304800"/>
                </a:cubicBezTo>
                <a:close/>
              </a:path>
            </a:pathLst>
          </a:custGeom>
          <a:solidFill>
            <a:srgbClr val="206D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" name="TextBox 5"/>
          <p:cNvSpPr txBox="1"/>
          <p:nvPr/>
        </p:nvSpPr>
        <p:spPr>
          <a:xfrm>
            <a:off x="5715000" y="720969"/>
            <a:ext cx="2527300" cy="342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700"/>
              </a:lnSpc>
              <a:spcBef>
                <a:spcPts val="0"/>
              </a:spcBef>
            </a:pPr>
            <a:r>
              <a:rPr sz="2700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管理</a:t>
            </a:r>
            <a:r>
              <a:rPr sz="2700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建</a:t>
            </a:r>
            <a:r>
              <a:rPr sz="2700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议与展望</a:t>
            </a:r>
          </a:p>
        </p:txBody>
      </p:sp>
      <p:sp>
        <p:nvSpPr>
          <p:cNvPr id="6" name="Freeform 6"/>
          <p:cNvSpPr/>
          <p:nvPr/>
        </p:nvSpPr>
        <p:spPr>
          <a:xfrm>
            <a:off x="5476874" y="1552575"/>
            <a:ext cx="6143625" cy="1390650"/>
          </a:xfrm>
          <a:custGeom>
            <a:avLst/>
            <a:gdLst>
              <a:gd name="connsiteX0" fmla="*/ 1 w 6143625"/>
              <a:gd name="connsiteY0" fmla="*/ 1238250 h 1390650"/>
              <a:gd name="connsiteX1" fmla="*/ 1 w 6143625"/>
              <a:gd name="connsiteY1" fmla="*/ 152400 h 1390650"/>
              <a:gd name="connsiteX2" fmla="*/ 2380 w 6143625"/>
              <a:gd name="connsiteY2" fmla="*/ 122668 h 1390650"/>
              <a:gd name="connsiteX3" fmla="*/ 9426 w 6143625"/>
              <a:gd name="connsiteY3" fmla="*/ 94079 h 1390650"/>
              <a:gd name="connsiteX4" fmla="*/ 20868 w 6143625"/>
              <a:gd name="connsiteY4" fmla="*/ 67731 h 1390650"/>
              <a:gd name="connsiteX5" fmla="*/ 36268 w 6143625"/>
              <a:gd name="connsiteY5" fmla="*/ 44637 h 1390650"/>
              <a:gd name="connsiteX6" fmla="*/ 55032 w 6143625"/>
              <a:gd name="connsiteY6" fmla="*/ 25684 h 1390650"/>
              <a:gd name="connsiteX7" fmla="*/ 76440 w 6143625"/>
              <a:gd name="connsiteY7" fmla="*/ 11600 h 1390650"/>
              <a:gd name="connsiteX8" fmla="*/ 99668 w 6143625"/>
              <a:gd name="connsiteY8" fmla="*/ 2928 h 1390650"/>
              <a:gd name="connsiteX9" fmla="*/ 123826 w 6143625"/>
              <a:gd name="connsiteY9" fmla="*/ 0 h 1390650"/>
              <a:gd name="connsiteX10" fmla="*/ 5991225 w 6143625"/>
              <a:gd name="connsiteY10" fmla="*/ 0 h 1390650"/>
              <a:gd name="connsiteX11" fmla="*/ 6020956 w 6143625"/>
              <a:gd name="connsiteY11" fmla="*/ 2928 h 1390650"/>
              <a:gd name="connsiteX12" fmla="*/ 6049546 w 6143625"/>
              <a:gd name="connsiteY12" fmla="*/ 11600 h 1390650"/>
              <a:gd name="connsiteX13" fmla="*/ 6075892 w 6143625"/>
              <a:gd name="connsiteY13" fmla="*/ 25684 h 1390650"/>
              <a:gd name="connsiteX14" fmla="*/ 6098989 w 6143625"/>
              <a:gd name="connsiteY14" fmla="*/ 44637 h 1390650"/>
              <a:gd name="connsiteX15" fmla="*/ 6117941 w 6143625"/>
              <a:gd name="connsiteY15" fmla="*/ 67731 h 1390650"/>
              <a:gd name="connsiteX16" fmla="*/ 6132025 w 6143625"/>
              <a:gd name="connsiteY16" fmla="*/ 94079 h 1390650"/>
              <a:gd name="connsiteX17" fmla="*/ 6140696 w 6143625"/>
              <a:gd name="connsiteY17" fmla="*/ 122668 h 1390650"/>
              <a:gd name="connsiteX18" fmla="*/ 6143625 w 6143625"/>
              <a:gd name="connsiteY18" fmla="*/ 152400 h 1390650"/>
              <a:gd name="connsiteX19" fmla="*/ 6143625 w 6143625"/>
              <a:gd name="connsiteY19" fmla="*/ 1238250 h 1390650"/>
              <a:gd name="connsiteX20" fmla="*/ 6140696 w 6143625"/>
              <a:gd name="connsiteY20" fmla="*/ 1267981 h 1390650"/>
              <a:gd name="connsiteX21" fmla="*/ 6132025 w 6143625"/>
              <a:gd name="connsiteY21" fmla="*/ 1296570 h 1390650"/>
              <a:gd name="connsiteX22" fmla="*/ 6117941 w 6143625"/>
              <a:gd name="connsiteY22" fmla="*/ 1322919 h 1390650"/>
              <a:gd name="connsiteX23" fmla="*/ 6098989 w 6143625"/>
              <a:gd name="connsiteY23" fmla="*/ 1346013 h 1390650"/>
              <a:gd name="connsiteX24" fmla="*/ 6075893 w 6143625"/>
              <a:gd name="connsiteY24" fmla="*/ 1364965 h 1390650"/>
              <a:gd name="connsiteX25" fmla="*/ 6049546 w 6143625"/>
              <a:gd name="connsiteY25" fmla="*/ 1379049 h 1390650"/>
              <a:gd name="connsiteX26" fmla="*/ 6020956 w 6143625"/>
              <a:gd name="connsiteY26" fmla="*/ 1387721 h 1390650"/>
              <a:gd name="connsiteX27" fmla="*/ 5991225 w 6143625"/>
              <a:gd name="connsiteY27" fmla="*/ 1390650 h 1390650"/>
              <a:gd name="connsiteX28" fmla="*/ 123826 w 6143625"/>
              <a:gd name="connsiteY28" fmla="*/ 1390650 h 1390650"/>
              <a:gd name="connsiteX29" fmla="*/ 99668 w 6143625"/>
              <a:gd name="connsiteY29" fmla="*/ 1387721 h 1390650"/>
              <a:gd name="connsiteX30" fmla="*/ 76440 w 6143625"/>
              <a:gd name="connsiteY30" fmla="*/ 1379049 h 1390650"/>
              <a:gd name="connsiteX31" fmla="*/ 55032 w 6143625"/>
              <a:gd name="connsiteY31" fmla="*/ 1364965 h 1390650"/>
              <a:gd name="connsiteX32" fmla="*/ 36268 w 6143625"/>
              <a:gd name="connsiteY32" fmla="*/ 1346013 h 1390650"/>
              <a:gd name="connsiteX33" fmla="*/ 20868 w 6143625"/>
              <a:gd name="connsiteY33" fmla="*/ 1322919 h 1390650"/>
              <a:gd name="connsiteX34" fmla="*/ 9426 w 6143625"/>
              <a:gd name="connsiteY34" fmla="*/ 1296570 h 1390650"/>
              <a:gd name="connsiteX35" fmla="*/ 2380 w 6143625"/>
              <a:gd name="connsiteY35" fmla="*/ 1267981 h 1390650"/>
              <a:gd name="connsiteX36" fmla="*/ 1 w 6143625"/>
              <a:gd name="connsiteY36" fmla="*/ 1238250 h 1390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6143625" h="1390650">
                <a:moveTo>
                  <a:pt x="1" y="1238250"/>
                </a:moveTo>
                <a:lnTo>
                  <a:pt x="1" y="152400"/>
                </a:lnTo>
                <a:cubicBezTo>
                  <a:pt x="0" y="142393"/>
                  <a:pt x="793" y="132483"/>
                  <a:pt x="2380" y="122668"/>
                </a:cubicBezTo>
                <a:cubicBezTo>
                  <a:pt x="3965" y="112853"/>
                  <a:pt x="6314" y="103324"/>
                  <a:pt x="9426" y="94079"/>
                </a:cubicBezTo>
                <a:cubicBezTo>
                  <a:pt x="12537" y="84834"/>
                  <a:pt x="16351" y="76051"/>
                  <a:pt x="20868" y="67731"/>
                </a:cubicBezTo>
                <a:cubicBezTo>
                  <a:pt x="25386" y="59410"/>
                  <a:pt x="30519" y="51713"/>
                  <a:pt x="36268" y="44637"/>
                </a:cubicBezTo>
                <a:cubicBezTo>
                  <a:pt x="42017" y="37561"/>
                  <a:pt x="48272" y="31243"/>
                  <a:pt x="55032" y="25684"/>
                </a:cubicBezTo>
                <a:cubicBezTo>
                  <a:pt x="61792" y="20124"/>
                  <a:pt x="68928" y="15430"/>
                  <a:pt x="76440" y="11600"/>
                </a:cubicBezTo>
                <a:cubicBezTo>
                  <a:pt x="83951" y="7771"/>
                  <a:pt x="91694" y="4880"/>
                  <a:pt x="99668" y="2928"/>
                </a:cubicBezTo>
                <a:cubicBezTo>
                  <a:pt x="107643" y="976"/>
                  <a:pt x="115695" y="0"/>
                  <a:pt x="123826" y="0"/>
                </a:cubicBezTo>
                <a:lnTo>
                  <a:pt x="5991225" y="0"/>
                </a:lnTo>
                <a:cubicBezTo>
                  <a:pt x="6001232" y="0"/>
                  <a:pt x="6011141" y="976"/>
                  <a:pt x="6020956" y="2928"/>
                </a:cubicBezTo>
                <a:cubicBezTo>
                  <a:pt x="6030770" y="4880"/>
                  <a:pt x="6040301" y="7771"/>
                  <a:pt x="6049546" y="11600"/>
                </a:cubicBezTo>
                <a:cubicBezTo>
                  <a:pt x="6058791" y="15430"/>
                  <a:pt x="6067573" y="20124"/>
                  <a:pt x="6075892" y="25684"/>
                </a:cubicBezTo>
                <a:cubicBezTo>
                  <a:pt x="6084214" y="31243"/>
                  <a:pt x="6091913" y="37561"/>
                  <a:pt x="6098989" y="44637"/>
                </a:cubicBezTo>
                <a:cubicBezTo>
                  <a:pt x="6106063" y="51713"/>
                  <a:pt x="6112382" y="59410"/>
                  <a:pt x="6117941" y="67731"/>
                </a:cubicBezTo>
                <a:cubicBezTo>
                  <a:pt x="6123501" y="76051"/>
                  <a:pt x="6128196" y="84834"/>
                  <a:pt x="6132025" y="94079"/>
                </a:cubicBezTo>
                <a:cubicBezTo>
                  <a:pt x="6135854" y="103324"/>
                  <a:pt x="6138744" y="112853"/>
                  <a:pt x="6140696" y="122668"/>
                </a:cubicBezTo>
                <a:cubicBezTo>
                  <a:pt x="6142649" y="132483"/>
                  <a:pt x="6143625" y="142393"/>
                  <a:pt x="6143625" y="152400"/>
                </a:cubicBezTo>
                <a:lnTo>
                  <a:pt x="6143625" y="1238250"/>
                </a:lnTo>
                <a:cubicBezTo>
                  <a:pt x="6143625" y="1248256"/>
                  <a:pt x="6142649" y="1258167"/>
                  <a:pt x="6140696" y="1267981"/>
                </a:cubicBezTo>
                <a:cubicBezTo>
                  <a:pt x="6138744" y="1277796"/>
                  <a:pt x="6135854" y="1287325"/>
                  <a:pt x="6132025" y="1296570"/>
                </a:cubicBezTo>
                <a:cubicBezTo>
                  <a:pt x="6128196" y="1305816"/>
                  <a:pt x="6123501" y="1314598"/>
                  <a:pt x="6117941" y="1322919"/>
                </a:cubicBezTo>
                <a:cubicBezTo>
                  <a:pt x="6112382" y="1331239"/>
                  <a:pt x="6106063" y="1338937"/>
                  <a:pt x="6098989" y="1346013"/>
                </a:cubicBezTo>
                <a:cubicBezTo>
                  <a:pt x="6091913" y="1353089"/>
                  <a:pt x="6084215" y="1359406"/>
                  <a:pt x="6075893" y="1364965"/>
                </a:cubicBezTo>
                <a:cubicBezTo>
                  <a:pt x="6067573" y="1370525"/>
                  <a:pt x="6058791" y="1375219"/>
                  <a:pt x="6049546" y="1379049"/>
                </a:cubicBezTo>
                <a:cubicBezTo>
                  <a:pt x="6040301" y="1382878"/>
                  <a:pt x="6030770" y="1385769"/>
                  <a:pt x="6020956" y="1387721"/>
                </a:cubicBezTo>
                <a:cubicBezTo>
                  <a:pt x="6011141" y="1389673"/>
                  <a:pt x="6001232" y="1390650"/>
                  <a:pt x="5991225" y="1390650"/>
                </a:cubicBezTo>
                <a:lnTo>
                  <a:pt x="123826" y="1390650"/>
                </a:lnTo>
                <a:cubicBezTo>
                  <a:pt x="115695" y="1390650"/>
                  <a:pt x="107643" y="1389673"/>
                  <a:pt x="99668" y="1387721"/>
                </a:cubicBezTo>
                <a:cubicBezTo>
                  <a:pt x="91694" y="1385769"/>
                  <a:pt x="83951" y="1382878"/>
                  <a:pt x="76440" y="1379049"/>
                </a:cubicBezTo>
                <a:cubicBezTo>
                  <a:pt x="68928" y="1375219"/>
                  <a:pt x="61792" y="1370525"/>
                  <a:pt x="55032" y="1364965"/>
                </a:cubicBezTo>
                <a:cubicBezTo>
                  <a:pt x="48272" y="1359406"/>
                  <a:pt x="42017" y="1353089"/>
                  <a:pt x="36268" y="1346013"/>
                </a:cubicBezTo>
                <a:cubicBezTo>
                  <a:pt x="30519" y="1338937"/>
                  <a:pt x="25386" y="1331239"/>
                  <a:pt x="20868" y="1322919"/>
                </a:cubicBezTo>
                <a:cubicBezTo>
                  <a:pt x="16351" y="1314598"/>
                  <a:pt x="12537" y="1305816"/>
                  <a:pt x="9426" y="1296570"/>
                </a:cubicBezTo>
                <a:cubicBezTo>
                  <a:pt x="6314" y="1287325"/>
                  <a:pt x="3965" y="1277796"/>
                  <a:pt x="2380" y="1267981"/>
                </a:cubicBezTo>
                <a:cubicBezTo>
                  <a:pt x="793" y="1258167"/>
                  <a:pt x="0" y="1248256"/>
                  <a:pt x="1" y="123825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5791199" y="1838325"/>
            <a:ext cx="571501" cy="571500"/>
          </a:xfrm>
          <a:custGeom>
            <a:avLst/>
            <a:gdLst>
              <a:gd name="connsiteX0" fmla="*/ 1 w 571501"/>
              <a:gd name="connsiteY0" fmla="*/ 457200 h 571500"/>
              <a:gd name="connsiteX1" fmla="*/ 1 w 571501"/>
              <a:gd name="connsiteY1" fmla="*/ 114300 h 571500"/>
              <a:gd name="connsiteX2" fmla="*/ 2196 w 571501"/>
              <a:gd name="connsiteY2" fmla="*/ 92001 h 571500"/>
              <a:gd name="connsiteX3" fmla="*/ 8701 w 571501"/>
              <a:gd name="connsiteY3" fmla="*/ 70559 h 571500"/>
              <a:gd name="connsiteX4" fmla="*/ 19263 w 571501"/>
              <a:gd name="connsiteY4" fmla="*/ 50798 h 571500"/>
              <a:gd name="connsiteX5" fmla="*/ 33478 w 571501"/>
              <a:gd name="connsiteY5" fmla="*/ 33478 h 571500"/>
              <a:gd name="connsiteX6" fmla="*/ 50798 w 571501"/>
              <a:gd name="connsiteY6" fmla="*/ 19263 h 571500"/>
              <a:gd name="connsiteX7" fmla="*/ 70559 w 571501"/>
              <a:gd name="connsiteY7" fmla="*/ 8700 h 571500"/>
              <a:gd name="connsiteX8" fmla="*/ 92002 w 571501"/>
              <a:gd name="connsiteY8" fmla="*/ 2196 h 571500"/>
              <a:gd name="connsiteX9" fmla="*/ 114301 w 571501"/>
              <a:gd name="connsiteY9" fmla="*/ 0 h 571500"/>
              <a:gd name="connsiteX10" fmla="*/ 457201 w 571501"/>
              <a:gd name="connsiteY10" fmla="*/ 0 h 571500"/>
              <a:gd name="connsiteX11" fmla="*/ 479499 w 571501"/>
              <a:gd name="connsiteY11" fmla="*/ 2196 h 571500"/>
              <a:gd name="connsiteX12" fmla="*/ 500940 w 571501"/>
              <a:gd name="connsiteY12" fmla="*/ 8700 h 571500"/>
              <a:gd name="connsiteX13" fmla="*/ 520702 w 571501"/>
              <a:gd name="connsiteY13" fmla="*/ 19263 h 571500"/>
              <a:gd name="connsiteX14" fmla="*/ 538023 w 571501"/>
              <a:gd name="connsiteY14" fmla="*/ 33478 h 571500"/>
              <a:gd name="connsiteX15" fmla="*/ 552237 w 571501"/>
              <a:gd name="connsiteY15" fmla="*/ 50798 h 571500"/>
              <a:gd name="connsiteX16" fmla="*/ 562799 w 571501"/>
              <a:gd name="connsiteY16" fmla="*/ 70559 h 571500"/>
              <a:gd name="connsiteX17" fmla="*/ 569304 w 571501"/>
              <a:gd name="connsiteY17" fmla="*/ 92001 h 571500"/>
              <a:gd name="connsiteX18" fmla="*/ 571501 w 571501"/>
              <a:gd name="connsiteY18" fmla="*/ 114300 h 571500"/>
              <a:gd name="connsiteX19" fmla="*/ 571501 w 571501"/>
              <a:gd name="connsiteY19" fmla="*/ 457200 h 571500"/>
              <a:gd name="connsiteX20" fmla="*/ 569304 w 571501"/>
              <a:gd name="connsiteY20" fmla="*/ 479499 h 571500"/>
              <a:gd name="connsiteX21" fmla="*/ 562799 w 571501"/>
              <a:gd name="connsiteY21" fmla="*/ 500941 h 571500"/>
              <a:gd name="connsiteX22" fmla="*/ 552237 w 571501"/>
              <a:gd name="connsiteY22" fmla="*/ 520701 h 571500"/>
              <a:gd name="connsiteX23" fmla="*/ 538023 w 571501"/>
              <a:gd name="connsiteY23" fmla="*/ 538022 h 571500"/>
              <a:gd name="connsiteX24" fmla="*/ 520702 w 571501"/>
              <a:gd name="connsiteY24" fmla="*/ 552237 h 571500"/>
              <a:gd name="connsiteX25" fmla="*/ 500940 w 571501"/>
              <a:gd name="connsiteY25" fmla="*/ 562799 h 571500"/>
              <a:gd name="connsiteX26" fmla="*/ 479499 w 571501"/>
              <a:gd name="connsiteY26" fmla="*/ 569303 h 571500"/>
              <a:gd name="connsiteX27" fmla="*/ 457201 w 571501"/>
              <a:gd name="connsiteY27" fmla="*/ 571500 h 571500"/>
              <a:gd name="connsiteX28" fmla="*/ 114301 w 571501"/>
              <a:gd name="connsiteY28" fmla="*/ 571500 h 571500"/>
              <a:gd name="connsiteX29" fmla="*/ 92002 w 571501"/>
              <a:gd name="connsiteY29" fmla="*/ 569304 h 571500"/>
              <a:gd name="connsiteX30" fmla="*/ 70559 w 571501"/>
              <a:gd name="connsiteY30" fmla="*/ 562799 h 571500"/>
              <a:gd name="connsiteX31" fmla="*/ 50798 w 571501"/>
              <a:gd name="connsiteY31" fmla="*/ 552237 h 571500"/>
              <a:gd name="connsiteX32" fmla="*/ 33478 w 571501"/>
              <a:gd name="connsiteY32" fmla="*/ 538022 h 571500"/>
              <a:gd name="connsiteX33" fmla="*/ 19263 w 571501"/>
              <a:gd name="connsiteY33" fmla="*/ 520701 h 571500"/>
              <a:gd name="connsiteX34" fmla="*/ 8701 w 571501"/>
              <a:gd name="connsiteY34" fmla="*/ 500941 h 571500"/>
              <a:gd name="connsiteX35" fmla="*/ 2196 w 571501"/>
              <a:gd name="connsiteY35" fmla="*/ 479499 h 571500"/>
              <a:gd name="connsiteX36" fmla="*/ 1 w 571501"/>
              <a:gd name="connsiteY36" fmla="*/ 457200 h 5715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71501" h="571500">
                <a:moveTo>
                  <a:pt x="1" y="457200"/>
                </a:moveTo>
                <a:lnTo>
                  <a:pt x="1" y="114300"/>
                </a:lnTo>
                <a:cubicBezTo>
                  <a:pt x="0" y="106795"/>
                  <a:pt x="732" y="99362"/>
                  <a:pt x="2196" y="92001"/>
                </a:cubicBezTo>
                <a:cubicBezTo>
                  <a:pt x="3660" y="84640"/>
                  <a:pt x="5828" y="77493"/>
                  <a:pt x="8701" y="70559"/>
                </a:cubicBezTo>
                <a:cubicBezTo>
                  <a:pt x="11572" y="63625"/>
                  <a:pt x="15093" y="57038"/>
                  <a:pt x="19263" y="50798"/>
                </a:cubicBezTo>
                <a:cubicBezTo>
                  <a:pt x="23432" y="44558"/>
                  <a:pt x="28170" y="38784"/>
                  <a:pt x="33478" y="33478"/>
                </a:cubicBezTo>
                <a:cubicBezTo>
                  <a:pt x="38784" y="28171"/>
                  <a:pt x="44558" y="23433"/>
                  <a:pt x="50798" y="19263"/>
                </a:cubicBezTo>
                <a:cubicBezTo>
                  <a:pt x="57038" y="15093"/>
                  <a:pt x="63625" y="11572"/>
                  <a:pt x="70559" y="8700"/>
                </a:cubicBezTo>
                <a:cubicBezTo>
                  <a:pt x="77493" y="5828"/>
                  <a:pt x="84641" y="3660"/>
                  <a:pt x="92002" y="2196"/>
                </a:cubicBezTo>
                <a:cubicBezTo>
                  <a:pt x="99363" y="732"/>
                  <a:pt x="106796" y="0"/>
                  <a:pt x="114301" y="0"/>
                </a:cubicBezTo>
                <a:lnTo>
                  <a:pt x="457201" y="0"/>
                </a:lnTo>
                <a:cubicBezTo>
                  <a:pt x="464705" y="0"/>
                  <a:pt x="472138" y="732"/>
                  <a:pt x="479499" y="2196"/>
                </a:cubicBezTo>
                <a:cubicBezTo>
                  <a:pt x="486860" y="3660"/>
                  <a:pt x="494007" y="5829"/>
                  <a:pt x="500940" y="8700"/>
                </a:cubicBezTo>
                <a:cubicBezTo>
                  <a:pt x="507874" y="11573"/>
                  <a:pt x="514461" y="15093"/>
                  <a:pt x="520702" y="19263"/>
                </a:cubicBezTo>
                <a:cubicBezTo>
                  <a:pt x="526942" y="23433"/>
                  <a:pt x="532715" y="28171"/>
                  <a:pt x="538023" y="33478"/>
                </a:cubicBezTo>
                <a:cubicBezTo>
                  <a:pt x="543329" y="38784"/>
                  <a:pt x="548067" y="44558"/>
                  <a:pt x="552237" y="50798"/>
                </a:cubicBezTo>
                <a:cubicBezTo>
                  <a:pt x="556407" y="57038"/>
                  <a:pt x="559927" y="63625"/>
                  <a:pt x="562799" y="70559"/>
                </a:cubicBezTo>
                <a:cubicBezTo>
                  <a:pt x="565671" y="77493"/>
                  <a:pt x="567839" y="84640"/>
                  <a:pt x="569304" y="92001"/>
                </a:cubicBezTo>
                <a:cubicBezTo>
                  <a:pt x="570768" y="99362"/>
                  <a:pt x="571501" y="106795"/>
                  <a:pt x="571501" y="114300"/>
                </a:cubicBezTo>
                <a:lnTo>
                  <a:pt x="571501" y="457200"/>
                </a:lnTo>
                <a:cubicBezTo>
                  <a:pt x="571501" y="464705"/>
                  <a:pt x="570768" y="472138"/>
                  <a:pt x="569304" y="479499"/>
                </a:cubicBezTo>
                <a:cubicBezTo>
                  <a:pt x="567839" y="486859"/>
                  <a:pt x="565671" y="494007"/>
                  <a:pt x="562799" y="500941"/>
                </a:cubicBezTo>
                <a:cubicBezTo>
                  <a:pt x="559927" y="507874"/>
                  <a:pt x="556407" y="514461"/>
                  <a:pt x="552237" y="520701"/>
                </a:cubicBezTo>
                <a:cubicBezTo>
                  <a:pt x="548067" y="526941"/>
                  <a:pt x="543329" y="532715"/>
                  <a:pt x="538023" y="538022"/>
                </a:cubicBezTo>
                <a:cubicBezTo>
                  <a:pt x="532715" y="543329"/>
                  <a:pt x="526942" y="548067"/>
                  <a:pt x="520702" y="552237"/>
                </a:cubicBezTo>
                <a:cubicBezTo>
                  <a:pt x="514461" y="556406"/>
                  <a:pt x="507874" y="559927"/>
                  <a:pt x="500940" y="562799"/>
                </a:cubicBezTo>
                <a:cubicBezTo>
                  <a:pt x="494007" y="565671"/>
                  <a:pt x="486860" y="567839"/>
                  <a:pt x="479499" y="569303"/>
                </a:cubicBezTo>
                <a:cubicBezTo>
                  <a:pt x="472138" y="570768"/>
                  <a:pt x="464705" y="571500"/>
                  <a:pt x="457201" y="571500"/>
                </a:cubicBezTo>
                <a:lnTo>
                  <a:pt x="114301" y="571500"/>
                </a:lnTo>
                <a:cubicBezTo>
                  <a:pt x="106796" y="571500"/>
                  <a:pt x="99363" y="570768"/>
                  <a:pt x="92002" y="569304"/>
                </a:cubicBezTo>
                <a:cubicBezTo>
                  <a:pt x="84641" y="567839"/>
                  <a:pt x="77493" y="565671"/>
                  <a:pt x="70559" y="562799"/>
                </a:cubicBezTo>
                <a:cubicBezTo>
                  <a:pt x="63625" y="559927"/>
                  <a:pt x="57038" y="556406"/>
                  <a:pt x="50798" y="552237"/>
                </a:cubicBezTo>
                <a:cubicBezTo>
                  <a:pt x="44558" y="548067"/>
                  <a:pt x="38784" y="543329"/>
                  <a:pt x="33478" y="538022"/>
                </a:cubicBezTo>
                <a:cubicBezTo>
                  <a:pt x="28170" y="532715"/>
                  <a:pt x="23432" y="526941"/>
                  <a:pt x="19263" y="520701"/>
                </a:cubicBezTo>
                <a:cubicBezTo>
                  <a:pt x="15093" y="514461"/>
                  <a:pt x="11572" y="507874"/>
                  <a:pt x="8701" y="500941"/>
                </a:cubicBezTo>
                <a:cubicBezTo>
                  <a:pt x="5828" y="494007"/>
                  <a:pt x="3660" y="486859"/>
                  <a:pt x="2196" y="479499"/>
                </a:cubicBezTo>
                <a:cubicBezTo>
                  <a:pt x="732" y="472138"/>
                  <a:pt x="0" y="464705"/>
                  <a:pt x="1" y="457200"/>
                </a:cubicBezTo>
                <a:close/>
              </a:path>
            </a:pathLst>
          </a:custGeom>
          <a:solidFill>
            <a:srgbClr val="F0FDF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TextBox 8"/>
          <p:cNvSpPr txBox="1"/>
          <p:nvPr/>
        </p:nvSpPr>
        <p:spPr>
          <a:xfrm>
            <a:off x="5976937" y="2009775"/>
            <a:ext cx="32702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♞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6600824" y="1918189"/>
            <a:ext cx="1270000" cy="190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  <a:spcBef>
                <a:spcPts val="0"/>
              </a:spcBef>
            </a:pPr>
            <a:r>
              <a:rPr sz="1500" dirty="0" b="0" i="0" smtClean="0">
                <a:solidFill>
                  <a:srgbClr val="333333"/>
                </a:solidFill>
                <a:latin typeface="Arial" pitchFamily="18"/>
                <a:cs typeface="Arial" pitchFamily="18"/>
              </a:rPr>
              <a:t>战略</a:t>
            </a:r>
            <a:r>
              <a:rPr sz="1500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资</a:t>
            </a:r>
            <a:r>
              <a:rPr sz="1500" dirty="0" b="0" i="0" smtClean="0">
                <a:solidFill>
                  <a:srgbClr val="333333"/>
                </a:solidFill>
                <a:latin typeface="Arial" pitchFamily="18"/>
                <a:cs typeface="Arial" pitchFamily="18"/>
              </a:rPr>
              <a:t>源</a:t>
            </a:r>
            <a:r>
              <a:rPr sz="1500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对</a:t>
            </a:r>
            <a:r>
              <a:rPr sz="1500" dirty="0" b="0" i="0" smtClean="0">
                <a:solidFill>
                  <a:srgbClr val="333333"/>
                </a:solidFill>
                <a:latin typeface="Arial" pitchFamily="18"/>
                <a:cs typeface="Arial" pitchFamily="18"/>
              </a:rPr>
              <a:t>齐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600824" y="2269881"/>
            <a:ext cx="4851400" cy="381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根据下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一阶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段业务重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点，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动态评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估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各部门投入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。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若需强化产品研发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，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应</a:t>
            </a:r>
          </a:p>
          <a:p>
            <a:pPr>
              <a:lnSpc>
                <a:spcPts val="18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逐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步提升技术部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薪酬占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比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，避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免资源错配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。</a:t>
            </a:r>
          </a:p>
        </p:txBody>
      </p:sp>
      <p:sp>
        <p:nvSpPr>
          <p:cNvPr id="11" name="Freeform 11"/>
          <p:cNvSpPr/>
          <p:nvPr/>
        </p:nvSpPr>
        <p:spPr>
          <a:xfrm>
            <a:off x="5476874" y="3228975"/>
            <a:ext cx="6143625" cy="1390650"/>
          </a:xfrm>
          <a:custGeom>
            <a:avLst/>
            <a:gdLst>
              <a:gd name="connsiteX0" fmla="*/ 1 w 6143625"/>
              <a:gd name="connsiteY0" fmla="*/ 1238250 h 1390650"/>
              <a:gd name="connsiteX1" fmla="*/ 1 w 6143625"/>
              <a:gd name="connsiteY1" fmla="*/ 152400 h 1390650"/>
              <a:gd name="connsiteX2" fmla="*/ 2380 w 6143625"/>
              <a:gd name="connsiteY2" fmla="*/ 122668 h 1390650"/>
              <a:gd name="connsiteX3" fmla="*/ 9426 w 6143625"/>
              <a:gd name="connsiteY3" fmla="*/ 94079 h 1390650"/>
              <a:gd name="connsiteX4" fmla="*/ 20868 w 6143625"/>
              <a:gd name="connsiteY4" fmla="*/ 67731 h 1390650"/>
              <a:gd name="connsiteX5" fmla="*/ 36268 w 6143625"/>
              <a:gd name="connsiteY5" fmla="*/ 44637 h 1390650"/>
              <a:gd name="connsiteX6" fmla="*/ 55032 w 6143625"/>
              <a:gd name="connsiteY6" fmla="*/ 25684 h 1390650"/>
              <a:gd name="connsiteX7" fmla="*/ 76440 w 6143625"/>
              <a:gd name="connsiteY7" fmla="*/ 11600 h 1390650"/>
              <a:gd name="connsiteX8" fmla="*/ 99668 w 6143625"/>
              <a:gd name="connsiteY8" fmla="*/ 2928 h 1390650"/>
              <a:gd name="connsiteX9" fmla="*/ 123826 w 6143625"/>
              <a:gd name="connsiteY9" fmla="*/ 0 h 1390650"/>
              <a:gd name="connsiteX10" fmla="*/ 5991225 w 6143625"/>
              <a:gd name="connsiteY10" fmla="*/ 0 h 1390650"/>
              <a:gd name="connsiteX11" fmla="*/ 6020956 w 6143625"/>
              <a:gd name="connsiteY11" fmla="*/ 2928 h 1390650"/>
              <a:gd name="connsiteX12" fmla="*/ 6049546 w 6143625"/>
              <a:gd name="connsiteY12" fmla="*/ 11600 h 1390650"/>
              <a:gd name="connsiteX13" fmla="*/ 6075892 w 6143625"/>
              <a:gd name="connsiteY13" fmla="*/ 25684 h 1390650"/>
              <a:gd name="connsiteX14" fmla="*/ 6098989 w 6143625"/>
              <a:gd name="connsiteY14" fmla="*/ 44637 h 1390650"/>
              <a:gd name="connsiteX15" fmla="*/ 6117941 w 6143625"/>
              <a:gd name="connsiteY15" fmla="*/ 67731 h 1390650"/>
              <a:gd name="connsiteX16" fmla="*/ 6132025 w 6143625"/>
              <a:gd name="connsiteY16" fmla="*/ 94079 h 1390650"/>
              <a:gd name="connsiteX17" fmla="*/ 6140696 w 6143625"/>
              <a:gd name="connsiteY17" fmla="*/ 122668 h 1390650"/>
              <a:gd name="connsiteX18" fmla="*/ 6143625 w 6143625"/>
              <a:gd name="connsiteY18" fmla="*/ 152400 h 1390650"/>
              <a:gd name="connsiteX19" fmla="*/ 6143625 w 6143625"/>
              <a:gd name="connsiteY19" fmla="*/ 1238250 h 1390650"/>
              <a:gd name="connsiteX20" fmla="*/ 6140696 w 6143625"/>
              <a:gd name="connsiteY20" fmla="*/ 1267981 h 1390650"/>
              <a:gd name="connsiteX21" fmla="*/ 6132025 w 6143625"/>
              <a:gd name="connsiteY21" fmla="*/ 1296570 h 1390650"/>
              <a:gd name="connsiteX22" fmla="*/ 6117941 w 6143625"/>
              <a:gd name="connsiteY22" fmla="*/ 1322919 h 1390650"/>
              <a:gd name="connsiteX23" fmla="*/ 6098989 w 6143625"/>
              <a:gd name="connsiteY23" fmla="*/ 1346013 h 1390650"/>
              <a:gd name="connsiteX24" fmla="*/ 6075893 w 6143625"/>
              <a:gd name="connsiteY24" fmla="*/ 1364965 h 1390650"/>
              <a:gd name="connsiteX25" fmla="*/ 6049546 w 6143625"/>
              <a:gd name="connsiteY25" fmla="*/ 1379049 h 1390650"/>
              <a:gd name="connsiteX26" fmla="*/ 6020956 w 6143625"/>
              <a:gd name="connsiteY26" fmla="*/ 1387721 h 1390650"/>
              <a:gd name="connsiteX27" fmla="*/ 5991225 w 6143625"/>
              <a:gd name="connsiteY27" fmla="*/ 1390650 h 1390650"/>
              <a:gd name="connsiteX28" fmla="*/ 123826 w 6143625"/>
              <a:gd name="connsiteY28" fmla="*/ 1390650 h 1390650"/>
              <a:gd name="connsiteX29" fmla="*/ 99668 w 6143625"/>
              <a:gd name="connsiteY29" fmla="*/ 1387721 h 1390650"/>
              <a:gd name="connsiteX30" fmla="*/ 76440 w 6143625"/>
              <a:gd name="connsiteY30" fmla="*/ 1379049 h 1390650"/>
              <a:gd name="connsiteX31" fmla="*/ 55032 w 6143625"/>
              <a:gd name="connsiteY31" fmla="*/ 1364965 h 1390650"/>
              <a:gd name="connsiteX32" fmla="*/ 36268 w 6143625"/>
              <a:gd name="connsiteY32" fmla="*/ 1346013 h 1390650"/>
              <a:gd name="connsiteX33" fmla="*/ 20868 w 6143625"/>
              <a:gd name="connsiteY33" fmla="*/ 1322918 h 1390650"/>
              <a:gd name="connsiteX34" fmla="*/ 9426 w 6143625"/>
              <a:gd name="connsiteY34" fmla="*/ 1296570 h 1390650"/>
              <a:gd name="connsiteX35" fmla="*/ 2380 w 6143625"/>
              <a:gd name="connsiteY35" fmla="*/ 1267981 h 1390650"/>
              <a:gd name="connsiteX36" fmla="*/ 1 w 6143625"/>
              <a:gd name="connsiteY36" fmla="*/ 1238250 h 1390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6143625" h="1390650">
                <a:moveTo>
                  <a:pt x="1" y="1238250"/>
                </a:moveTo>
                <a:lnTo>
                  <a:pt x="1" y="152400"/>
                </a:lnTo>
                <a:cubicBezTo>
                  <a:pt x="0" y="142393"/>
                  <a:pt x="793" y="132482"/>
                  <a:pt x="2380" y="122668"/>
                </a:cubicBezTo>
                <a:cubicBezTo>
                  <a:pt x="3965" y="112853"/>
                  <a:pt x="6314" y="103324"/>
                  <a:pt x="9426" y="94079"/>
                </a:cubicBezTo>
                <a:cubicBezTo>
                  <a:pt x="12537" y="84834"/>
                  <a:pt x="16351" y="76051"/>
                  <a:pt x="20868" y="67731"/>
                </a:cubicBezTo>
                <a:cubicBezTo>
                  <a:pt x="25386" y="59411"/>
                  <a:pt x="30519" y="51713"/>
                  <a:pt x="36268" y="44637"/>
                </a:cubicBezTo>
                <a:cubicBezTo>
                  <a:pt x="42017" y="37561"/>
                  <a:pt x="48272" y="31243"/>
                  <a:pt x="55032" y="25684"/>
                </a:cubicBezTo>
                <a:cubicBezTo>
                  <a:pt x="61792" y="20124"/>
                  <a:pt x="68928" y="15430"/>
                  <a:pt x="76440" y="11600"/>
                </a:cubicBezTo>
                <a:cubicBezTo>
                  <a:pt x="83951" y="7771"/>
                  <a:pt x="91694" y="4880"/>
                  <a:pt x="99668" y="2928"/>
                </a:cubicBezTo>
                <a:cubicBezTo>
                  <a:pt x="107643" y="976"/>
                  <a:pt x="115695" y="0"/>
                  <a:pt x="123826" y="0"/>
                </a:cubicBezTo>
                <a:lnTo>
                  <a:pt x="5991225" y="0"/>
                </a:lnTo>
                <a:cubicBezTo>
                  <a:pt x="6001232" y="0"/>
                  <a:pt x="6011141" y="976"/>
                  <a:pt x="6020956" y="2928"/>
                </a:cubicBezTo>
                <a:cubicBezTo>
                  <a:pt x="6030770" y="4880"/>
                  <a:pt x="6040301" y="7771"/>
                  <a:pt x="6049546" y="11600"/>
                </a:cubicBezTo>
                <a:cubicBezTo>
                  <a:pt x="6058791" y="15430"/>
                  <a:pt x="6067573" y="20124"/>
                  <a:pt x="6075892" y="25684"/>
                </a:cubicBezTo>
                <a:cubicBezTo>
                  <a:pt x="6084214" y="31243"/>
                  <a:pt x="6091913" y="37561"/>
                  <a:pt x="6098989" y="44637"/>
                </a:cubicBezTo>
                <a:cubicBezTo>
                  <a:pt x="6106063" y="51713"/>
                  <a:pt x="6112382" y="59411"/>
                  <a:pt x="6117941" y="67731"/>
                </a:cubicBezTo>
                <a:cubicBezTo>
                  <a:pt x="6123501" y="76051"/>
                  <a:pt x="6128196" y="84834"/>
                  <a:pt x="6132025" y="94079"/>
                </a:cubicBezTo>
                <a:cubicBezTo>
                  <a:pt x="6135854" y="103324"/>
                  <a:pt x="6138744" y="112853"/>
                  <a:pt x="6140696" y="122668"/>
                </a:cubicBezTo>
                <a:cubicBezTo>
                  <a:pt x="6142649" y="132482"/>
                  <a:pt x="6143625" y="142393"/>
                  <a:pt x="6143625" y="152400"/>
                </a:cubicBezTo>
                <a:lnTo>
                  <a:pt x="6143625" y="1238250"/>
                </a:lnTo>
                <a:cubicBezTo>
                  <a:pt x="6143625" y="1248257"/>
                  <a:pt x="6142649" y="1258167"/>
                  <a:pt x="6140696" y="1267981"/>
                </a:cubicBezTo>
                <a:cubicBezTo>
                  <a:pt x="6138744" y="1277795"/>
                  <a:pt x="6135854" y="1287325"/>
                  <a:pt x="6132025" y="1296570"/>
                </a:cubicBezTo>
                <a:cubicBezTo>
                  <a:pt x="6128196" y="1305815"/>
                  <a:pt x="6123501" y="1314598"/>
                  <a:pt x="6117941" y="1322919"/>
                </a:cubicBezTo>
                <a:cubicBezTo>
                  <a:pt x="6112382" y="1331239"/>
                  <a:pt x="6106063" y="1338936"/>
                  <a:pt x="6098989" y="1346013"/>
                </a:cubicBezTo>
                <a:cubicBezTo>
                  <a:pt x="6091913" y="1353089"/>
                  <a:pt x="6084215" y="1359406"/>
                  <a:pt x="6075893" y="1364965"/>
                </a:cubicBezTo>
                <a:cubicBezTo>
                  <a:pt x="6067573" y="1370525"/>
                  <a:pt x="6058791" y="1375219"/>
                  <a:pt x="6049546" y="1379049"/>
                </a:cubicBezTo>
                <a:cubicBezTo>
                  <a:pt x="6040301" y="1382878"/>
                  <a:pt x="6030770" y="1385769"/>
                  <a:pt x="6020956" y="1387721"/>
                </a:cubicBezTo>
                <a:cubicBezTo>
                  <a:pt x="6011141" y="1389673"/>
                  <a:pt x="6001232" y="1390649"/>
                  <a:pt x="5991225" y="1390650"/>
                </a:cubicBezTo>
                <a:lnTo>
                  <a:pt x="123826" y="1390650"/>
                </a:lnTo>
                <a:cubicBezTo>
                  <a:pt x="115695" y="1390649"/>
                  <a:pt x="107643" y="1389673"/>
                  <a:pt x="99668" y="1387721"/>
                </a:cubicBezTo>
                <a:cubicBezTo>
                  <a:pt x="91694" y="1385769"/>
                  <a:pt x="83951" y="1382878"/>
                  <a:pt x="76440" y="1379049"/>
                </a:cubicBezTo>
                <a:cubicBezTo>
                  <a:pt x="68928" y="1375219"/>
                  <a:pt x="61792" y="1370525"/>
                  <a:pt x="55032" y="1364965"/>
                </a:cubicBezTo>
                <a:cubicBezTo>
                  <a:pt x="48272" y="1359406"/>
                  <a:pt x="42017" y="1353089"/>
                  <a:pt x="36268" y="1346013"/>
                </a:cubicBezTo>
                <a:cubicBezTo>
                  <a:pt x="30519" y="1338936"/>
                  <a:pt x="25386" y="1331238"/>
                  <a:pt x="20868" y="1322918"/>
                </a:cubicBezTo>
                <a:cubicBezTo>
                  <a:pt x="16351" y="1314598"/>
                  <a:pt x="12537" y="1305815"/>
                  <a:pt x="9426" y="1296570"/>
                </a:cubicBezTo>
                <a:cubicBezTo>
                  <a:pt x="6314" y="1287325"/>
                  <a:pt x="3965" y="1277795"/>
                  <a:pt x="2380" y="1267981"/>
                </a:cubicBezTo>
                <a:cubicBezTo>
                  <a:pt x="793" y="1258167"/>
                  <a:pt x="0" y="1248257"/>
                  <a:pt x="1" y="123825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5448300" y="3228975"/>
            <a:ext cx="6172200" cy="1390650"/>
          </a:xfrm>
          <a:custGeom>
            <a:avLst/>
            <a:gdLst>
              <a:gd name="connsiteX0" fmla="*/ 0 w 6172200"/>
              <a:gd name="connsiteY0" fmla="*/ 0 h 1390650"/>
              <a:gd name="connsiteX1" fmla="*/ 6172200 w 6172200"/>
              <a:gd name="connsiteY1" fmla="*/ 0 h 1390650"/>
              <a:gd name="connsiteX2" fmla="*/ 6172200 w 6172200"/>
              <a:gd name="connsiteY2" fmla="*/ 1390650 h 1390650"/>
              <a:gd name="connsiteX3" fmla="*/ 0 w 6172200"/>
              <a:gd name="connsiteY3" fmla="*/ 1390650 h 1390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6172200" h="1390650">
                <a:moveTo>
                  <a:pt x="0" y="0"/>
                </a:moveTo>
                <a:lnTo>
                  <a:pt x="6172200" y="0"/>
                </a:lnTo>
                <a:lnTo>
                  <a:pt x="6172200" y="1390650"/>
                </a:lnTo>
                <a:lnTo>
                  <a:pt x="0" y="1390650"/>
                </a:lnTo>
                <a:close/>
              </a:path>
            </a:pathLst>
          </a:custGeom>
          <a:solidFill>
            <a:srgbClr val="BBBEC5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Freeform 13"/>
          <p:cNvSpPr/>
          <p:nvPr/>
        </p:nvSpPr>
        <p:spPr>
          <a:xfrm>
            <a:off x="5791199" y="3514725"/>
            <a:ext cx="571501" cy="571500"/>
          </a:xfrm>
          <a:custGeom>
            <a:avLst/>
            <a:gdLst>
              <a:gd name="connsiteX0" fmla="*/ 1 w 571501"/>
              <a:gd name="connsiteY0" fmla="*/ 457200 h 571500"/>
              <a:gd name="connsiteX1" fmla="*/ 1 w 571501"/>
              <a:gd name="connsiteY1" fmla="*/ 114300 h 571500"/>
              <a:gd name="connsiteX2" fmla="*/ 2196 w 571501"/>
              <a:gd name="connsiteY2" fmla="*/ 92001 h 571500"/>
              <a:gd name="connsiteX3" fmla="*/ 8701 w 571501"/>
              <a:gd name="connsiteY3" fmla="*/ 70559 h 571500"/>
              <a:gd name="connsiteX4" fmla="*/ 19263 w 571501"/>
              <a:gd name="connsiteY4" fmla="*/ 50798 h 571500"/>
              <a:gd name="connsiteX5" fmla="*/ 33478 w 571501"/>
              <a:gd name="connsiteY5" fmla="*/ 33477 h 571500"/>
              <a:gd name="connsiteX6" fmla="*/ 50798 w 571501"/>
              <a:gd name="connsiteY6" fmla="*/ 19263 h 571500"/>
              <a:gd name="connsiteX7" fmla="*/ 70559 w 571501"/>
              <a:gd name="connsiteY7" fmla="*/ 8700 h 571500"/>
              <a:gd name="connsiteX8" fmla="*/ 92002 w 571501"/>
              <a:gd name="connsiteY8" fmla="*/ 2196 h 571500"/>
              <a:gd name="connsiteX9" fmla="*/ 114301 w 571501"/>
              <a:gd name="connsiteY9" fmla="*/ 0 h 571500"/>
              <a:gd name="connsiteX10" fmla="*/ 457201 w 571501"/>
              <a:gd name="connsiteY10" fmla="*/ 0 h 571500"/>
              <a:gd name="connsiteX11" fmla="*/ 479499 w 571501"/>
              <a:gd name="connsiteY11" fmla="*/ 2196 h 571500"/>
              <a:gd name="connsiteX12" fmla="*/ 500940 w 571501"/>
              <a:gd name="connsiteY12" fmla="*/ 8700 h 571500"/>
              <a:gd name="connsiteX13" fmla="*/ 520702 w 571501"/>
              <a:gd name="connsiteY13" fmla="*/ 19263 h 571500"/>
              <a:gd name="connsiteX14" fmla="*/ 538023 w 571501"/>
              <a:gd name="connsiteY14" fmla="*/ 33477 h 571500"/>
              <a:gd name="connsiteX15" fmla="*/ 552237 w 571501"/>
              <a:gd name="connsiteY15" fmla="*/ 50798 h 571500"/>
              <a:gd name="connsiteX16" fmla="*/ 562799 w 571501"/>
              <a:gd name="connsiteY16" fmla="*/ 70559 h 571500"/>
              <a:gd name="connsiteX17" fmla="*/ 569304 w 571501"/>
              <a:gd name="connsiteY17" fmla="*/ 92001 h 571500"/>
              <a:gd name="connsiteX18" fmla="*/ 571501 w 571501"/>
              <a:gd name="connsiteY18" fmla="*/ 114300 h 571500"/>
              <a:gd name="connsiteX19" fmla="*/ 571501 w 571501"/>
              <a:gd name="connsiteY19" fmla="*/ 457200 h 571500"/>
              <a:gd name="connsiteX20" fmla="*/ 569304 w 571501"/>
              <a:gd name="connsiteY20" fmla="*/ 479498 h 571500"/>
              <a:gd name="connsiteX21" fmla="*/ 562799 w 571501"/>
              <a:gd name="connsiteY21" fmla="*/ 500940 h 571500"/>
              <a:gd name="connsiteX22" fmla="*/ 552237 w 571501"/>
              <a:gd name="connsiteY22" fmla="*/ 520701 h 571500"/>
              <a:gd name="connsiteX23" fmla="*/ 538023 w 571501"/>
              <a:gd name="connsiteY23" fmla="*/ 538022 h 571500"/>
              <a:gd name="connsiteX24" fmla="*/ 520702 w 571501"/>
              <a:gd name="connsiteY24" fmla="*/ 552237 h 571500"/>
              <a:gd name="connsiteX25" fmla="*/ 500940 w 571501"/>
              <a:gd name="connsiteY25" fmla="*/ 562799 h 571500"/>
              <a:gd name="connsiteX26" fmla="*/ 479499 w 571501"/>
              <a:gd name="connsiteY26" fmla="*/ 569303 h 571500"/>
              <a:gd name="connsiteX27" fmla="*/ 457201 w 571501"/>
              <a:gd name="connsiteY27" fmla="*/ 571500 h 571500"/>
              <a:gd name="connsiteX28" fmla="*/ 114301 w 571501"/>
              <a:gd name="connsiteY28" fmla="*/ 571500 h 571500"/>
              <a:gd name="connsiteX29" fmla="*/ 92002 w 571501"/>
              <a:gd name="connsiteY29" fmla="*/ 569303 h 571500"/>
              <a:gd name="connsiteX30" fmla="*/ 70559 w 571501"/>
              <a:gd name="connsiteY30" fmla="*/ 562799 h 571500"/>
              <a:gd name="connsiteX31" fmla="*/ 50798 w 571501"/>
              <a:gd name="connsiteY31" fmla="*/ 552236 h 571500"/>
              <a:gd name="connsiteX32" fmla="*/ 33478 w 571501"/>
              <a:gd name="connsiteY32" fmla="*/ 538022 h 571500"/>
              <a:gd name="connsiteX33" fmla="*/ 19263 w 571501"/>
              <a:gd name="connsiteY33" fmla="*/ 520702 h 571500"/>
              <a:gd name="connsiteX34" fmla="*/ 8701 w 571501"/>
              <a:gd name="connsiteY34" fmla="*/ 500940 h 571500"/>
              <a:gd name="connsiteX35" fmla="*/ 2196 w 571501"/>
              <a:gd name="connsiteY35" fmla="*/ 479499 h 571500"/>
              <a:gd name="connsiteX36" fmla="*/ 1 w 571501"/>
              <a:gd name="connsiteY36" fmla="*/ 457200 h 5715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71501" h="571500">
                <a:moveTo>
                  <a:pt x="1" y="457200"/>
                </a:moveTo>
                <a:lnTo>
                  <a:pt x="1" y="114300"/>
                </a:lnTo>
                <a:cubicBezTo>
                  <a:pt x="0" y="106795"/>
                  <a:pt x="732" y="99362"/>
                  <a:pt x="2196" y="92001"/>
                </a:cubicBezTo>
                <a:cubicBezTo>
                  <a:pt x="3660" y="84640"/>
                  <a:pt x="5828" y="77493"/>
                  <a:pt x="8701" y="70559"/>
                </a:cubicBezTo>
                <a:cubicBezTo>
                  <a:pt x="11572" y="63625"/>
                  <a:pt x="15093" y="57038"/>
                  <a:pt x="19263" y="50798"/>
                </a:cubicBezTo>
                <a:cubicBezTo>
                  <a:pt x="23432" y="44558"/>
                  <a:pt x="28170" y="38784"/>
                  <a:pt x="33478" y="33477"/>
                </a:cubicBezTo>
                <a:cubicBezTo>
                  <a:pt x="38784" y="28170"/>
                  <a:pt x="44558" y="23432"/>
                  <a:pt x="50798" y="19263"/>
                </a:cubicBezTo>
                <a:cubicBezTo>
                  <a:pt x="57038" y="15093"/>
                  <a:pt x="63625" y="11573"/>
                  <a:pt x="70559" y="8700"/>
                </a:cubicBezTo>
                <a:cubicBezTo>
                  <a:pt x="77493" y="5828"/>
                  <a:pt x="84641" y="3660"/>
                  <a:pt x="92002" y="2196"/>
                </a:cubicBezTo>
                <a:cubicBezTo>
                  <a:pt x="99363" y="732"/>
                  <a:pt x="106796" y="0"/>
                  <a:pt x="114301" y="0"/>
                </a:cubicBezTo>
                <a:lnTo>
                  <a:pt x="457201" y="0"/>
                </a:lnTo>
                <a:cubicBezTo>
                  <a:pt x="464705" y="0"/>
                  <a:pt x="472138" y="732"/>
                  <a:pt x="479499" y="2196"/>
                </a:cubicBezTo>
                <a:cubicBezTo>
                  <a:pt x="486860" y="3660"/>
                  <a:pt x="494007" y="5828"/>
                  <a:pt x="500940" y="8700"/>
                </a:cubicBezTo>
                <a:cubicBezTo>
                  <a:pt x="507874" y="11573"/>
                  <a:pt x="514461" y="15093"/>
                  <a:pt x="520702" y="19263"/>
                </a:cubicBezTo>
                <a:cubicBezTo>
                  <a:pt x="526942" y="23432"/>
                  <a:pt x="532715" y="28170"/>
                  <a:pt x="538023" y="33477"/>
                </a:cubicBezTo>
                <a:cubicBezTo>
                  <a:pt x="543329" y="38784"/>
                  <a:pt x="548067" y="44558"/>
                  <a:pt x="552237" y="50798"/>
                </a:cubicBezTo>
                <a:cubicBezTo>
                  <a:pt x="556407" y="57038"/>
                  <a:pt x="559927" y="63625"/>
                  <a:pt x="562799" y="70559"/>
                </a:cubicBezTo>
                <a:cubicBezTo>
                  <a:pt x="565671" y="77493"/>
                  <a:pt x="567839" y="84640"/>
                  <a:pt x="569304" y="92001"/>
                </a:cubicBezTo>
                <a:cubicBezTo>
                  <a:pt x="570768" y="99362"/>
                  <a:pt x="571501" y="106795"/>
                  <a:pt x="571501" y="114300"/>
                </a:cubicBezTo>
                <a:lnTo>
                  <a:pt x="571501" y="457200"/>
                </a:lnTo>
                <a:cubicBezTo>
                  <a:pt x="571501" y="464705"/>
                  <a:pt x="570768" y="472137"/>
                  <a:pt x="569304" y="479498"/>
                </a:cubicBezTo>
                <a:cubicBezTo>
                  <a:pt x="567839" y="486859"/>
                  <a:pt x="565671" y="494007"/>
                  <a:pt x="562799" y="500940"/>
                </a:cubicBezTo>
                <a:cubicBezTo>
                  <a:pt x="559927" y="507874"/>
                  <a:pt x="556407" y="514461"/>
                  <a:pt x="552237" y="520701"/>
                </a:cubicBezTo>
                <a:cubicBezTo>
                  <a:pt x="548067" y="526941"/>
                  <a:pt x="543329" y="532715"/>
                  <a:pt x="538023" y="538022"/>
                </a:cubicBezTo>
                <a:cubicBezTo>
                  <a:pt x="532715" y="543329"/>
                  <a:pt x="526942" y="548067"/>
                  <a:pt x="520702" y="552237"/>
                </a:cubicBezTo>
                <a:cubicBezTo>
                  <a:pt x="514461" y="556406"/>
                  <a:pt x="507874" y="559927"/>
                  <a:pt x="500940" y="562799"/>
                </a:cubicBezTo>
                <a:cubicBezTo>
                  <a:pt x="494007" y="565671"/>
                  <a:pt x="486860" y="567839"/>
                  <a:pt x="479499" y="569303"/>
                </a:cubicBezTo>
                <a:cubicBezTo>
                  <a:pt x="472138" y="570767"/>
                  <a:pt x="464705" y="571500"/>
                  <a:pt x="457201" y="571500"/>
                </a:cubicBezTo>
                <a:lnTo>
                  <a:pt x="114301" y="571500"/>
                </a:lnTo>
                <a:cubicBezTo>
                  <a:pt x="106796" y="571500"/>
                  <a:pt x="99363" y="570767"/>
                  <a:pt x="92002" y="569303"/>
                </a:cubicBezTo>
                <a:cubicBezTo>
                  <a:pt x="84641" y="567839"/>
                  <a:pt x="77493" y="565671"/>
                  <a:pt x="70559" y="562799"/>
                </a:cubicBezTo>
                <a:cubicBezTo>
                  <a:pt x="63625" y="559927"/>
                  <a:pt x="57038" y="556406"/>
                  <a:pt x="50798" y="552236"/>
                </a:cubicBezTo>
                <a:cubicBezTo>
                  <a:pt x="44558" y="548067"/>
                  <a:pt x="38784" y="543329"/>
                  <a:pt x="33478" y="538022"/>
                </a:cubicBezTo>
                <a:cubicBezTo>
                  <a:pt x="28170" y="532715"/>
                  <a:pt x="23432" y="526941"/>
                  <a:pt x="19263" y="520702"/>
                </a:cubicBezTo>
                <a:cubicBezTo>
                  <a:pt x="15093" y="514461"/>
                  <a:pt x="11572" y="507874"/>
                  <a:pt x="8701" y="500940"/>
                </a:cubicBezTo>
                <a:cubicBezTo>
                  <a:pt x="5828" y="494007"/>
                  <a:pt x="3660" y="486859"/>
                  <a:pt x="2196" y="479499"/>
                </a:cubicBezTo>
                <a:cubicBezTo>
                  <a:pt x="732" y="472138"/>
                  <a:pt x="0" y="464705"/>
                  <a:pt x="1" y="457200"/>
                </a:cubicBezTo>
                <a:close/>
              </a:path>
            </a:pathLst>
          </a:custGeom>
          <a:solidFill>
            <a:srgbClr val="F0FDF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TextBox 14"/>
          <p:cNvSpPr txBox="1"/>
          <p:nvPr/>
        </p:nvSpPr>
        <p:spPr>
          <a:xfrm>
            <a:off x="5962650" y="3686175"/>
            <a:ext cx="355600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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600824" y="3594588"/>
            <a:ext cx="1270000" cy="190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  <a:spcBef>
                <a:spcPts val="0"/>
              </a:spcBef>
            </a:pPr>
            <a:r>
              <a:rPr sz="1500" dirty="0" b="0" i="0" smtClean="0">
                <a:solidFill>
                  <a:srgbClr val="333333"/>
                </a:solidFill>
                <a:latin typeface="Arial" pitchFamily="18"/>
                <a:cs typeface="Arial" pitchFamily="18"/>
              </a:rPr>
              <a:t>效</a:t>
            </a:r>
            <a:r>
              <a:rPr sz="1500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能</a:t>
            </a:r>
            <a:r>
              <a:rPr sz="1500" dirty="0" b="0" i="0" smtClean="0">
                <a:solidFill>
                  <a:srgbClr val="333333"/>
                </a:solidFill>
                <a:latin typeface="Arial" pitchFamily="18"/>
                <a:cs typeface="Arial" pitchFamily="18"/>
              </a:rPr>
              <a:t>精准评估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6600824" y="3946280"/>
            <a:ext cx="4801107" cy="381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针对高投入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的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销售与营销部门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，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建立严格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的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人力投产比（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ROI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）监控机</a:t>
            </a:r>
          </a:p>
          <a:p>
            <a:pPr>
              <a:lnSpc>
                <a:spcPts val="18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制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，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确保每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一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分投入都能转化为实际营收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。</a:t>
            </a:r>
          </a:p>
        </p:txBody>
      </p:sp>
      <p:sp>
        <p:nvSpPr>
          <p:cNvPr id="17" name="Freeform 17"/>
          <p:cNvSpPr/>
          <p:nvPr/>
        </p:nvSpPr>
        <p:spPr>
          <a:xfrm>
            <a:off x="5476874" y="4905375"/>
            <a:ext cx="6143625" cy="1390650"/>
          </a:xfrm>
          <a:custGeom>
            <a:avLst/>
            <a:gdLst>
              <a:gd name="connsiteX0" fmla="*/ 1 w 6143625"/>
              <a:gd name="connsiteY0" fmla="*/ 1238250 h 1390650"/>
              <a:gd name="connsiteX1" fmla="*/ 1 w 6143625"/>
              <a:gd name="connsiteY1" fmla="*/ 152400 h 1390650"/>
              <a:gd name="connsiteX2" fmla="*/ 2380 w 6143625"/>
              <a:gd name="connsiteY2" fmla="*/ 122668 h 1390650"/>
              <a:gd name="connsiteX3" fmla="*/ 9426 w 6143625"/>
              <a:gd name="connsiteY3" fmla="*/ 94078 h 1390650"/>
              <a:gd name="connsiteX4" fmla="*/ 20868 w 6143625"/>
              <a:gd name="connsiteY4" fmla="*/ 67731 h 1390650"/>
              <a:gd name="connsiteX5" fmla="*/ 36268 w 6143625"/>
              <a:gd name="connsiteY5" fmla="*/ 44637 h 1390650"/>
              <a:gd name="connsiteX6" fmla="*/ 55032 w 6143625"/>
              <a:gd name="connsiteY6" fmla="*/ 25684 h 1390650"/>
              <a:gd name="connsiteX7" fmla="*/ 76440 w 6143625"/>
              <a:gd name="connsiteY7" fmla="*/ 11600 h 1390650"/>
              <a:gd name="connsiteX8" fmla="*/ 99668 w 6143625"/>
              <a:gd name="connsiteY8" fmla="*/ 2928 h 1390650"/>
              <a:gd name="connsiteX9" fmla="*/ 123826 w 6143625"/>
              <a:gd name="connsiteY9" fmla="*/ 0 h 1390650"/>
              <a:gd name="connsiteX10" fmla="*/ 5991225 w 6143625"/>
              <a:gd name="connsiteY10" fmla="*/ 0 h 1390650"/>
              <a:gd name="connsiteX11" fmla="*/ 6020956 w 6143625"/>
              <a:gd name="connsiteY11" fmla="*/ 2928 h 1390650"/>
              <a:gd name="connsiteX12" fmla="*/ 6049546 w 6143625"/>
              <a:gd name="connsiteY12" fmla="*/ 11600 h 1390650"/>
              <a:gd name="connsiteX13" fmla="*/ 6075892 w 6143625"/>
              <a:gd name="connsiteY13" fmla="*/ 25684 h 1390650"/>
              <a:gd name="connsiteX14" fmla="*/ 6098989 w 6143625"/>
              <a:gd name="connsiteY14" fmla="*/ 44637 h 1390650"/>
              <a:gd name="connsiteX15" fmla="*/ 6117941 w 6143625"/>
              <a:gd name="connsiteY15" fmla="*/ 67731 h 1390650"/>
              <a:gd name="connsiteX16" fmla="*/ 6132025 w 6143625"/>
              <a:gd name="connsiteY16" fmla="*/ 94078 h 1390650"/>
              <a:gd name="connsiteX17" fmla="*/ 6140696 w 6143625"/>
              <a:gd name="connsiteY17" fmla="*/ 122668 h 1390650"/>
              <a:gd name="connsiteX18" fmla="*/ 6143625 w 6143625"/>
              <a:gd name="connsiteY18" fmla="*/ 152400 h 1390650"/>
              <a:gd name="connsiteX19" fmla="*/ 6143625 w 6143625"/>
              <a:gd name="connsiteY19" fmla="*/ 1238250 h 1390650"/>
              <a:gd name="connsiteX20" fmla="*/ 6140696 w 6143625"/>
              <a:gd name="connsiteY20" fmla="*/ 1267981 h 1390650"/>
              <a:gd name="connsiteX21" fmla="*/ 6132025 w 6143625"/>
              <a:gd name="connsiteY21" fmla="*/ 1296570 h 1390650"/>
              <a:gd name="connsiteX22" fmla="*/ 6117941 w 6143625"/>
              <a:gd name="connsiteY22" fmla="*/ 1322918 h 1390650"/>
              <a:gd name="connsiteX23" fmla="*/ 6098989 w 6143625"/>
              <a:gd name="connsiteY23" fmla="*/ 1346012 h 1390650"/>
              <a:gd name="connsiteX24" fmla="*/ 6075893 w 6143625"/>
              <a:gd name="connsiteY24" fmla="*/ 1364965 h 1390650"/>
              <a:gd name="connsiteX25" fmla="*/ 6049546 w 6143625"/>
              <a:gd name="connsiteY25" fmla="*/ 1379048 h 1390650"/>
              <a:gd name="connsiteX26" fmla="*/ 6020956 w 6143625"/>
              <a:gd name="connsiteY26" fmla="*/ 1387720 h 1390650"/>
              <a:gd name="connsiteX27" fmla="*/ 5991225 w 6143625"/>
              <a:gd name="connsiteY27" fmla="*/ 1390650 h 1390650"/>
              <a:gd name="connsiteX28" fmla="*/ 123826 w 6143625"/>
              <a:gd name="connsiteY28" fmla="*/ 1390650 h 1390650"/>
              <a:gd name="connsiteX29" fmla="*/ 99668 w 6143625"/>
              <a:gd name="connsiteY29" fmla="*/ 1387720 h 1390650"/>
              <a:gd name="connsiteX30" fmla="*/ 76440 w 6143625"/>
              <a:gd name="connsiteY30" fmla="*/ 1379048 h 1390650"/>
              <a:gd name="connsiteX31" fmla="*/ 55032 w 6143625"/>
              <a:gd name="connsiteY31" fmla="*/ 1364965 h 1390650"/>
              <a:gd name="connsiteX32" fmla="*/ 36268 w 6143625"/>
              <a:gd name="connsiteY32" fmla="*/ 1346012 h 1390650"/>
              <a:gd name="connsiteX33" fmla="*/ 20868 w 6143625"/>
              <a:gd name="connsiteY33" fmla="*/ 1322917 h 1390650"/>
              <a:gd name="connsiteX34" fmla="*/ 9426 w 6143625"/>
              <a:gd name="connsiteY34" fmla="*/ 1296570 h 1390650"/>
              <a:gd name="connsiteX35" fmla="*/ 2380 w 6143625"/>
              <a:gd name="connsiteY35" fmla="*/ 1267981 h 1390650"/>
              <a:gd name="connsiteX36" fmla="*/ 1 w 6143625"/>
              <a:gd name="connsiteY36" fmla="*/ 1238250 h 1390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6143625" h="1390650">
                <a:moveTo>
                  <a:pt x="1" y="1238250"/>
                </a:moveTo>
                <a:lnTo>
                  <a:pt x="1" y="152400"/>
                </a:lnTo>
                <a:cubicBezTo>
                  <a:pt x="0" y="142393"/>
                  <a:pt x="793" y="132483"/>
                  <a:pt x="2380" y="122668"/>
                </a:cubicBezTo>
                <a:cubicBezTo>
                  <a:pt x="3965" y="112853"/>
                  <a:pt x="6314" y="103323"/>
                  <a:pt x="9426" y="94078"/>
                </a:cubicBezTo>
                <a:cubicBezTo>
                  <a:pt x="12537" y="84833"/>
                  <a:pt x="16351" y="76050"/>
                  <a:pt x="20868" y="67731"/>
                </a:cubicBezTo>
                <a:cubicBezTo>
                  <a:pt x="25386" y="59410"/>
                  <a:pt x="30519" y="51712"/>
                  <a:pt x="36268" y="44637"/>
                </a:cubicBezTo>
                <a:cubicBezTo>
                  <a:pt x="42017" y="37561"/>
                  <a:pt x="48272" y="31243"/>
                  <a:pt x="55032" y="25684"/>
                </a:cubicBezTo>
                <a:cubicBezTo>
                  <a:pt x="61792" y="20124"/>
                  <a:pt x="68928" y="15430"/>
                  <a:pt x="76440" y="11600"/>
                </a:cubicBezTo>
                <a:cubicBezTo>
                  <a:pt x="83951" y="7771"/>
                  <a:pt x="91694" y="4880"/>
                  <a:pt x="99668" y="2928"/>
                </a:cubicBezTo>
                <a:cubicBezTo>
                  <a:pt x="107643" y="976"/>
                  <a:pt x="115695" y="0"/>
                  <a:pt x="123826" y="0"/>
                </a:cubicBezTo>
                <a:lnTo>
                  <a:pt x="5991225" y="0"/>
                </a:lnTo>
                <a:cubicBezTo>
                  <a:pt x="6001232" y="0"/>
                  <a:pt x="6011141" y="976"/>
                  <a:pt x="6020956" y="2928"/>
                </a:cubicBezTo>
                <a:cubicBezTo>
                  <a:pt x="6030770" y="4880"/>
                  <a:pt x="6040301" y="7771"/>
                  <a:pt x="6049546" y="11600"/>
                </a:cubicBezTo>
                <a:cubicBezTo>
                  <a:pt x="6058791" y="15430"/>
                  <a:pt x="6067573" y="20124"/>
                  <a:pt x="6075892" y="25684"/>
                </a:cubicBezTo>
                <a:cubicBezTo>
                  <a:pt x="6084214" y="31243"/>
                  <a:pt x="6091913" y="37561"/>
                  <a:pt x="6098989" y="44637"/>
                </a:cubicBezTo>
                <a:cubicBezTo>
                  <a:pt x="6106063" y="51712"/>
                  <a:pt x="6112382" y="59410"/>
                  <a:pt x="6117941" y="67731"/>
                </a:cubicBezTo>
                <a:cubicBezTo>
                  <a:pt x="6123501" y="76050"/>
                  <a:pt x="6128196" y="84833"/>
                  <a:pt x="6132025" y="94078"/>
                </a:cubicBezTo>
                <a:cubicBezTo>
                  <a:pt x="6135854" y="103323"/>
                  <a:pt x="6138744" y="112853"/>
                  <a:pt x="6140696" y="122668"/>
                </a:cubicBezTo>
                <a:cubicBezTo>
                  <a:pt x="6142649" y="132483"/>
                  <a:pt x="6143625" y="142393"/>
                  <a:pt x="6143625" y="152400"/>
                </a:cubicBezTo>
                <a:lnTo>
                  <a:pt x="6143625" y="1238250"/>
                </a:lnTo>
                <a:cubicBezTo>
                  <a:pt x="6143625" y="1248256"/>
                  <a:pt x="6142649" y="1258166"/>
                  <a:pt x="6140696" y="1267981"/>
                </a:cubicBezTo>
                <a:cubicBezTo>
                  <a:pt x="6138744" y="1277795"/>
                  <a:pt x="6135854" y="1287325"/>
                  <a:pt x="6132025" y="1296570"/>
                </a:cubicBezTo>
                <a:cubicBezTo>
                  <a:pt x="6128196" y="1305815"/>
                  <a:pt x="6123501" y="1314598"/>
                  <a:pt x="6117941" y="1322918"/>
                </a:cubicBezTo>
                <a:cubicBezTo>
                  <a:pt x="6112382" y="1331239"/>
                  <a:pt x="6106063" y="1338937"/>
                  <a:pt x="6098989" y="1346012"/>
                </a:cubicBezTo>
                <a:cubicBezTo>
                  <a:pt x="6091913" y="1353088"/>
                  <a:pt x="6084215" y="1359406"/>
                  <a:pt x="6075893" y="1364965"/>
                </a:cubicBezTo>
                <a:cubicBezTo>
                  <a:pt x="6067573" y="1370524"/>
                  <a:pt x="6058791" y="1375219"/>
                  <a:pt x="6049546" y="1379048"/>
                </a:cubicBezTo>
                <a:cubicBezTo>
                  <a:pt x="6040301" y="1382878"/>
                  <a:pt x="6030770" y="1385769"/>
                  <a:pt x="6020956" y="1387720"/>
                </a:cubicBezTo>
                <a:cubicBezTo>
                  <a:pt x="6011141" y="1389673"/>
                  <a:pt x="6001232" y="1390650"/>
                  <a:pt x="5991225" y="1390650"/>
                </a:cubicBezTo>
                <a:lnTo>
                  <a:pt x="123826" y="1390650"/>
                </a:lnTo>
                <a:cubicBezTo>
                  <a:pt x="115695" y="1390650"/>
                  <a:pt x="107643" y="1389673"/>
                  <a:pt x="99668" y="1387720"/>
                </a:cubicBezTo>
                <a:cubicBezTo>
                  <a:pt x="91694" y="1385769"/>
                  <a:pt x="83951" y="1382878"/>
                  <a:pt x="76440" y="1379048"/>
                </a:cubicBezTo>
                <a:cubicBezTo>
                  <a:pt x="68928" y="1375219"/>
                  <a:pt x="61792" y="1370524"/>
                  <a:pt x="55032" y="1364965"/>
                </a:cubicBezTo>
                <a:cubicBezTo>
                  <a:pt x="48272" y="1359406"/>
                  <a:pt x="42017" y="1353088"/>
                  <a:pt x="36268" y="1346012"/>
                </a:cubicBezTo>
                <a:cubicBezTo>
                  <a:pt x="30519" y="1338937"/>
                  <a:pt x="25386" y="1331239"/>
                  <a:pt x="20868" y="1322917"/>
                </a:cubicBezTo>
                <a:cubicBezTo>
                  <a:pt x="16351" y="1314598"/>
                  <a:pt x="12537" y="1305815"/>
                  <a:pt x="9426" y="1296570"/>
                </a:cubicBezTo>
                <a:cubicBezTo>
                  <a:pt x="6314" y="1287325"/>
                  <a:pt x="3965" y="1277795"/>
                  <a:pt x="2380" y="1267981"/>
                </a:cubicBezTo>
                <a:cubicBezTo>
                  <a:pt x="793" y="1258166"/>
                  <a:pt x="0" y="1248256"/>
                  <a:pt x="1" y="123825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8" name="Freeform 18"/>
          <p:cNvSpPr/>
          <p:nvPr/>
        </p:nvSpPr>
        <p:spPr>
          <a:xfrm>
            <a:off x="5791199" y="5191125"/>
            <a:ext cx="571501" cy="571500"/>
          </a:xfrm>
          <a:custGeom>
            <a:avLst/>
            <a:gdLst>
              <a:gd name="connsiteX0" fmla="*/ 1 w 571501"/>
              <a:gd name="connsiteY0" fmla="*/ 457200 h 571500"/>
              <a:gd name="connsiteX1" fmla="*/ 1 w 571501"/>
              <a:gd name="connsiteY1" fmla="*/ 114300 h 571500"/>
              <a:gd name="connsiteX2" fmla="*/ 2196 w 571501"/>
              <a:gd name="connsiteY2" fmla="*/ 92001 h 571500"/>
              <a:gd name="connsiteX3" fmla="*/ 8701 w 571501"/>
              <a:gd name="connsiteY3" fmla="*/ 70558 h 571500"/>
              <a:gd name="connsiteX4" fmla="*/ 19263 w 571501"/>
              <a:gd name="connsiteY4" fmla="*/ 50797 h 571500"/>
              <a:gd name="connsiteX5" fmla="*/ 33478 w 571501"/>
              <a:gd name="connsiteY5" fmla="*/ 33477 h 571500"/>
              <a:gd name="connsiteX6" fmla="*/ 50798 w 571501"/>
              <a:gd name="connsiteY6" fmla="*/ 19263 h 571500"/>
              <a:gd name="connsiteX7" fmla="*/ 70559 w 571501"/>
              <a:gd name="connsiteY7" fmla="*/ 8700 h 571500"/>
              <a:gd name="connsiteX8" fmla="*/ 92002 w 571501"/>
              <a:gd name="connsiteY8" fmla="*/ 2196 h 571500"/>
              <a:gd name="connsiteX9" fmla="*/ 114301 w 571501"/>
              <a:gd name="connsiteY9" fmla="*/ 0 h 571500"/>
              <a:gd name="connsiteX10" fmla="*/ 457201 w 571501"/>
              <a:gd name="connsiteY10" fmla="*/ 0 h 571500"/>
              <a:gd name="connsiteX11" fmla="*/ 479499 w 571501"/>
              <a:gd name="connsiteY11" fmla="*/ 2196 h 571500"/>
              <a:gd name="connsiteX12" fmla="*/ 500940 w 571501"/>
              <a:gd name="connsiteY12" fmla="*/ 8700 h 571500"/>
              <a:gd name="connsiteX13" fmla="*/ 520702 w 571501"/>
              <a:gd name="connsiteY13" fmla="*/ 19263 h 571500"/>
              <a:gd name="connsiteX14" fmla="*/ 538023 w 571501"/>
              <a:gd name="connsiteY14" fmla="*/ 33477 h 571500"/>
              <a:gd name="connsiteX15" fmla="*/ 552237 w 571501"/>
              <a:gd name="connsiteY15" fmla="*/ 50797 h 571500"/>
              <a:gd name="connsiteX16" fmla="*/ 562799 w 571501"/>
              <a:gd name="connsiteY16" fmla="*/ 70558 h 571500"/>
              <a:gd name="connsiteX17" fmla="*/ 569304 w 571501"/>
              <a:gd name="connsiteY17" fmla="*/ 92001 h 571500"/>
              <a:gd name="connsiteX18" fmla="*/ 571501 w 571501"/>
              <a:gd name="connsiteY18" fmla="*/ 114300 h 571500"/>
              <a:gd name="connsiteX19" fmla="*/ 571501 w 571501"/>
              <a:gd name="connsiteY19" fmla="*/ 457200 h 571500"/>
              <a:gd name="connsiteX20" fmla="*/ 569304 w 571501"/>
              <a:gd name="connsiteY20" fmla="*/ 479499 h 571500"/>
              <a:gd name="connsiteX21" fmla="*/ 562799 w 571501"/>
              <a:gd name="connsiteY21" fmla="*/ 500940 h 571500"/>
              <a:gd name="connsiteX22" fmla="*/ 552237 w 571501"/>
              <a:gd name="connsiteY22" fmla="*/ 520701 h 571500"/>
              <a:gd name="connsiteX23" fmla="*/ 538023 w 571501"/>
              <a:gd name="connsiteY23" fmla="*/ 538022 h 571500"/>
              <a:gd name="connsiteX24" fmla="*/ 520702 w 571501"/>
              <a:gd name="connsiteY24" fmla="*/ 552236 h 571500"/>
              <a:gd name="connsiteX25" fmla="*/ 500940 w 571501"/>
              <a:gd name="connsiteY25" fmla="*/ 562799 h 571500"/>
              <a:gd name="connsiteX26" fmla="*/ 479499 w 571501"/>
              <a:gd name="connsiteY26" fmla="*/ 569303 h 571500"/>
              <a:gd name="connsiteX27" fmla="*/ 457201 w 571501"/>
              <a:gd name="connsiteY27" fmla="*/ 571500 h 571500"/>
              <a:gd name="connsiteX28" fmla="*/ 114301 w 571501"/>
              <a:gd name="connsiteY28" fmla="*/ 571500 h 571500"/>
              <a:gd name="connsiteX29" fmla="*/ 92002 w 571501"/>
              <a:gd name="connsiteY29" fmla="*/ 569303 h 571500"/>
              <a:gd name="connsiteX30" fmla="*/ 70559 w 571501"/>
              <a:gd name="connsiteY30" fmla="*/ 562799 h 571500"/>
              <a:gd name="connsiteX31" fmla="*/ 50798 w 571501"/>
              <a:gd name="connsiteY31" fmla="*/ 552236 h 571500"/>
              <a:gd name="connsiteX32" fmla="*/ 33478 w 571501"/>
              <a:gd name="connsiteY32" fmla="*/ 538022 h 571500"/>
              <a:gd name="connsiteX33" fmla="*/ 19263 w 571501"/>
              <a:gd name="connsiteY33" fmla="*/ 520701 h 571500"/>
              <a:gd name="connsiteX34" fmla="*/ 8701 w 571501"/>
              <a:gd name="connsiteY34" fmla="*/ 500940 h 571500"/>
              <a:gd name="connsiteX35" fmla="*/ 2196 w 571501"/>
              <a:gd name="connsiteY35" fmla="*/ 479499 h 571500"/>
              <a:gd name="connsiteX36" fmla="*/ 1 w 571501"/>
              <a:gd name="connsiteY36" fmla="*/ 457200 h 5715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71501" h="571500">
                <a:moveTo>
                  <a:pt x="1" y="457200"/>
                </a:moveTo>
                <a:lnTo>
                  <a:pt x="1" y="114300"/>
                </a:lnTo>
                <a:cubicBezTo>
                  <a:pt x="0" y="106795"/>
                  <a:pt x="732" y="99361"/>
                  <a:pt x="2196" y="92001"/>
                </a:cubicBezTo>
                <a:cubicBezTo>
                  <a:pt x="3660" y="84640"/>
                  <a:pt x="5828" y="77492"/>
                  <a:pt x="8701" y="70558"/>
                </a:cubicBezTo>
                <a:cubicBezTo>
                  <a:pt x="11572" y="63624"/>
                  <a:pt x="15093" y="57038"/>
                  <a:pt x="19263" y="50797"/>
                </a:cubicBezTo>
                <a:cubicBezTo>
                  <a:pt x="23432" y="44557"/>
                  <a:pt x="28170" y="38784"/>
                  <a:pt x="33478" y="33477"/>
                </a:cubicBezTo>
                <a:cubicBezTo>
                  <a:pt x="38784" y="28170"/>
                  <a:pt x="44558" y="23432"/>
                  <a:pt x="50798" y="19263"/>
                </a:cubicBezTo>
                <a:cubicBezTo>
                  <a:pt x="57038" y="15093"/>
                  <a:pt x="63625" y="11573"/>
                  <a:pt x="70559" y="8700"/>
                </a:cubicBezTo>
                <a:cubicBezTo>
                  <a:pt x="77493" y="5828"/>
                  <a:pt x="84641" y="3660"/>
                  <a:pt x="92002" y="2196"/>
                </a:cubicBezTo>
                <a:cubicBezTo>
                  <a:pt x="99363" y="733"/>
                  <a:pt x="106796" y="0"/>
                  <a:pt x="114301" y="0"/>
                </a:cubicBezTo>
                <a:lnTo>
                  <a:pt x="457201" y="0"/>
                </a:lnTo>
                <a:cubicBezTo>
                  <a:pt x="464705" y="0"/>
                  <a:pt x="472138" y="733"/>
                  <a:pt x="479499" y="2196"/>
                </a:cubicBezTo>
                <a:cubicBezTo>
                  <a:pt x="486860" y="3660"/>
                  <a:pt x="494007" y="5828"/>
                  <a:pt x="500940" y="8700"/>
                </a:cubicBezTo>
                <a:cubicBezTo>
                  <a:pt x="507874" y="11573"/>
                  <a:pt x="514461" y="15093"/>
                  <a:pt x="520702" y="19263"/>
                </a:cubicBezTo>
                <a:cubicBezTo>
                  <a:pt x="526942" y="23432"/>
                  <a:pt x="532715" y="28170"/>
                  <a:pt x="538023" y="33477"/>
                </a:cubicBezTo>
                <a:cubicBezTo>
                  <a:pt x="543329" y="38784"/>
                  <a:pt x="548067" y="44557"/>
                  <a:pt x="552237" y="50797"/>
                </a:cubicBezTo>
                <a:cubicBezTo>
                  <a:pt x="556407" y="57038"/>
                  <a:pt x="559927" y="63624"/>
                  <a:pt x="562799" y="70558"/>
                </a:cubicBezTo>
                <a:cubicBezTo>
                  <a:pt x="565671" y="77492"/>
                  <a:pt x="567839" y="84640"/>
                  <a:pt x="569304" y="92001"/>
                </a:cubicBezTo>
                <a:cubicBezTo>
                  <a:pt x="570768" y="99361"/>
                  <a:pt x="571501" y="106795"/>
                  <a:pt x="571501" y="114300"/>
                </a:cubicBezTo>
                <a:lnTo>
                  <a:pt x="571501" y="457200"/>
                </a:lnTo>
                <a:cubicBezTo>
                  <a:pt x="571501" y="464705"/>
                  <a:pt x="570768" y="472138"/>
                  <a:pt x="569304" y="479499"/>
                </a:cubicBezTo>
                <a:cubicBezTo>
                  <a:pt x="567839" y="486859"/>
                  <a:pt x="565671" y="494006"/>
                  <a:pt x="562799" y="500940"/>
                </a:cubicBezTo>
                <a:cubicBezTo>
                  <a:pt x="559927" y="507874"/>
                  <a:pt x="556407" y="514460"/>
                  <a:pt x="552237" y="520701"/>
                </a:cubicBezTo>
                <a:cubicBezTo>
                  <a:pt x="548067" y="526941"/>
                  <a:pt x="543329" y="532714"/>
                  <a:pt x="538023" y="538022"/>
                </a:cubicBezTo>
                <a:cubicBezTo>
                  <a:pt x="532715" y="543328"/>
                  <a:pt x="526942" y="548067"/>
                  <a:pt x="520702" y="552236"/>
                </a:cubicBezTo>
                <a:cubicBezTo>
                  <a:pt x="514461" y="556406"/>
                  <a:pt x="507874" y="559926"/>
                  <a:pt x="500940" y="562799"/>
                </a:cubicBezTo>
                <a:cubicBezTo>
                  <a:pt x="494007" y="565670"/>
                  <a:pt x="486860" y="567839"/>
                  <a:pt x="479499" y="569303"/>
                </a:cubicBezTo>
                <a:cubicBezTo>
                  <a:pt x="472138" y="570767"/>
                  <a:pt x="464705" y="571499"/>
                  <a:pt x="457201" y="571500"/>
                </a:cubicBezTo>
                <a:lnTo>
                  <a:pt x="114301" y="571500"/>
                </a:lnTo>
                <a:cubicBezTo>
                  <a:pt x="106796" y="571499"/>
                  <a:pt x="99363" y="570767"/>
                  <a:pt x="92002" y="569303"/>
                </a:cubicBezTo>
                <a:cubicBezTo>
                  <a:pt x="84641" y="567839"/>
                  <a:pt x="77493" y="565670"/>
                  <a:pt x="70559" y="562799"/>
                </a:cubicBezTo>
                <a:cubicBezTo>
                  <a:pt x="63625" y="559926"/>
                  <a:pt x="57038" y="556406"/>
                  <a:pt x="50798" y="552236"/>
                </a:cubicBezTo>
                <a:cubicBezTo>
                  <a:pt x="44558" y="548067"/>
                  <a:pt x="38784" y="543328"/>
                  <a:pt x="33478" y="538022"/>
                </a:cubicBezTo>
                <a:cubicBezTo>
                  <a:pt x="28170" y="532714"/>
                  <a:pt x="23432" y="526941"/>
                  <a:pt x="19263" y="520701"/>
                </a:cubicBezTo>
                <a:cubicBezTo>
                  <a:pt x="15093" y="514460"/>
                  <a:pt x="11572" y="507874"/>
                  <a:pt x="8701" y="500940"/>
                </a:cubicBezTo>
                <a:cubicBezTo>
                  <a:pt x="5828" y="494006"/>
                  <a:pt x="3660" y="486859"/>
                  <a:pt x="2196" y="479499"/>
                </a:cubicBezTo>
                <a:cubicBezTo>
                  <a:pt x="732" y="472138"/>
                  <a:pt x="0" y="464705"/>
                  <a:pt x="1" y="457200"/>
                </a:cubicBezTo>
                <a:close/>
              </a:path>
            </a:pathLst>
          </a:custGeom>
          <a:solidFill>
            <a:srgbClr val="F0FDF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9" name="TextBox 19"/>
          <p:cNvSpPr txBox="1"/>
          <p:nvPr/>
        </p:nvSpPr>
        <p:spPr>
          <a:xfrm>
            <a:off x="5934075" y="5270988"/>
            <a:ext cx="1841500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206D5D"/>
                </a:solidFill>
                <a:latin typeface="Arial" pitchFamily="18"/>
                <a:cs typeface="Arial" pitchFamily="18"/>
              </a:rPr>
              <a:t>⚖</a:t>
            </a:r>
            <a:r>
              <a:rPr sz="1500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   后</a:t>
            </a:r>
            <a:r>
              <a:rPr sz="1500" dirty="0" b="0" i="0" smtClean="0">
                <a:solidFill>
                  <a:srgbClr val="333333"/>
                </a:solidFill>
                <a:latin typeface="Arial" pitchFamily="18"/>
                <a:cs typeface="Arial" pitchFamily="18"/>
              </a:rPr>
              <a:t>台激励</a:t>
            </a:r>
            <a:r>
              <a:rPr sz="1500" dirty="0" b="0" i="0" smtClean="0">
                <a:solidFill>
                  <a:srgbClr val="333333"/>
                </a:solidFill>
                <a:latin typeface="Microsoft YaHei" pitchFamily="18"/>
                <a:cs typeface="Microsoft YaHei" pitchFamily="18"/>
              </a:rPr>
              <a:t>平</a:t>
            </a:r>
            <a:r>
              <a:rPr sz="1500" dirty="0" b="0" i="0" smtClean="0">
                <a:solidFill>
                  <a:srgbClr val="333333"/>
                </a:solidFill>
                <a:latin typeface="Arial" pitchFamily="18"/>
                <a:cs typeface="Arial" pitchFamily="18"/>
              </a:rPr>
              <a:t>衡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6600824" y="5622680"/>
            <a:ext cx="4851400" cy="381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关注后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勤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与行政等支持部门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的薪酬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竞争力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，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虽然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占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比低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，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但需维持基础</a:t>
            </a:r>
          </a:p>
          <a:p>
            <a:pPr>
              <a:lnSpc>
                <a:spcPts val="18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满意度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，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以保障企业运营底盘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的</a:t>
            </a:r>
            <a:r>
              <a:rPr sz="1200" dirty="0" b="0" i="0" smtClean="0">
                <a:solidFill>
                  <a:srgbClr val="666666"/>
                </a:solidFill>
                <a:latin typeface="Microsoft YaHei" pitchFamily="18"/>
                <a:cs typeface="Microsoft YaHei" pitchFamily="18"/>
              </a:rPr>
              <a:t>稳</a:t>
            </a:r>
            <a:r>
              <a:rPr sz="1200" dirty="0" b="0" i="0" smtClean="0">
                <a:solidFill>
                  <a:srgbClr val="666666"/>
                </a:solidFill>
                <a:latin typeface="Arial" pitchFamily="18"/>
                <a:cs typeface="Arial" pitchFamily="18"/>
              </a:rPr>
              <a:t>固。</a:t>
            </a:r>
          </a:p>
        </p:txBody>
      </p:sp>
      <p:sp>
        <p:nvSpPr>
          <p:cNvPr id="21" name="Freeform 21"/>
          <p:cNvSpPr/>
          <p:nvPr/>
        </p:nvSpPr>
        <p:spPr>
          <a:xfrm>
            <a:off x="0" y="0"/>
            <a:ext cx="4876800" cy="6857999"/>
          </a:xfrm>
          <a:custGeom>
            <a:avLst/>
            <a:gdLst>
              <a:gd name="connsiteX0" fmla="*/ 0 w 4876800"/>
              <a:gd name="connsiteY0" fmla="*/ 0 h 6857999"/>
              <a:gd name="connsiteX1" fmla="*/ 4876800 w 4876800"/>
              <a:gd name="connsiteY1" fmla="*/ 0 h 6857999"/>
              <a:gd name="connsiteX2" fmla="*/ 4876800 w 4876800"/>
              <a:gd name="connsiteY2" fmla="*/ 6857999 h 6857999"/>
              <a:gd name="connsiteX3" fmla="*/ 0 w 4876800"/>
              <a:gd name="connsiteY3" fmla="*/ 6857999 h 685799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876800" h="6857999">
                <a:moveTo>
                  <a:pt x="0" y="0"/>
                </a:moveTo>
                <a:lnTo>
                  <a:pt x="4876800" y="0"/>
                </a:lnTo>
                <a:lnTo>
                  <a:pt x="4876800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206D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2" name="Freeform 22"/>
          <p:cNvSpPr/>
          <p:nvPr/>
        </p:nvSpPr>
        <p:spPr>
          <a:xfrm>
            <a:off x="329184" y="2017776"/>
            <a:ext cx="2996184" cy="1420368"/>
          </a:xfrm>
          <a:custGeom>
            <a:avLst/>
            <a:gdLst>
              <a:gd name="connsiteX0" fmla="*/ 0 w 2996184"/>
              <a:gd name="connsiteY0" fmla="*/ 0 h 1420368"/>
              <a:gd name="connsiteX1" fmla="*/ 2996184 w 2996184"/>
              <a:gd name="connsiteY1" fmla="*/ 0 h 1420368"/>
              <a:gd name="connsiteX2" fmla="*/ 2996184 w 2996184"/>
              <a:gd name="connsiteY2" fmla="*/ 1420368 h 1420368"/>
              <a:gd name="connsiteX3" fmla="*/ 0 w 2996184"/>
              <a:gd name="connsiteY3" fmla="*/ 1420368 h 14203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996184" h="1420368">
                <a:moveTo>
                  <a:pt x="0" y="0"/>
                </a:moveTo>
                <a:lnTo>
                  <a:pt x="2996184" y="0"/>
                </a:lnTo>
                <a:lnTo>
                  <a:pt x="2996184" y="1420368"/>
                </a:lnTo>
                <a:lnTo>
                  <a:pt x="0" y="1420368"/>
                </a:lnTo>
                <a:close/>
              </a:path>
            </a:pathLst>
          </a:custGeom>
          <a:solidFill>
            <a:srgbClr val="000000">
              <a:alpha val="1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3" name="TextBox 23"/>
          <p:cNvSpPr txBox="1"/>
          <p:nvPr/>
        </p:nvSpPr>
        <p:spPr>
          <a:xfrm>
            <a:off x="571500" y="2317506"/>
            <a:ext cx="2646172" cy="1143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0"/>
              </a:lnSpc>
              <a:spcBef>
                <a:spcPts val="0"/>
              </a:spcBef>
            </a:pPr>
            <a:r>
              <a:rPr sz="9000" dirty="0" b="0" i="0" smtClean="0">
                <a:solidFill>
                  <a:srgbClr val="E6E6E6"/>
                </a:solidFill>
                <a:latin typeface="Arial" pitchFamily="18"/>
                <a:cs typeface="Arial" pitchFamily="18"/>
              </a:rPr>
              <a:t>3</a:t>
            </a:r>
            <a:r>
              <a:rPr sz="9000" dirty="0" b="0" i="0" smtClean="0">
                <a:solidFill>
                  <a:srgbClr val="E6E6E6"/>
                </a:solidFill>
                <a:latin typeface="Arial" pitchFamily="18"/>
                <a:cs typeface="Arial" pitchFamily="18"/>
              </a:rPr>
              <a:t>8</a:t>
            </a:r>
            <a:r>
              <a:rPr sz="9000" dirty="0" b="0" i="0" smtClean="0">
                <a:solidFill>
                  <a:srgbClr val="E6E6E6"/>
                </a:solidFill>
                <a:latin typeface="Arial" pitchFamily="18"/>
                <a:cs typeface="Arial" pitchFamily="18"/>
              </a:rPr>
              <a:t>%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571500" y="2222256"/>
            <a:ext cx="2646172" cy="1143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0"/>
              </a:lnSpc>
              <a:spcBef>
                <a:spcPts val="0"/>
              </a:spcBef>
            </a:pPr>
            <a:r>
              <a:rPr sz="9000" dirty="0" b="0" i="0" smtClean="0">
                <a:solidFill>
                  <a:srgbClr val="FAC03D"/>
                </a:solidFill>
                <a:latin typeface="Arial" pitchFamily="18"/>
                <a:cs typeface="Arial" pitchFamily="18"/>
              </a:rPr>
              <a:t>3</a:t>
            </a:r>
            <a:r>
              <a:rPr sz="9000" dirty="0" b="0" i="0" smtClean="0">
                <a:solidFill>
                  <a:srgbClr val="FAC03D"/>
                </a:solidFill>
                <a:latin typeface="Arial" pitchFamily="18"/>
                <a:cs typeface="Arial" pitchFamily="18"/>
              </a:rPr>
              <a:t>8</a:t>
            </a:r>
            <a:r>
              <a:rPr sz="9000" dirty="0" b="0" i="0" smtClean="0">
                <a:solidFill>
                  <a:srgbClr val="FAC03D"/>
                </a:solidFill>
                <a:latin typeface="Arial" pitchFamily="18"/>
                <a:cs typeface="Arial" pitchFamily="18"/>
              </a:rPr>
              <a:t>%</a:t>
            </a:r>
          </a:p>
        </p:txBody>
      </p:sp>
      <p:sp>
        <p:nvSpPr>
          <p:cNvPr id="25" name="Freeform 25"/>
          <p:cNvSpPr/>
          <p:nvPr/>
        </p:nvSpPr>
        <p:spPr>
          <a:xfrm>
            <a:off x="-485775" y="-685800"/>
            <a:ext cx="3810000" cy="3810000"/>
          </a:xfrm>
          <a:custGeom>
            <a:avLst/>
            <a:gdLst>
              <a:gd name="connsiteX0" fmla="*/ 3810000 w 3810000"/>
              <a:gd name="connsiteY0" fmla="*/ 1905000 h 3810000"/>
              <a:gd name="connsiteX1" fmla="*/ 3807705 w 3810000"/>
              <a:gd name="connsiteY1" fmla="*/ 1998474 h 3810000"/>
              <a:gd name="connsiteX2" fmla="*/ 3800827 w 3810000"/>
              <a:gd name="connsiteY2" fmla="*/ 2091723 h 3810000"/>
              <a:gd name="connsiteX3" fmla="*/ 3789381 w 3810000"/>
              <a:gd name="connsiteY3" fmla="*/ 2184521 h 3810000"/>
              <a:gd name="connsiteX4" fmla="*/ 3773396 w 3810000"/>
              <a:gd name="connsiteY4" fmla="*/ 2276647 h 3810000"/>
              <a:gd name="connsiteX5" fmla="*/ 3752909 w 3810000"/>
              <a:gd name="connsiteY5" fmla="*/ 2367877 h 3810000"/>
              <a:gd name="connsiteX6" fmla="*/ 3727971 w 3810000"/>
              <a:gd name="connsiteY6" fmla="*/ 2457992 h 3810000"/>
              <a:gd name="connsiteX7" fmla="*/ 3698641 w 3810000"/>
              <a:gd name="connsiteY7" fmla="*/ 2546775 h 3810000"/>
              <a:gd name="connsiteX8" fmla="*/ 3664989 w 3810000"/>
              <a:gd name="connsiteY8" fmla="*/ 2634012 h 3810000"/>
              <a:gd name="connsiteX9" fmla="*/ 3627099 w 3810000"/>
              <a:gd name="connsiteY9" fmla="*/ 2719492 h 3810000"/>
              <a:gd name="connsiteX10" fmla="*/ 3585059 w 3810000"/>
              <a:gd name="connsiteY10" fmla="*/ 2803010 h 3810000"/>
              <a:gd name="connsiteX11" fmla="*/ 3538972 w 3810000"/>
              <a:gd name="connsiteY11" fmla="*/ 2884365 h 3810000"/>
              <a:gd name="connsiteX12" fmla="*/ 3488949 w 3810000"/>
              <a:gd name="connsiteY12" fmla="*/ 2963361 h 3810000"/>
              <a:gd name="connsiteX13" fmla="*/ 3435110 w 3810000"/>
              <a:gd name="connsiteY13" fmla="*/ 3039807 h 3810000"/>
              <a:gd name="connsiteX14" fmla="*/ 3377585 w 3810000"/>
              <a:gd name="connsiteY14" fmla="*/ 3113519 h 3810000"/>
              <a:gd name="connsiteX15" fmla="*/ 3316512 w 3810000"/>
              <a:gd name="connsiteY15" fmla="*/ 3184320 h 3810000"/>
              <a:gd name="connsiteX16" fmla="*/ 3252038 w 3810000"/>
              <a:gd name="connsiteY16" fmla="*/ 3252038 h 3810000"/>
              <a:gd name="connsiteX17" fmla="*/ 3184320 w 3810000"/>
              <a:gd name="connsiteY17" fmla="*/ 3316511 h 3810000"/>
              <a:gd name="connsiteX18" fmla="*/ 3113519 w 3810000"/>
              <a:gd name="connsiteY18" fmla="*/ 3377585 h 3810000"/>
              <a:gd name="connsiteX19" fmla="*/ 3039807 w 3810000"/>
              <a:gd name="connsiteY19" fmla="*/ 3435110 h 3810000"/>
              <a:gd name="connsiteX20" fmla="*/ 2963361 w 3810000"/>
              <a:gd name="connsiteY20" fmla="*/ 3488949 h 3810000"/>
              <a:gd name="connsiteX21" fmla="*/ 2884365 w 3810000"/>
              <a:gd name="connsiteY21" fmla="*/ 3538973 h 3810000"/>
              <a:gd name="connsiteX22" fmla="*/ 2803010 w 3810000"/>
              <a:gd name="connsiteY22" fmla="*/ 3585059 h 3810000"/>
              <a:gd name="connsiteX23" fmla="*/ 2719492 w 3810000"/>
              <a:gd name="connsiteY23" fmla="*/ 3627099 h 3810000"/>
              <a:gd name="connsiteX24" fmla="*/ 2634012 w 3810000"/>
              <a:gd name="connsiteY24" fmla="*/ 3664990 h 3810000"/>
              <a:gd name="connsiteX25" fmla="*/ 2546775 w 3810000"/>
              <a:gd name="connsiteY25" fmla="*/ 3698641 h 3810000"/>
              <a:gd name="connsiteX26" fmla="*/ 2457992 w 3810000"/>
              <a:gd name="connsiteY26" fmla="*/ 3727971 h 3810000"/>
              <a:gd name="connsiteX27" fmla="*/ 2367877 w 3810000"/>
              <a:gd name="connsiteY27" fmla="*/ 3752909 h 3810000"/>
              <a:gd name="connsiteX28" fmla="*/ 2276647 w 3810000"/>
              <a:gd name="connsiteY28" fmla="*/ 3773395 h 3810000"/>
              <a:gd name="connsiteX29" fmla="*/ 2184521 w 3810000"/>
              <a:gd name="connsiteY29" fmla="*/ 3789381 h 3810000"/>
              <a:gd name="connsiteX30" fmla="*/ 2091723 w 3810000"/>
              <a:gd name="connsiteY30" fmla="*/ 3800827 h 3810000"/>
              <a:gd name="connsiteX31" fmla="*/ 1998474 w 3810000"/>
              <a:gd name="connsiteY31" fmla="*/ 3807705 h 3810000"/>
              <a:gd name="connsiteX32" fmla="*/ 1905000 w 3810000"/>
              <a:gd name="connsiteY32" fmla="*/ 3810000 h 3810000"/>
              <a:gd name="connsiteX33" fmla="*/ 1811526 w 3810000"/>
              <a:gd name="connsiteY33" fmla="*/ 3807705 h 3810000"/>
              <a:gd name="connsiteX34" fmla="*/ 1718277 w 3810000"/>
              <a:gd name="connsiteY34" fmla="*/ 3800827 h 3810000"/>
              <a:gd name="connsiteX35" fmla="*/ 1625478 w 3810000"/>
              <a:gd name="connsiteY35" fmla="*/ 3789381 h 3810000"/>
              <a:gd name="connsiteX36" fmla="*/ 1533353 w 3810000"/>
              <a:gd name="connsiteY36" fmla="*/ 3773395 h 3810000"/>
              <a:gd name="connsiteX37" fmla="*/ 1442123 w 3810000"/>
              <a:gd name="connsiteY37" fmla="*/ 3752909 h 3810000"/>
              <a:gd name="connsiteX38" fmla="*/ 1352008 w 3810000"/>
              <a:gd name="connsiteY38" fmla="*/ 3727971 h 3810000"/>
              <a:gd name="connsiteX39" fmla="*/ 1263225 w 3810000"/>
              <a:gd name="connsiteY39" fmla="*/ 3698641 h 3810000"/>
              <a:gd name="connsiteX40" fmla="*/ 1175988 w 3810000"/>
              <a:gd name="connsiteY40" fmla="*/ 3664990 h 3810000"/>
              <a:gd name="connsiteX41" fmla="*/ 1090507 w 3810000"/>
              <a:gd name="connsiteY41" fmla="*/ 3627099 h 3810000"/>
              <a:gd name="connsiteX42" fmla="*/ 1006989 w 3810000"/>
              <a:gd name="connsiteY42" fmla="*/ 3585059 h 3810000"/>
              <a:gd name="connsiteX43" fmla="*/ 925634 w 3810000"/>
              <a:gd name="connsiteY43" fmla="*/ 3538973 h 3810000"/>
              <a:gd name="connsiteX44" fmla="*/ 846639 w 3810000"/>
              <a:gd name="connsiteY44" fmla="*/ 3488949 h 3810000"/>
              <a:gd name="connsiteX45" fmla="*/ 770193 w 3810000"/>
              <a:gd name="connsiteY45" fmla="*/ 3435110 h 3810000"/>
              <a:gd name="connsiteX46" fmla="*/ 696481 w 3810000"/>
              <a:gd name="connsiteY46" fmla="*/ 3377585 h 3810000"/>
              <a:gd name="connsiteX47" fmla="*/ 625680 w 3810000"/>
              <a:gd name="connsiteY47" fmla="*/ 3316512 h 3810000"/>
              <a:gd name="connsiteX48" fmla="*/ 557962 w 3810000"/>
              <a:gd name="connsiteY48" fmla="*/ 3252038 h 3810000"/>
              <a:gd name="connsiteX49" fmla="*/ 493488 w 3810000"/>
              <a:gd name="connsiteY49" fmla="*/ 3184320 h 3810000"/>
              <a:gd name="connsiteX50" fmla="*/ 432415 w 3810000"/>
              <a:gd name="connsiteY50" fmla="*/ 3113519 h 3810000"/>
              <a:gd name="connsiteX51" fmla="*/ 374890 w 3810000"/>
              <a:gd name="connsiteY51" fmla="*/ 3039807 h 3810000"/>
              <a:gd name="connsiteX52" fmla="*/ 321050 w 3810000"/>
              <a:gd name="connsiteY52" fmla="*/ 2963361 h 3810000"/>
              <a:gd name="connsiteX53" fmla="*/ 271027 w 3810000"/>
              <a:gd name="connsiteY53" fmla="*/ 2884365 h 3810000"/>
              <a:gd name="connsiteX54" fmla="*/ 224940 w 3810000"/>
              <a:gd name="connsiteY54" fmla="*/ 2803010 h 3810000"/>
              <a:gd name="connsiteX55" fmla="*/ 182900 w 3810000"/>
              <a:gd name="connsiteY55" fmla="*/ 2719492 h 3810000"/>
              <a:gd name="connsiteX56" fmla="*/ 145009 w 3810000"/>
              <a:gd name="connsiteY56" fmla="*/ 2634012 h 3810000"/>
              <a:gd name="connsiteX57" fmla="*/ 111359 w 3810000"/>
              <a:gd name="connsiteY57" fmla="*/ 2546775 h 3810000"/>
              <a:gd name="connsiteX58" fmla="*/ 82029 w 3810000"/>
              <a:gd name="connsiteY58" fmla="*/ 2457992 h 3810000"/>
              <a:gd name="connsiteX59" fmla="*/ 57091 w 3810000"/>
              <a:gd name="connsiteY59" fmla="*/ 2367877 h 3810000"/>
              <a:gd name="connsiteX60" fmla="*/ 36604 w 3810000"/>
              <a:gd name="connsiteY60" fmla="*/ 2276647 h 3810000"/>
              <a:gd name="connsiteX61" fmla="*/ 20619 w 3810000"/>
              <a:gd name="connsiteY61" fmla="*/ 2184521 h 3810000"/>
              <a:gd name="connsiteX62" fmla="*/ 9173 w 3810000"/>
              <a:gd name="connsiteY62" fmla="*/ 2091723 h 3810000"/>
              <a:gd name="connsiteX63" fmla="*/ 2295 w 3810000"/>
              <a:gd name="connsiteY63" fmla="*/ 1998474 h 3810000"/>
              <a:gd name="connsiteX64" fmla="*/ 0 w 3810000"/>
              <a:gd name="connsiteY64" fmla="*/ 1905000 h 3810000"/>
              <a:gd name="connsiteX65" fmla="*/ 2295 w 3810000"/>
              <a:gd name="connsiteY65" fmla="*/ 1811526 h 3810000"/>
              <a:gd name="connsiteX66" fmla="*/ 9173 w 3810000"/>
              <a:gd name="connsiteY66" fmla="*/ 1718277 h 3810000"/>
              <a:gd name="connsiteX67" fmla="*/ 20619 w 3810000"/>
              <a:gd name="connsiteY67" fmla="*/ 1625478 h 3810000"/>
              <a:gd name="connsiteX68" fmla="*/ 36604 w 3810000"/>
              <a:gd name="connsiteY68" fmla="*/ 1533353 h 3810000"/>
              <a:gd name="connsiteX69" fmla="*/ 57090 w 3810000"/>
              <a:gd name="connsiteY69" fmla="*/ 1442123 h 3810000"/>
              <a:gd name="connsiteX70" fmla="*/ 82029 w 3810000"/>
              <a:gd name="connsiteY70" fmla="*/ 1352008 h 3810000"/>
              <a:gd name="connsiteX71" fmla="*/ 111359 w 3810000"/>
              <a:gd name="connsiteY71" fmla="*/ 1263225 h 3810000"/>
              <a:gd name="connsiteX72" fmla="*/ 145009 w 3810000"/>
              <a:gd name="connsiteY72" fmla="*/ 1175988 h 3810000"/>
              <a:gd name="connsiteX73" fmla="*/ 182900 w 3810000"/>
              <a:gd name="connsiteY73" fmla="*/ 1090507 h 3810000"/>
              <a:gd name="connsiteX74" fmla="*/ 224940 w 3810000"/>
              <a:gd name="connsiteY74" fmla="*/ 1006989 h 3810000"/>
              <a:gd name="connsiteX75" fmla="*/ 271027 w 3810000"/>
              <a:gd name="connsiteY75" fmla="*/ 925634 h 3810000"/>
              <a:gd name="connsiteX76" fmla="*/ 321050 w 3810000"/>
              <a:gd name="connsiteY76" fmla="*/ 846639 h 3810000"/>
              <a:gd name="connsiteX77" fmla="*/ 374890 w 3810000"/>
              <a:gd name="connsiteY77" fmla="*/ 770193 h 3810000"/>
              <a:gd name="connsiteX78" fmla="*/ 432415 w 3810000"/>
              <a:gd name="connsiteY78" fmla="*/ 696481 h 3810000"/>
              <a:gd name="connsiteX79" fmla="*/ 493488 w 3810000"/>
              <a:gd name="connsiteY79" fmla="*/ 625680 h 3810000"/>
              <a:gd name="connsiteX80" fmla="*/ 557962 w 3810000"/>
              <a:gd name="connsiteY80" fmla="*/ 557962 h 3810000"/>
              <a:gd name="connsiteX81" fmla="*/ 625680 w 3810000"/>
              <a:gd name="connsiteY81" fmla="*/ 493488 h 3810000"/>
              <a:gd name="connsiteX82" fmla="*/ 696481 w 3810000"/>
              <a:gd name="connsiteY82" fmla="*/ 432415 h 3810000"/>
              <a:gd name="connsiteX83" fmla="*/ 770193 w 3810000"/>
              <a:gd name="connsiteY83" fmla="*/ 374890 h 3810000"/>
              <a:gd name="connsiteX84" fmla="*/ 846639 w 3810000"/>
              <a:gd name="connsiteY84" fmla="*/ 321050 h 3810000"/>
              <a:gd name="connsiteX85" fmla="*/ 925634 w 3810000"/>
              <a:gd name="connsiteY85" fmla="*/ 271027 h 3810000"/>
              <a:gd name="connsiteX86" fmla="*/ 1006989 w 3810000"/>
              <a:gd name="connsiteY86" fmla="*/ 224940 h 3810000"/>
              <a:gd name="connsiteX87" fmla="*/ 1090507 w 3810000"/>
              <a:gd name="connsiteY87" fmla="*/ 182900 h 3810000"/>
              <a:gd name="connsiteX88" fmla="*/ 1175988 w 3810000"/>
              <a:gd name="connsiteY88" fmla="*/ 145010 h 3810000"/>
              <a:gd name="connsiteX89" fmla="*/ 1263225 w 3810000"/>
              <a:gd name="connsiteY89" fmla="*/ 111359 h 3810000"/>
              <a:gd name="connsiteX90" fmla="*/ 1352008 w 3810000"/>
              <a:gd name="connsiteY90" fmla="*/ 82029 h 3810000"/>
              <a:gd name="connsiteX91" fmla="*/ 1442123 w 3810000"/>
              <a:gd name="connsiteY91" fmla="*/ 57091 h 3810000"/>
              <a:gd name="connsiteX92" fmla="*/ 1533353 w 3810000"/>
              <a:gd name="connsiteY92" fmla="*/ 36604 h 3810000"/>
              <a:gd name="connsiteX93" fmla="*/ 1625478 w 3810000"/>
              <a:gd name="connsiteY93" fmla="*/ 20619 h 3810000"/>
              <a:gd name="connsiteX94" fmla="*/ 1718277 w 3810000"/>
              <a:gd name="connsiteY94" fmla="*/ 9173 h 3810000"/>
              <a:gd name="connsiteX95" fmla="*/ 1811526 w 3810000"/>
              <a:gd name="connsiteY95" fmla="*/ 2295 h 3810000"/>
              <a:gd name="connsiteX96" fmla="*/ 1905000 w 3810000"/>
              <a:gd name="connsiteY96" fmla="*/ 0 h 3810000"/>
              <a:gd name="connsiteX97" fmla="*/ 1998474 w 3810000"/>
              <a:gd name="connsiteY97" fmla="*/ 2295 h 3810000"/>
              <a:gd name="connsiteX98" fmla="*/ 2091723 w 3810000"/>
              <a:gd name="connsiteY98" fmla="*/ 9173 h 3810000"/>
              <a:gd name="connsiteX99" fmla="*/ 2184521 w 3810000"/>
              <a:gd name="connsiteY99" fmla="*/ 20619 h 3810000"/>
              <a:gd name="connsiteX100" fmla="*/ 2276647 w 3810000"/>
              <a:gd name="connsiteY100" fmla="*/ 36604 h 3810000"/>
              <a:gd name="connsiteX101" fmla="*/ 2367877 w 3810000"/>
              <a:gd name="connsiteY101" fmla="*/ 57091 h 3810000"/>
              <a:gd name="connsiteX102" fmla="*/ 2457992 w 3810000"/>
              <a:gd name="connsiteY102" fmla="*/ 82029 h 3810000"/>
              <a:gd name="connsiteX103" fmla="*/ 2546775 w 3810000"/>
              <a:gd name="connsiteY103" fmla="*/ 111359 h 3810000"/>
              <a:gd name="connsiteX104" fmla="*/ 2634012 w 3810000"/>
              <a:gd name="connsiteY104" fmla="*/ 145010 h 3810000"/>
              <a:gd name="connsiteX105" fmla="*/ 2719492 w 3810000"/>
              <a:gd name="connsiteY105" fmla="*/ 182901 h 3810000"/>
              <a:gd name="connsiteX106" fmla="*/ 2803010 w 3810000"/>
              <a:gd name="connsiteY106" fmla="*/ 224940 h 3810000"/>
              <a:gd name="connsiteX107" fmla="*/ 2884365 w 3810000"/>
              <a:gd name="connsiteY107" fmla="*/ 271027 h 3810000"/>
              <a:gd name="connsiteX108" fmla="*/ 2963361 w 3810000"/>
              <a:gd name="connsiteY108" fmla="*/ 321050 h 3810000"/>
              <a:gd name="connsiteX109" fmla="*/ 3039807 w 3810000"/>
              <a:gd name="connsiteY109" fmla="*/ 374890 h 3810000"/>
              <a:gd name="connsiteX110" fmla="*/ 3113519 w 3810000"/>
              <a:gd name="connsiteY110" fmla="*/ 432415 h 3810000"/>
              <a:gd name="connsiteX111" fmla="*/ 3184320 w 3810000"/>
              <a:gd name="connsiteY111" fmla="*/ 493488 h 3810000"/>
              <a:gd name="connsiteX112" fmla="*/ 3252038 w 3810000"/>
              <a:gd name="connsiteY112" fmla="*/ 557962 h 3810000"/>
              <a:gd name="connsiteX113" fmla="*/ 3316512 w 3810000"/>
              <a:gd name="connsiteY113" fmla="*/ 625680 h 3810000"/>
              <a:gd name="connsiteX114" fmla="*/ 3377585 w 3810000"/>
              <a:gd name="connsiteY114" fmla="*/ 696481 h 3810000"/>
              <a:gd name="connsiteX115" fmla="*/ 3435110 w 3810000"/>
              <a:gd name="connsiteY115" fmla="*/ 770193 h 3810000"/>
              <a:gd name="connsiteX116" fmla="*/ 3488949 w 3810000"/>
              <a:gd name="connsiteY116" fmla="*/ 846639 h 3810000"/>
              <a:gd name="connsiteX117" fmla="*/ 3538972 w 3810000"/>
              <a:gd name="connsiteY117" fmla="*/ 925634 h 3810000"/>
              <a:gd name="connsiteX118" fmla="*/ 3585059 w 3810000"/>
              <a:gd name="connsiteY118" fmla="*/ 1006989 h 3810000"/>
              <a:gd name="connsiteX119" fmla="*/ 3627099 w 3810000"/>
              <a:gd name="connsiteY119" fmla="*/ 1090507 h 3810000"/>
              <a:gd name="connsiteX120" fmla="*/ 3664989 w 3810000"/>
              <a:gd name="connsiteY120" fmla="*/ 1175988 h 3810000"/>
              <a:gd name="connsiteX121" fmla="*/ 3698641 w 3810000"/>
              <a:gd name="connsiteY121" fmla="*/ 1263225 h 3810000"/>
              <a:gd name="connsiteX122" fmla="*/ 3727971 w 3810000"/>
              <a:gd name="connsiteY122" fmla="*/ 1352008 h 3810000"/>
              <a:gd name="connsiteX123" fmla="*/ 3752909 w 3810000"/>
              <a:gd name="connsiteY123" fmla="*/ 1442123 h 3810000"/>
              <a:gd name="connsiteX124" fmla="*/ 3773395 w 3810000"/>
              <a:gd name="connsiteY124" fmla="*/ 1533353 h 3810000"/>
              <a:gd name="connsiteX125" fmla="*/ 3789381 w 3810000"/>
              <a:gd name="connsiteY125" fmla="*/ 1625478 h 3810000"/>
              <a:gd name="connsiteX126" fmla="*/ 3800827 w 3810000"/>
              <a:gd name="connsiteY126" fmla="*/ 1718277 h 3810000"/>
              <a:gd name="connsiteX127" fmla="*/ 3807705 w 3810000"/>
              <a:gd name="connsiteY127" fmla="*/ 1811526 h 3810000"/>
              <a:gd name="connsiteX128" fmla="*/ 3810000 w 3810000"/>
              <a:gd name="connsiteY128" fmla="*/ 1905000 h 3810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  <a:cxn ang="65">
                <a:pos x="connsiteX65" y="connsiteY65"/>
              </a:cxn>
              <a:cxn ang="66">
                <a:pos x="connsiteX66" y="connsiteY66"/>
              </a:cxn>
              <a:cxn ang="67">
                <a:pos x="connsiteX67" y="connsiteY67"/>
              </a:cxn>
              <a:cxn ang="68">
                <a:pos x="connsiteX68" y="connsiteY68"/>
              </a:cxn>
              <a:cxn ang="69">
                <a:pos x="connsiteX69" y="connsiteY69"/>
              </a:cxn>
              <a:cxn ang="70">
                <a:pos x="connsiteX70" y="connsiteY70"/>
              </a:cxn>
              <a:cxn ang="71">
                <a:pos x="connsiteX71" y="connsiteY71"/>
              </a:cxn>
              <a:cxn ang="72">
                <a:pos x="connsiteX72" y="connsiteY72"/>
              </a:cxn>
              <a:cxn ang="73">
                <a:pos x="connsiteX73" y="connsiteY73"/>
              </a:cxn>
              <a:cxn ang="74">
                <a:pos x="connsiteX74" y="connsiteY74"/>
              </a:cxn>
              <a:cxn ang="75">
                <a:pos x="connsiteX75" y="connsiteY75"/>
              </a:cxn>
              <a:cxn ang="76">
                <a:pos x="connsiteX76" y="connsiteY76"/>
              </a:cxn>
              <a:cxn ang="77">
                <a:pos x="connsiteX77" y="connsiteY77"/>
              </a:cxn>
              <a:cxn ang="78">
                <a:pos x="connsiteX78" y="connsiteY78"/>
              </a:cxn>
              <a:cxn ang="79">
                <a:pos x="connsiteX79" y="connsiteY79"/>
              </a:cxn>
              <a:cxn ang="80">
                <a:pos x="connsiteX80" y="connsiteY80"/>
              </a:cxn>
              <a:cxn ang="81">
                <a:pos x="connsiteX81" y="connsiteY81"/>
              </a:cxn>
              <a:cxn ang="82">
                <a:pos x="connsiteX82" y="connsiteY82"/>
              </a:cxn>
              <a:cxn ang="83">
                <a:pos x="connsiteX83" y="connsiteY83"/>
              </a:cxn>
              <a:cxn ang="84">
                <a:pos x="connsiteX84" y="connsiteY84"/>
              </a:cxn>
              <a:cxn ang="85">
                <a:pos x="connsiteX85" y="connsiteY85"/>
              </a:cxn>
              <a:cxn ang="86">
                <a:pos x="connsiteX86" y="connsiteY86"/>
              </a:cxn>
              <a:cxn ang="87">
                <a:pos x="connsiteX87" y="connsiteY87"/>
              </a:cxn>
              <a:cxn ang="88">
                <a:pos x="connsiteX88" y="connsiteY88"/>
              </a:cxn>
              <a:cxn ang="89">
                <a:pos x="connsiteX89" y="connsiteY89"/>
              </a:cxn>
              <a:cxn ang="90">
                <a:pos x="connsiteX90" y="connsiteY90"/>
              </a:cxn>
              <a:cxn ang="91">
                <a:pos x="connsiteX91" y="connsiteY91"/>
              </a:cxn>
              <a:cxn ang="92">
                <a:pos x="connsiteX92" y="connsiteY92"/>
              </a:cxn>
              <a:cxn ang="93">
                <a:pos x="connsiteX93" y="connsiteY93"/>
              </a:cxn>
              <a:cxn ang="94">
                <a:pos x="connsiteX94" y="connsiteY94"/>
              </a:cxn>
              <a:cxn ang="95">
                <a:pos x="connsiteX95" y="connsiteY95"/>
              </a:cxn>
              <a:cxn ang="96">
                <a:pos x="connsiteX96" y="connsiteY96"/>
              </a:cxn>
              <a:cxn ang="97">
                <a:pos x="connsiteX97" y="connsiteY97"/>
              </a:cxn>
              <a:cxn ang="98">
                <a:pos x="connsiteX98" y="connsiteY98"/>
              </a:cxn>
              <a:cxn ang="99">
                <a:pos x="connsiteX99" y="connsiteY99"/>
              </a:cxn>
              <a:cxn ang="100">
                <a:pos x="connsiteX100" y="connsiteY100"/>
              </a:cxn>
              <a:cxn ang="101">
                <a:pos x="connsiteX101" y="connsiteY101"/>
              </a:cxn>
              <a:cxn ang="102">
                <a:pos x="connsiteX102" y="connsiteY102"/>
              </a:cxn>
              <a:cxn ang="103">
                <a:pos x="connsiteX103" y="connsiteY103"/>
              </a:cxn>
              <a:cxn ang="104">
                <a:pos x="connsiteX104" y="connsiteY104"/>
              </a:cxn>
              <a:cxn ang="105">
                <a:pos x="connsiteX105" y="connsiteY105"/>
              </a:cxn>
              <a:cxn ang="106">
                <a:pos x="connsiteX106" y="connsiteY106"/>
              </a:cxn>
              <a:cxn ang="107">
                <a:pos x="connsiteX107" y="connsiteY107"/>
              </a:cxn>
              <a:cxn ang="108">
                <a:pos x="connsiteX108" y="connsiteY108"/>
              </a:cxn>
              <a:cxn ang="109">
                <a:pos x="connsiteX109" y="connsiteY109"/>
              </a:cxn>
              <a:cxn ang="110">
                <a:pos x="connsiteX110" y="connsiteY110"/>
              </a:cxn>
              <a:cxn ang="111">
                <a:pos x="connsiteX111" y="connsiteY111"/>
              </a:cxn>
              <a:cxn ang="112">
                <a:pos x="connsiteX112" y="connsiteY112"/>
              </a:cxn>
              <a:cxn ang="113">
                <a:pos x="connsiteX113" y="connsiteY113"/>
              </a:cxn>
              <a:cxn ang="114">
                <a:pos x="connsiteX114" y="connsiteY114"/>
              </a:cxn>
              <a:cxn ang="115">
                <a:pos x="connsiteX115" y="connsiteY115"/>
              </a:cxn>
              <a:cxn ang="116">
                <a:pos x="connsiteX116" y="connsiteY116"/>
              </a:cxn>
              <a:cxn ang="117">
                <a:pos x="connsiteX117" y="connsiteY117"/>
              </a:cxn>
              <a:cxn ang="118">
                <a:pos x="connsiteX118" y="connsiteY118"/>
              </a:cxn>
              <a:cxn ang="119">
                <a:pos x="connsiteX119" y="connsiteY119"/>
              </a:cxn>
              <a:cxn ang="120">
                <a:pos x="connsiteX120" y="connsiteY120"/>
              </a:cxn>
              <a:cxn ang="121">
                <a:pos x="connsiteX121" y="connsiteY121"/>
              </a:cxn>
              <a:cxn ang="122">
                <a:pos x="connsiteX122" y="connsiteY122"/>
              </a:cxn>
              <a:cxn ang="123">
                <a:pos x="connsiteX123" y="connsiteY123"/>
              </a:cxn>
              <a:cxn ang="124">
                <a:pos x="connsiteX124" y="connsiteY124"/>
              </a:cxn>
              <a:cxn ang="125">
                <a:pos x="connsiteX125" y="connsiteY125"/>
              </a:cxn>
              <a:cxn ang="126">
                <a:pos x="connsiteX126" y="connsiteY126"/>
              </a:cxn>
              <a:cxn ang="127">
                <a:pos x="connsiteX127" y="connsiteY127"/>
              </a:cxn>
              <a:cxn ang="128">
                <a:pos x="connsiteX128" y="connsiteY128"/>
              </a:cxn>
            </a:cxnLst>
            <a:rect l="l" t="t" r="r" b="b"/>
            <a:pathLst>
              <a:path w="3810000" h="3810000">
                <a:moveTo>
                  <a:pt x="3810000" y="1905000"/>
                </a:moveTo>
                <a:cubicBezTo>
                  <a:pt x="3810000" y="1936177"/>
                  <a:pt x="3809235" y="1967335"/>
                  <a:pt x="3807705" y="1998474"/>
                </a:cubicBezTo>
                <a:cubicBezTo>
                  <a:pt x="3806175" y="2029613"/>
                  <a:pt x="3803882" y="2060696"/>
                  <a:pt x="3800827" y="2091722"/>
                </a:cubicBezTo>
                <a:cubicBezTo>
                  <a:pt x="3797771" y="2122749"/>
                  <a:pt x="3793956" y="2153682"/>
                  <a:pt x="3789381" y="2184521"/>
                </a:cubicBezTo>
                <a:cubicBezTo>
                  <a:pt x="3784806" y="2215361"/>
                  <a:pt x="3779478" y="2246069"/>
                  <a:pt x="3773396" y="2276647"/>
                </a:cubicBezTo>
                <a:cubicBezTo>
                  <a:pt x="3767313" y="2307224"/>
                  <a:pt x="3760484" y="2337635"/>
                  <a:pt x="3752909" y="2367877"/>
                </a:cubicBezTo>
                <a:cubicBezTo>
                  <a:pt x="3745334" y="2398119"/>
                  <a:pt x="3737021" y="2428158"/>
                  <a:pt x="3727971" y="2457992"/>
                </a:cubicBezTo>
                <a:cubicBezTo>
                  <a:pt x="3718920" y="2487826"/>
                  <a:pt x="3709144" y="2517421"/>
                  <a:pt x="3698641" y="2546775"/>
                </a:cubicBezTo>
                <a:cubicBezTo>
                  <a:pt x="3688138" y="2576129"/>
                  <a:pt x="3676921" y="2605208"/>
                  <a:pt x="3664990" y="2634012"/>
                </a:cubicBezTo>
                <a:cubicBezTo>
                  <a:pt x="3653059" y="2662815"/>
                  <a:pt x="3640428" y="2691309"/>
                  <a:pt x="3627099" y="2719492"/>
                </a:cubicBezTo>
                <a:cubicBezTo>
                  <a:pt x="3613769" y="2747675"/>
                  <a:pt x="3599756" y="2775515"/>
                  <a:pt x="3585059" y="2803010"/>
                </a:cubicBezTo>
                <a:cubicBezTo>
                  <a:pt x="3570363" y="2830506"/>
                  <a:pt x="3555000" y="2857624"/>
                  <a:pt x="3538972" y="2884365"/>
                </a:cubicBezTo>
                <a:cubicBezTo>
                  <a:pt x="3522944" y="2911107"/>
                  <a:pt x="3506270" y="2937438"/>
                  <a:pt x="3488949" y="2963361"/>
                </a:cubicBezTo>
                <a:cubicBezTo>
                  <a:pt x="3471628" y="2989283"/>
                  <a:pt x="3453682" y="3014766"/>
                  <a:pt x="3435110" y="3039807"/>
                </a:cubicBezTo>
                <a:cubicBezTo>
                  <a:pt x="3416538" y="3064848"/>
                  <a:pt x="3397363" y="3089419"/>
                  <a:pt x="3377584" y="3113519"/>
                </a:cubicBezTo>
                <a:cubicBezTo>
                  <a:pt x="3357806" y="3137619"/>
                  <a:pt x="3337448" y="3161219"/>
                  <a:pt x="3316511" y="3184320"/>
                </a:cubicBezTo>
                <a:cubicBezTo>
                  <a:pt x="3295575" y="3207420"/>
                  <a:pt x="3274084" y="3229993"/>
                  <a:pt x="3252038" y="3252038"/>
                </a:cubicBezTo>
                <a:cubicBezTo>
                  <a:pt x="3229993" y="3274083"/>
                  <a:pt x="3207420" y="3295574"/>
                  <a:pt x="3184320" y="3316511"/>
                </a:cubicBezTo>
                <a:cubicBezTo>
                  <a:pt x="3161219" y="3337448"/>
                  <a:pt x="3137619" y="3357806"/>
                  <a:pt x="3113519" y="3377584"/>
                </a:cubicBezTo>
                <a:cubicBezTo>
                  <a:pt x="3089419" y="3397363"/>
                  <a:pt x="3064848" y="3416538"/>
                  <a:pt x="3039807" y="3435110"/>
                </a:cubicBezTo>
                <a:cubicBezTo>
                  <a:pt x="3014765" y="3453682"/>
                  <a:pt x="2989283" y="3471629"/>
                  <a:pt x="2963361" y="3488949"/>
                </a:cubicBezTo>
                <a:cubicBezTo>
                  <a:pt x="2937438" y="3506270"/>
                  <a:pt x="2911106" y="3522944"/>
                  <a:pt x="2884365" y="3538973"/>
                </a:cubicBezTo>
                <a:cubicBezTo>
                  <a:pt x="2857624" y="3555000"/>
                  <a:pt x="2830506" y="3570363"/>
                  <a:pt x="2803010" y="3585060"/>
                </a:cubicBezTo>
                <a:cubicBezTo>
                  <a:pt x="2775515" y="3599756"/>
                  <a:pt x="2747675" y="3613769"/>
                  <a:pt x="2719492" y="3627099"/>
                </a:cubicBezTo>
                <a:cubicBezTo>
                  <a:pt x="2691309" y="3640429"/>
                  <a:pt x="2662815" y="3653059"/>
                  <a:pt x="2634011" y="3664990"/>
                </a:cubicBezTo>
                <a:cubicBezTo>
                  <a:pt x="2605208" y="3676921"/>
                  <a:pt x="2576129" y="3688138"/>
                  <a:pt x="2546775" y="3698641"/>
                </a:cubicBezTo>
                <a:cubicBezTo>
                  <a:pt x="2517421" y="3709144"/>
                  <a:pt x="2487826" y="3718920"/>
                  <a:pt x="2457992" y="3727971"/>
                </a:cubicBezTo>
                <a:cubicBezTo>
                  <a:pt x="2428158" y="3737021"/>
                  <a:pt x="2398119" y="3745334"/>
                  <a:pt x="2367877" y="3752909"/>
                </a:cubicBezTo>
                <a:cubicBezTo>
                  <a:pt x="2337634" y="3760484"/>
                  <a:pt x="2307224" y="3767313"/>
                  <a:pt x="2276647" y="3773395"/>
                </a:cubicBezTo>
                <a:cubicBezTo>
                  <a:pt x="2246069" y="3779478"/>
                  <a:pt x="2215360" y="3784806"/>
                  <a:pt x="2184521" y="3789381"/>
                </a:cubicBezTo>
                <a:cubicBezTo>
                  <a:pt x="2153682" y="3793955"/>
                  <a:pt x="2122749" y="3797771"/>
                  <a:pt x="2091722" y="3800827"/>
                </a:cubicBezTo>
                <a:cubicBezTo>
                  <a:pt x="2060696" y="3803882"/>
                  <a:pt x="2029613" y="3806175"/>
                  <a:pt x="1998474" y="3807705"/>
                </a:cubicBezTo>
                <a:cubicBezTo>
                  <a:pt x="1967334" y="3809235"/>
                  <a:pt x="1936177" y="3810000"/>
                  <a:pt x="1905000" y="3810000"/>
                </a:cubicBezTo>
                <a:cubicBezTo>
                  <a:pt x="1873823" y="3810000"/>
                  <a:pt x="1842665" y="3809235"/>
                  <a:pt x="1811526" y="3807705"/>
                </a:cubicBezTo>
                <a:cubicBezTo>
                  <a:pt x="1780387" y="3806175"/>
                  <a:pt x="1749304" y="3803882"/>
                  <a:pt x="1718277" y="3800827"/>
                </a:cubicBezTo>
                <a:cubicBezTo>
                  <a:pt x="1687251" y="3797771"/>
                  <a:pt x="1656318" y="3793955"/>
                  <a:pt x="1625478" y="3789381"/>
                </a:cubicBezTo>
                <a:cubicBezTo>
                  <a:pt x="1594639" y="3784806"/>
                  <a:pt x="1563930" y="3779478"/>
                  <a:pt x="1533353" y="3773395"/>
                </a:cubicBezTo>
                <a:cubicBezTo>
                  <a:pt x="1502775" y="3767313"/>
                  <a:pt x="1472365" y="3760484"/>
                  <a:pt x="1442123" y="3752909"/>
                </a:cubicBezTo>
                <a:cubicBezTo>
                  <a:pt x="1411880" y="3745334"/>
                  <a:pt x="1381842" y="3737021"/>
                  <a:pt x="1352008" y="3727971"/>
                </a:cubicBezTo>
                <a:cubicBezTo>
                  <a:pt x="1322173" y="3718920"/>
                  <a:pt x="1292579" y="3709144"/>
                  <a:pt x="1263225" y="3698641"/>
                </a:cubicBezTo>
                <a:cubicBezTo>
                  <a:pt x="1233870" y="3688138"/>
                  <a:pt x="1204791" y="3676921"/>
                  <a:pt x="1175988" y="3664990"/>
                </a:cubicBezTo>
                <a:cubicBezTo>
                  <a:pt x="1147184" y="3653059"/>
                  <a:pt x="1118691" y="3640429"/>
                  <a:pt x="1090507" y="3627099"/>
                </a:cubicBezTo>
                <a:cubicBezTo>
                  <a:pt x="1062324" y="3613769"/>
                  <a:pt x="1034485" y="3599756"/>
                  <a:pt x="1006989" y="3585060"/>
                </a:cubicBezTo>
                <a:cubicBezTo>
                  <a:pt x="979494" y="3570363"/>
                  <a:pt x="952375" y="3555000"/>
                  <a:pt x="925634" y="3538973"/>
                </a:cubicBezTo>
                <a:cubicBezTo>
                  <a:pt x="898893" y="3522944"/>
                  <a:pt x="872561" y="3506270"/>
                  <a:pt x="846639" y="3488949"/>
                </a:cubicBezTo>
                <a:cubicBezTo>
                  <a:pt x="820716" y="3471629"/>
                  <a:pt x="795234" y="3453682"/>
                  <a:pt x="770193" y="3435110"/>
                </a:cubicBezTo>
                <a:cubicBezTo>
                  <a:pt x="745151" y="3416538"/>
                  <a:pt x="720581" y="3397363"/>
                  <a:pt x="696481" y="3377584"/>
                </a:cubicBezTo>
                <a:cubicBezTo>
                  <a:pt x="672381" y="3357806"/>
                  <a:pt x="648781" y="3337448"/>
                  <a:pt x="625680" y="3316511"/>
                </a:cubicBezTo>
                <a:cubicBezTo>
                  <a:pt x="602580" y="3295574"/>
                  <a:pt x="580007" y="3274083"/>
                  <a:pt x="557962" y="3252038"/>
                </a:cubicBezTo>
                <a:cubicBezTo>
                  <a:pt x="535916" y="3229993"/>
                  <a:pt x="514425" y="3207420"/>
                  <a:pt x="493488" y="3184320"/>
                </a:cubicBezTo>
                <a:cubicBezTo>
                  <a:pt x="472551" y="3161219"/>
                  <a:pt x="452193" y="3137619"/>
                  <a:pt x="432415" y="3113519"/>
                </a:cubicBezTo>
                <a:cubicBezTo>
                  <a:pt x="412637" y="3089419"/>
                  <a:pt x="393462" y="3064848"/>
                  <a:pt x="374890" y="3039807"/>
                </a:cubicBezTo>
                <a:cubicBezTo>
                  <a:pt x="356318" y="3014766"/>
                  <a:pt x="338371" y="2989284"/>
                  <a:pt x="321050" y="2963361"/>
                </a:cubicBezTo>
                <a:cubicBezTo>
                  <a:pt x="303729" y="2937438"/>
                  <a:pt x="287055" y="2911107"/>
                  <a:pt x="271027" y="2884365"/>
                </a:cubicBezTo>
                <a:cubicBezTo>
                  <a:pt x="254999" y="2857624"/>
                  <a:pt x="239637" y="2830506"/>
                  <a:pt x="224940" y="2803010"/>
                </a:cubicBezTo>
                <a:cubicBezTo>
                  <a:pt x="210243" y="2775515"/>
                  <a:pt x="196230" y="2747675"/>
                  <a:pt x="182900" y="2719492"/>
                </a:cubicBezTo>
                <a:cubicBezTo>
                  <a:pt x="169571" y="2691309"/>
                  <a:pt x="156940" y="2662815"/>
                  <a:pt x="145009" y="2634011"/>
                </a:cubicBezTo>
                <a:cubicBezTo>
                  <a:pt x="133079" y="2605208"/>
                  <a:pt x="121862" y="2576129"/>
                  <a:pt x="111359" y="2546775"/>
                </a:cubicBezTo>
                <a:cubicBezTo>
                  <a:pt x="100855" y="2517421"/>
                  <a:pt x="91079" y="2487826"/>
                  <a:pt x="82029" y="2457992"/>
                </a:cubicBezTo>
                <a:cubicBezTo>
                  <a:pt x="72979" y="2428158"/>
                  <a:pt x="64666" y="2398119"/>
                  <a:pt x="57091" y="2367877"/>
                </a:cubicBezTo>
                <a:cubicBezTo>
                  <a:pt x="49515" y="2337635"/>
                  <a:pt x="42686" y="2307224"/>
                  <a:pt x="36604" y="2276647"/>
                </a:cubicBezTo>
                <a:cubicBezTo>
                  <a:pt x="30522" y="2246069"/>
                  <a:pt x="25193" y="2215361"/>
                  <a:pt x="20619" y="2184521"/>
                </a:cubicBezTo>
                <a:cubicBezTo>
                  <a:pt x="16044" y="2153682"/>
                  <a:pt x="12229" y="2122749"/>
                  <a:pt x="9173" y="2091722"/>
                </a:cubicBezTo>
                <a:cubicBezTo>
                  <a:pt x="6117" y="2060696"/>
                  <a:pt x="3824" y="2029613"/>
                  <a:pt x="2295" y="1998474"/>
                </a:cubicBezTo>
                <a:cubicBezTo>
                  <a:pt x="765" y="1967335"/>
                  <a:pt x="0" y="1936177"/>
                  <a:pt x="0" y="1905000"/>
                </a:cubicBezTo>
                <a:cubicBezTo>
                  <a:pt x="0" y="1873823"/>
                  <a:pt x="765" y="1842665"/>
                  <a:pt x="2295" y="1811526"/>
                </a:cubicBezTo>
                <a:cubicBezTo>
                  <a:pt x="3824" y="1780387"/>
                  <a:pt x="6117" y="1749304"/>
                  <a:pt x="9173" y="1718277"/>
                </a:cubicBezTo>
                <a:cubicBezTo>
                  <a:pt x="12229" y="1687251"/>
                  <a:pt x="16044" y="1656318"/>
                  <a:pt x="20619" y="1625478"/>
                </a:cubicBezTo>
                <a:cubicBezTo>
                  <a:pt x="25193" y="1594639"/>
                  <a:pt x="30522" y="1563931"/>
                  <a:pt x="36604" y="1533353"/>
                </a:cubicBezTo>
                <a:cubicBezTo>
                  <a:pt x="42686" y="1502775"/>
                  <a:pt x="49515" y="1472365"/>
                  <a:pt x="57090" y="1442123"/>
                </a:cubicBezTo>
                <a:cubicBezTo>
                  <a:pt x="64666" y="1411880"/>
                  <a:pt x="72978" y="1381842"/>
                  <a:pt x="82029" y="1352008"/>
                </a:cubicBezTo>
                <a:cubicBezTo>
                  <a:pt x="91079" y="1322173"/>
                  <a:pt x="100855" y="1292579"/>
                  <a:pt x="111359" y="1263225"/>
                </a:cubicBezTo>
                <a:cubicBezTo>
                  <a:pt x="121862" y="1233870"/>
                  <a:pt x="133079" y="1204791"/>
                  <a:pt x="145009" y="1175988"/>
                </a:cubicBezTo>
                <a:cubicBezTo>
                  <a:pt x="156940" y="1147184"/>
                  <a:pt x="169571" y="1118691"/>
                  <a:pt x="182900" y="1090507"/>
                </a:cubicBezTo>
                <a:cubicBezTo>
                  <a:pt x="196230" y="1062324"/>
                  <a:pt x="210243" y="1034485"/>
                  <a:pt x="224940" y="1006989"/>
                </a:cubicBezTo>
                <a:cubicBezTo>
                  <a:pt x="239637" y="979494"/>
                  <a:pt x="254999" y="952375"/>
                  <a:pt x="271027" y="925634"/>
                </a:cubicBezTo>
                <a:cubicBezTo>
                  <a:pt x="287055" y="898893"/>
                  <a:pt x="303729" y="872561"/>
                  <a:pt x="321050" y="846639"/>
                </a:cubicBezTo>
                <a:cubicBezTo>
                  <a:pt x="338371" y="820716"/>
                  <a:pt x="356318" y="795234"/>
                  <a:pt x="374890" y="770193"/>
                </a:cubicBezTo>
                <a:cubicBezTo>
                  <a:pt x="393462" y="745151"/>
                  <a:pt x="412637" y="720581"/>
                  <a:pt x="432415" y="696481"/>
                </a:cubicBezTo>
                <a:cubicBezTo>
                  <a:pt x="452193" y="672381"/>
                  <a:pt x="472551" y="648781"/>
                  <a:pt x="493488" y="625680"/>
                </a:cubicBezTo>
                <a:cubicBezTo>
                  <a:pt x="514425" y="602580"/>
                  <a:pt x="535916" y="580007"/>
                  <a:pt x="557962" y="557962"/>
                </a:cubicBezTo>
                <a:cubicBezTo>
                  <a:pt x="580007" y="535916"/>
                  <a:pt x="602580" y="514425"/>
                  <a:pt x="625680" y="493488"/>
                </a:cubicBezTo>
                <a:cubicBezTo>
                  <a:pt x="648781" y="472551"/>
                  <a:pt x="672381" y="452193"/>
                  <a:pt x="696481" y="432415"/>
                </a:cubicBezTo>
                <a:cubicBezTo>
                  <a:pt x="720581" y="412637"/>
                  <a:pt x="745151" y="393462"/>
                  <a:pt x="770193" y="374890"/>
                </a:cubicBezTo>
                <a:cubicBezTo>
                  <a:pt x="795234" y="356318"/>
                  <a:pt x="820716" y="338371"/>
                  <a:pt x="846639" y="321050"/>
                </a:cubicBezTo>
                <a:cubicBezTo>
                  <a:pt x="872561" y="303730"/>
                  <a:pt x="898893" y="287055"/>
                  <a:pt x="925634" y="271027"/>
                </a:cubicBezTo>
                <a:cubicBezTo>
                  <a:pt x="952375" y="254999"/>
                  <a:pt x="979494" y="239637"/>
                  <a:pt x="1006989" y="224940"/>
                </a:cubicBezTo>
                <a:cubicBezTo>
                  <a:pt x="1034485" y="210243"/>
                  <a:pt x="1062324" y="196230"/>
                  <a:pt x="1090507" y="182900"/>
                </a:cubicBezTo>
                <a:cubicBezTo>
                  <a:pt x="1118691" y="169571"/>
                  <a:pt x="1147184" y="156940"/>
                  <a:pt x="1175988" y="145010"/>
                </a:cubicBezTo>
                <a:cubicBezTo>
                  <a:pt x="1204791" y="133079"/>
                  <a:pt x="1233870" y="121862"/>
                  <a:pt x="1263225" y="111359"/>
                </a:cubicBezTo>
                <a:cubicBezTo>
                  <a:pt x="1292579" y="100856"/>
                  <a:pt x="1322173" y="91079"/>
                  <a:pt x="1352008" y="82029"/>
                </a:cubicBezTo>
                <a:cubicBezTo>
                  <a:pt x="1381842" y="72979"/>
                  <a:pt x="1411880" y="64666"/>
                  <a:pt x="1442123" y="57091"/>
                </a:cubicBezTo>
                <a:cubicBezTo>
                  <a:pt x="1472365" y="49515"/>
                  <a:pt x="1502775" y="42686"/>
                  <a:pt x="1533353" y="36604"/>
                </a:cubicBezTo>
                <a:cubicBezTo>
                  <a:pt x="1563930" y="30522"/>
                  <a:pt x="1594639" y="25193"/>
                  <a:pt x="1625478" y="20619"/>
                </a:cubicBezTo>
                <a:cubicBezTo>
                  <a:pt x="1656318" y="16044"/>
                  <a:pt x="1687251" y="12229"/>
                  <a:pt x="1718277" y="9173"/>
                </a:cubicBezTo>
                <a:cubicBezTo>
                  <a:pt x="1749304" y="6117"/>
                  <a:pt x="1780387" y="3825"/>
                  <a:pt x="1811526" y="2295"/>
                </a:cubicBezTo>
                <a:cubicBezTo>
                  <a:pt x="1842665" y="765"/>
                  <a:pt x="1873823" y="0"/>
                  <a:pt x="1905000" y="0"/>
                </a:cubicBezTo>
                <a:cubicBezTo>
                  <a:pt x="1936177" y="0"/>
                  <a:pt x="1967334" y="765"/>
                  <a:pt x="1998474" y="2295"/>
                </a:cubicBezTo>
                <a:cubicBezTo>
                  <a:pt x="2029613" y="3825"/>
                  <a:pt x="2060696" y="6117"/>
                  <a:pt x="2091722" y="9173"/>
                </a:cubicBezTo>
                <a:cubicBezTo>
                  <a:pt x="2122749" y="12229"/>
                  <a:pt x="2153682" y="16044"/>
                  <a:pt x="2184521" y="20619"/>
                </a:cubicBezTo>
                <a:cubicBezTo>
                  <a:pt x="2215360" y="25193"/>
                  <a:pt x="2246069" y="30522"/>
                  <a:pt x="2276647" y="36604"/>
                </a:cubicBezTo>
                <a:cubicBezTo>
                  <a:pt x="2307224" y="42686"/>
                  <a:pt x="2337634" y="49515"/>
                  <a:pt x="2367877" y="57091"/>
                </a:cubicBezTo>
                <a:cubicBezTo>
                  <a:pt x="2398119" y="64666"/>
                  <a:pt x="2428158" y="72979"/>
                  <a:pt x="2457992" y="82029"/>
                </a:cubicBezTo>
                <a:cubicBezTo>
                  <a:pt x="2487826" y="91079"/>
                  <a:pt x="2517420" y="100856"/>
                  <a:pt x="2546775" y="111359"/>
                </a:cubicBezTo>
                <a:cubicBezTo>
                  <a:pt x="2576129" y="121862"/>
                  <a:pt x="2605208" y="133079"/>
                  <a:pt x="2634011" y="145010"/>
                </a:cubicBezTo>
                <a:cubicBezTo>
                  <a:pt x="2662815" y="156940"/>
                  <a:pt x="2691309" y="169571"/>
                  <a:pt x="2719492" y="182901"/>
                </a:cubicBezTo>
                <a:cubicBezTo>
                  <a:pt x="2747675" y="196230"/>
                  <a:pt x="2775515" y="210243"/>
                  <a:pt x="2803010" y="224940"/>
                </a:cubicBezTo>
                <a:cubicBezTo>
                  <a:pt x="2830506" y="239637"/>
                  <a:pt x="2857624" y="254999"/>
                  <a:pt x="2884365" y="271027"/>
                </a:cubicBezTo>
                <a:cubicBezTo>
                  <a:pt x="2911106" y="287055"/>
                  <a:pt x="2937438" y="303730"/>
                  <a:pt x="2963361" y="321050"/>
                </a:cubicBezTo>
                <a:cubicBezTo>
                  <a:pt x="2989283" y="338371"/>
                  <a:pt x="3014765" y="356318"/>
                  <a:pt x="3039807" y="374890"/>
                </a:cubicBezTo>
                <a:cubicBezTo>
                  <a:pt x="3064848" y="393462"/>
                  <a:pt x="3089419" y="412637"/>
                  <a:pt x="3113519" y="432415"/>
                </a:cubicBezTo>
                <a:cubicBezTo>
                  <a:pt x="3137619" y="452193"/>
                  <a:pt x="3161219" y="472551"/>
                  <a:pt x="3184320" y="493488"/>
                </a:cubicBezTo>
                <a:cubicBezTo>
                  <a:pt x="3207420" y="514425"/>
                  <a:pt x="3229993" y="535916"/>
                  <a:pt x="3252038" y="557962"/>
                </a:cubicBezTo>
                <a:cubicBezTo>
                  <a:pt x="3274084" y="580007"/>
                  <a:pt x="3295575" y="602580"/>
                  <a:pt x="3316511" y="625680"/>
                </a:cubicBezTo>
                <a:cubicBezTo>
                  <a:pt x="3337448" y="648781"/>
                  <a:pt x="3357806" y="672381"/>
                  <a:pt x="3377584" y="696481"/>
                </a:cubicBezTo>
                <a:cubicBezTo>
                  <a:pt x="3397363" y="720581"/>
                  <a:pt x="3416538" y="745151"/>
                  <a:pt x="3435110" y="770193"/>
                </a:cubicBezTo>
                <a:cubicBezTo>
                  <a:pt x="3453682" y="795234"/>
                  <a:pt x="3471628" y="820716"/>
                  <a:pt x="3488949" y="846639"/>
                </a:cubicBezTo>
                <a:cubicBezTo>
                  <a:pt x="3506270" y="872561"/>
                  <a:pt x="3522944" y="898893"/>
                  <a:pt x="3538972" y="925634"/>
                </a:cubicBezTo>
                <a:cubicBezTo>
                  <a:pt x="3555000" y="952375"/>
                  <a:pt x="3570363" y="979494"/>
                  <a:pt x="3585059" y="1006989"/>
                </a:cubicBezTo>
                <a:cubicBezTo>
                  <a:pt x="3599756" y="1034485"/>
                  <a:pt x="3613769" y="1062324"/>
                  <a:pt x="3627099" y="1090507"/>
                </a:cubicBezTo>
                <a:cubicBezTo>
                  <a:pt x="3640428" y="1118691"/>
                  <a:pt x="3653059" y="1147184"/>
                  <a:pt x="3664990" y="1175988"/>
                </a:cubicBezTo>
                <a:cubicBezTo>
                  <a:pt x="3676921" y="1204791"/>
                  <a:pt x="3688138" y="1233870"/>
                  <a:pt x="3698641" y="1263225"/>
                </a:cubicBezTo>
                <a:cubicBezTo>
                  <a:pt x="3709144" y="1292579"/>
                  <a:pt x="3718920" y="1322173"/>
                  <a:pt x="3727971" y="1352008"/>
                </a:cubicBezTo>
                <a:cubicBezTo>
                  <a:pt x="3737020" y="1381842"/>
                  <a:pt x="3745333" y="1411880"/>
                  <a:pt x="3752909" y="1442123"/>
                </a:cubicBezTo>
                <a:cubicBezTo>
                  <a:pt x="3760484" y="1472365"/>
                  <a:pt x="3767313" y="1502775"/>
                  <a:pt x="3773395" y="1533353"/>
                </a:cubicBezTo>
                <a:cubicBezTo>
                  <a:pt x="3779478" y="1563931"/>
                  <a:pt x="3784806" y="1594639"/>
                  <a:pt x="3789381" y="1625478"/>
                </a:cubicBezTo>
                <a:cubicBezTo>
                  <a:pt x="3793955" y="1656318"/>
                  <a:pt x="3797771" y="1687251"/>
                  <a:pt x="3800827" y="1718277"/>
                </a:cubicBezTo>
                <a:cubicBezTo>
                  <a:pt x="3803882" y="1749304"/>
                  <a:pt x="3806175" y="1780387"/>
                  <a:pt x="3807705" y="1811526"/>
                </a:cubicBezTo>
                <a:cubicBezTo>
                  <a:pt x="3809235" y="1842665"/>
                  <a:pt x="3810000" y="1873823"/>
                  <a:pt x="3810000" y="1905000"/>
                </a:cubicBezTo>
                <a:close/>
              </a:path>
            </a:pathLst>
          </a:custGeom>
          <a:solidFill>
            <a:srgbClr val="FFFFFF">
              <a:alpha val="51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6" name="TextBox 26"/>
          <p:cNvSpPr txBox="1"/>
          <p:nvPr/>
        </p:nvSpPr>
        <p:spPr>
          <a:xfrm>
            <a:off x="571500" y="1429483"/>
            <a:ext cx="1270000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200"/>
              </a:lnSpc>
              <a:spcBef>
                <a:spcPts val="0"/>
              </a:spcBef>
            </a:pPr>
            <a:r>
              <a:rPr sz="225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核</a:t>
            </a:r>
            <a:r>
              <a:rPr sz="225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心洞</a:t>
            </a:r>
            <a:r>
              <a:rPr sz="225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察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571500" y="3433396"/>
            <a:ext cx="3784600" cy="584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销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售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与营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销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部门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占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据了全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公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司工资支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出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的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近四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成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。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571500" y="4528771"/>
            <a:ext cx="3784600" cy="952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这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一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分布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特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征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清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晰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表明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，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当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前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阶段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企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业资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源高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度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向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市场前端倾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斜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，属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于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典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型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的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业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绩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驱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动型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薪酬</a:t>
            </a:r>
            <a:r>
              <a:rPr sz="1800" dirty="0" b="0" i="0" smtClean="0">
                <a:solidFill>
                  <a:srgbClr val="FFFFFF"/>
                </a:solidFill>
                <a:latin typeface="Microsoft YaHei" pitchFamily="18"/>
                <a:cs typeface="Microsoft YaHei" pitchFamily="18"/>
              </a:rPr>
              <a:t>结构</a:t>
            </a:r>
            <a:r>
              <a:rPr sz="18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。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3819525" y="5715000"/>
            <a:ext cx="793750" cy="762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0"/>
              </a:lnSpc>
              <a:spcBef>
                <a:spcPts val="0"/>
              </a:spcBef>
            </a:pPr>
            <a:r>
              <a:rPr sz="6000" dirty="0" b="0" i="0" smtClean="0">
                <a:solidFill>
                  <a:srgbClr val="E6E6E6"/>
                </a:solidFill>
                <a:latin typeface="Arial" pitchFamily="18"/>
                <a:cs typeface="Arial" pitchFamily="18"/>
              </a:rPr>
              <a:t>”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9410699" y="6427176"/>
            <a:ext cx="2323540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50" dirty="0" b="0" i="0" smtClean="0">
                <a:solidFill>
                  <a:srgbClr val="999999"/>
                </a:solidFill>
                <a:latin typeface="Arial" pitchFamily="18"/>
                <a:cs typeface="Arial" pitchFamily="18"/>
              </a:rPr>
              <a:t>ChatExcel数据分析团队 | 2025-11-28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F0F2F5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" name="Picture 3"/>
          <p:cNvPicPr>
            <a:picLocks noChangeAspect="0" noChangeArrowheads="0"/>
          </p:cNvPicPr>
          <p:nvPr/>
        </p:nvPicPr>
        <p:blipFill>
          <a:blip r:embed="rId_snWp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4" name="Freeform 4"/>
          <p:cNvSpPr/>
          <p:nvPr/>
        </p:nvSpPr>
        <p:spPr>
          <a:xfrm>
            <a:off x="3238500" y="1714500"/>
            <a:ext cx="5714999" cy="3429000"/>
          </a:xfrm>
          <a:custGeom>
            <a:avLst/>
            <a:gdLst>
              <a:gd name="connsiteX0" fmla="*/ 0 w 5714999"/>
              <a:gd name="connsiteY0" fmla="*/ 0 h 3429000"/>
              <a:gd name="connsiteX1" fmla="*/ 5714999 w 5714999"/>
              <a:gd name="connsiteY1" fmla="*/ 0 h 3429000"/>
              <a:gd name="connsiteX2" fmla="*/ 5714999 w 5714999"/>
              <a:gd name="connsiteY2" fmla="*/ 3429000 h 3429000"/>
              <a:gd name="connsiteX3" fmla="*/ 0 w 5714999"/>
              <a:gd name="connsiteY3" fmla="*/ 3429000 h 3429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714999" h="3429000">
                <a:moveTo>
                  <a:pt x="0" y="0"/>
                </a:moveTo>
                <a:lnTo>
                  <a:pt x="5714999" y="0"/>
                </a:lnTo>
                <a:lnTo>
                  <a:pt x="5714999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" name="Freeform 5"/>
          <p:cNvSpPr/>
          <p:nvPr/>
        </p:nvSpPr>
        <p:spPr>
          <a:xfrm>
            <a:off x="3238500" y="1714500"/>
            <a:ext cx="5714999" cy="3429000"/>
          </a:xfrm>
          <a:custGeom>
            <a:avLst/>
            <a:gdLst>
              <a:gd name="connsiteX0" fmla="*/ 0 w 5714999"/>
              <a:gd name="connsiteY0" fmla="*/ 0 h 3429000"/>
              <a:gd name="connsiteX1" fmla="*/ 5714999 w 5714999"/>
              <a:gd name="connsiteY1" fmla="*/ 0 h 3429000"/>
              <a:gd name="connsiteX2" fmla="*/ 5714999 w 5714999"/>
              <a:gd name="connsiteY2" fmla="*/ 3429000 h 3429000"/>
              <a:gd name="connsiteX3" fmla="*/ 0 w 5714999"/>
              <a:gd name="connsiteY3" fmla="*/ 3429000 h 3429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714999" h="3429000">
                <a:moveTo>
                  <a:pt x="0" y="0"/>
                </a:moveTo>
                <a:lnTo>
                  <a:pt x="5714999" y="0"/>
                </a:lnTo>
                <a:lnTo>
                  <a:pt x="5714999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3238500" y="1714500"/>
            <a:ext cx="5714999" cy="3429000"/>
          </a:xfrm>
          <a:custGeom>
            <a:avLst/>
            <a:gdLst>
              <a:gd name="connsiteX0" fmla="*/ 0 w 5714999"/>
              <a:gd name="connsiteY0" fmla="*/ 0 h 3429000"/>
              <a:gd name="connsiteX1" fmla="*/ 5714999 w 5714999"/>
              <a:gd name="connsiteY1" fmla="*/ 0 h 3429000"/>
              <a:gd name="connsiteX2" fmla="*/ 5714999 w 5714999"/>
              <a:gd name="connsiteY2" fmla="*/ 3429000 h 3429000"/>
              <a:gd name="connsiteX3" fmla="*/ 0 w 5714999"/>
              <a:gd name="connsiteY3" fmla="*/ 3429000 h 3429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714999" h="3429000">
                <a:moveTo>
                  <a:pt x="0" y="0"/>
                </a:moveTo>
                <a:lnTo>
                  <a:pt x="5714999" y="0"/>
                </a:lnTo>
                <a:lnTo>
                  <a:pt x="5714999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2286000" y="1714500"/>
            <a:ext cx="7619999" cy="3429000"/>
          </a:xfrm>
          <a:custGeom>
            <a:avLst/>
            <a:gdLst>
              <a:gd name="connsiteX0" fmla="*/ 0 w 7619999"/>
              <a:gd name="connsiteY0" fmla="*/ 0 h 3429000"/>
              <a:gd name="connsiteX1" fmla="*/ 7619999 w 7619999"/>
              <a:gd name="connsiteY1" fmla="*/ 0 h 3429000"/>
              <a:gd name="connsiteX2" fmla="*/ 7619999 w 7619999"/>
              <a:gd name="connsiteY2" fmla="*/ 3429000 h 3429000"/>
              <a:gd name="connsiteX3" fmla="*/ 0 w 7619999"/>
              <a:gd name="connsiteY3" fmla="*/ 3429000 h 3429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7619999" h="3429000">
                <a:moveTo>
                  <a:pt x="0" y="0"/>
                </a:moveTo>
                <a:lnTo>
                  <a:pt x="7619999" y="0"/>
                </a:lnTo>
                <a:lnTo>
                  <a:pt x="7619999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2286000" y="1714500"/>
            <a:ext cx="7619999" cy="3429000"/>
          </a:xfrm>
          <a:custGeom>
            <a:avLst/>
            <a:gdLst>
              <a:gd name="connsiteX0" fmla="*/ 0 w 7619999"/>
              <a:gd name="connsiteY0" fmla="*/ 0 h 3429000"/>
              <a:gd name="connsiteX1" fmla="*/ 7619999 w 7619999"/>
              <a:gd name="connsiteY1" fmla="*/ 0 h 3429000"/>
              <a:gd name="connsiteX2" fmla="*/ 7619999 w 7619999"/>
              <a:gd name="connsiteY2" fmla="*/ 3429000 h 3429000"/>
              <a:gd name="connsiteX3" fmla="*/ 0 w 7619999"/>
              <a:gd name="connsiteY3" fmla="*/ 3429000 h 3429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7619999" h="3429000">
                <a:moveTo>
                  <a:pt x="0" y="0"/>
                </a:moveTo>
                <a:lnTo>
                  <a:pt x="7619999" y="0"/>
                </a:lnTo>
                <a:lnTo>
                  <a:pt x="7619999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2286000" y="1714500"/>
            <a:ext cx="7619999" cy="3429000"/>
          </a:xfrm>
          <a:custGeom>
            <a:avLst/>
            <a:gdLst>
              <a:gd name="connsiteX0" fmla="*/ 0 w 7619999"/>
              <a:gd name="connsiteY0" fmla="*/ 0 h 3429000"/>
              <a:gd name="connsiteX1" fmla="*/ 7619999 w 7619999"/>
              <a:gd name="connsiteY1" fmla="*/ 0 h 3429000"/>
              <a:gd name="connsiteX2" fmla="*/ 7619999 w 7619999"/>
              <a:gd name="connsiteY2" fmla="*/ 3429000 h 3429000"/>
              <a:gd name="connsiteX3" fmla="*/ 0 w 7619999"/>
              <a:gd name="connsiteY3" fmla="*/ 3429000 h 3429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7619999" h="3429000">
                <a:moveTo>
                  <a:pt x="0" y="0"/>
                </a:moveTo>
                <a:lnTo>
                  <a:pt x="7619999" y="0"/>
                </a:lnTo>
                <a:lnTo>
                  <a:pt x="7619999" y="3429000"/>
                </a:lnTo>
                <a:lnTo>
                  <a:pt x="0" y="3429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10" name="Picture 10"/>
          <p:cNvPicPr>
            <a:picLocks noChangeAspect="0" noChangeArrowheads="0"/>
          </p:cNvPicPr>
          <p:nvPr/>
        </p:nvPicPr>
        <p:blipFill>
          <a:blip r:embed="rId_9DMU" cstate="print"/>
          <a:srcRect/>
          <a:stretch>
            <a:fillRect/>
          </a:stretch>
        </p:blipFill>
        <p:spPr bwMode="auto">
          <a:xfrm>
            <a:off x="3797300" y="2146300"/>
            <a:ext cx="4610100" cy="1143000"/>
          </a:xfrm>
          <a:prstGeom prst="rect">
            <a:avLst/>
          </a:prstGeom>
          <a:noFill/>
        </p:spPr>
      </p:pic>
      <p:pic>
        <p:nvPicPr>
          <p:cNvPr id="11" name="Picture 11"/>
          <p:cNvPicPr>
            <a:picLocks noChangeAspect="0" noChangeArrowheads="0"/>
          </p:cNvPicPr>
          <p:nvPr/>
        </p:nvPicPr>
        <p:blipFill>
          <a:blip r:embed="rId_Z05e" cstate="print"/>
          <a:srcRect/>
          <a:stretch>
            <a:fillRect/>
          </a:stretch>
        </p:blipFill>
        <p:spPr bwMode="auto">
          <a:xfrm>
            <a:off x="3797300" y="2146300"/>
            <a:ext cx="4610100" cy="1143000"/>
          </a:xfrm>
          <a:prstGeom prst="rect">
            <a:avLst/>
          </a:prstGeom>
          <a:noFill/>
        </p:spPr>
      </p:pic>
      <p:sp>
        <p:nvSpPr>
          <p:cNvPr id="12" name="Freeform 12"/>
          <p:cNvSpPr/>
          <p:nvPr/>
        </p:nvSpPr>
        <p:spPr>
          <a:xfrm>
            <a:off x="3790950" y="4467225"/>
            <a:ext cx="4610100" cy="9525"/>
          </a:xfrm>
          <a:custGeom>
            <a:avLst/>
            <a:gdLst>
              <a:gd name="connsiteX0" fmla="*/ 0 w 4610100"/>
              <a:gd name="connsiteY0" fmla="*/ 0 h 9525"/>
              <a:gd name="connsiteX1" fmla="*/ 4610100 w 4610100"/>
              <a:gd name="connsiteY1" fmla="*/ 0 h 9525"/>
              <a:gd name="connsiteX2" fmla="*/ 4610100 w 4610100"/>
              <a:gd name="connsiteY2" fmla="*/ 9525 h 9525"/>
              <a:gd name="connsiteX3" fmla="*/ 0 w 4610100"/>
              <a:gd name="connsiteY3" fmla="*/ 9525 h 95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610100" h="9525">
                <a:moveTo>
                  <a:pt x="0" y="0"/>
                </a:moveTo>
                <a:lnTo>
                  <a:pt x="4610100" y="0"/>
                </a:lnTo>
                <a:lnTo>
                  <a:pt x="4610100" y="9525"/>
                </a:lnTo>
                <a:lnTo>
                  <a:pt x="0" y="9525"/>
                </a:lnTo>
                <a:close/>
              </a:path>
            </a:pathLst>
          </a:custGeom>
          <a:solidFill>
            <a:srgbClr val="FFFFFF">
              <a:alpha val="149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Freeform 13"/>
          <p:cNvSpPr/>
          <p:nvPr/>
        </p:nvSpPr>
        <p:spPr>
          <a:xfrm>
            <a:off x="3861816" y="2228088"/>
            <a:ext cx="1267968" cy="1252728"/>
          </a:xfrm>
          <a:custGeom>
            <a:avLst/>
            <a:gdLst>
              <a:gd name="connsiteX0" fmla="*/ 0 w 1267968"/>
              <a:gd name="connsiteY0" fmla="*/ 0 h 1252728"/>
              <a:gd name="connsiteX1" fmla="*/ 1267968 w 1267968"/>
              <a:gd name="connsiteY1" fmla="*/ 0 h 1252728"/>
              <a:gd name="connsiteX2" fmla="*/ 1267968 w 1267968"/>
              <a:gd name="connsiteY2" fmla="*/ 1252728 h 1252728"/>
              <a:gd name="connsiteX3" fmla="*/ 0 w 1267968"/>
              <a:gd name="connsiteY3" fmla="*/ 1252728 h 125272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67968" h="1252728">
                <a:moveTo>
                  <a:pt x="0" y="0"/>
                </a:moveTo>
                <a:lnTo>
                  <a:pt x="1267968" y="0"/>
                </a:lnTo>
                <a:lnTo>
                  <a:pt x="1267968" y="1252728"/>
                </a:lnTo>
                <a:lnTo>
                  <a:pt x="0" y="1252728"/>
                </a:lnTo>
                <a:close/>
              </a:path>
            </a:pathLst>
          </a:custGeom>
          <a:solidFill>
            <a:srgbClr val="000000">
              <a:alpha val="745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TextBox 14"/>
          <p:cNvSpPr txBox="1"/>
          <p:nvPr/>
        </p:nvSpPr>
        <p:spPr>
          <a:xfrm>
            <a:off x="4114800" y="2595929"/>
            <a:ext cx="889000" cy="762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0"/>
              </a:lnSpc>
              <a:spcBef>
                <a:spcPts val="0"/>
              </a:spcBef>
            </a:pPr>
            <a:r>
              <a:rPr sz="6000" dirty="0" b="0" i="0" smtClean="0">
                <a:solidFill>
                  <a:srgbClr val="E6E6E6"/>
                </a:solidFill>
                <a:latin typeface="Arial" pitchFamily="18"/>
                <a:cs typeface="Arial" pitchFamily="18"/>
              </a:rPr>
              <a:t>感</a:t>
            </a:r>
          </a:p>
        </p:txBody>
      </p:sp>
      <p:sp>
        <p:nvSpPr>
          <p:cNvPr id="15" name="Freeform 15"/>
          <p:cNvSpPr/>
          <p:nvPr/>
        </p:nvSpPr>
        <p:spPr>
          <a:xfrm>
            <a:off x="4663440" y="2231136"/>
            <a:ext cx="1252728" cy="1258824"/>
          </a:xfrm>
          <a:custGeom>
            <a:avLst/>
            <a:gdLst>
              <a:gd name="connsiteX0" fmla="*/ 0 w 1252728"/>
              <a:gd name="connsiteY0" fmla="*/ 0 h 1258824"/>
              <a:gd name="connsiteX1" fmla="*/ 1252728 w 1252728"/>
              <a:gd name="connsiteY1" fmla="*/ 0 h 1258824"/>
              <a:gd name="connsiteX2" fmla="*/ 1252728 w 1252728"/>
              <a:gd name="connsiteY2" fmla="*/ 1258824 h 1258824"/>
              <a:gd name="connsiteX3" fmla="*/ 0 w 1252728"/>
              <a:gd name="connsiteY3" fmla="*/ 1258824 h 125882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52728" h="1258824">
                <a:moveTo>
                  <a:pt x="0" y="0"/>
                </a:moveTo>
                <a:lnTo>
                  <a:pt x="1252728" y="0"/>
                </a:lnTo>
                <a:lnTo>
                  <a:pt x="1252728" y="1258824"/>
                </a:lnTo>
                <a:lnTo>
                  <a:pt x="0" y="1258824"/>
                </a:lnTo>
                <a:close/>
              </a:path>
            </a:pathLst>
          </a:custGeom>
          <a:solidFill>
            <a:srgbClr val="000000">
              <a:alpha val="3725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6" name="TextBox 16"/>
          <p:cNvSpPr txBox="1"/>
          <p:nvPr/>
        </p:nvSpPr>
        <p:spPr>
          <a:xfrm>
            <a:off x="4907280" y="2595929"/>
            <a:ext cx="889000" cy="762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0"/>
              </a:lnSpc>
              <a:spcBef>
                <a:spcPts val="0"/>
              </a:spcBef>
            </a:pPr>
            <a:r>
              <a:rPr sz="6000" dirty="0" b="0" i="0" smtClean="0">
                <a:solidFill>
                  <a:srgbClr val="E6E6E6"/>
                </a:solidFill>
                <a:latin typeface="Arial" pitchFamily="18"/>
                <a:cs typeface="Arial" pitchFamily="18"/>
              </a:rPr>
              <a:t>谢</a:t>
            </a:r>
          </a:p>
        </p:txBody>
      </p:sp>
      <p:sp>
        <p:nvSpPr>
          <p:cNvPr id="17" name="Freeform 17"/>
          <p:cNvSpPr/>
          <p:nvPr/>
        </p:nvSpPr>
        <p:spPr>
          <a:xfrm>
            <a:off x="5437632" y="2264664"/>
            <a:ext cx="1277112" cy="1228344"/>
          </a:xfrm>
          <a:custGeom>
            <a:avLst/>
            <a:gdLst>
              <a:gd name="connsiteX0" fmla="*/ 0 w 1277112"/>
              <a:gd name="connsiteY0" fmla="*/ 0 h 1228344"/>
              <a:gd name="connsiteX1" fmla="*/ 1277112 w 1277112"/>
              <a:gd name="connsiteY1" fmla="*/ 0 h 1228344"/>
              <a:gd name="connsiteX2" fmla="*/ 1277112 w 1277112"/>
              <a:gd name="connsiteY2" fmla="*/ 1228344 h 1228344"/>
              <a:gd name="connsiteX3" fmla="*/ 0 w 1277112"/>
              <a:gd name="connsiteY3" fmla="*/ 1228344 h 12283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77112" h="1228344">
                <a:moveTo>
                  <a:pt x="0" y="0"/>
                </a:moveTo>
                <a:lnTo>
                  <a:pt x="1277112" y="0"/>
                </a:lnTo>
                <a:lnTo>
                  <a:pt x="1277112" y="1228344"/>
                </a:lnTo>
                <a:lnTo>
                  <a:pt x="0" y="1228344"/>
                </a:lnTo>
                <a:close/>
              </a:path>
            </a:pathLst>
          </a:custGeom>
          <a:solidFill>
            <a:srgbClr val="000000">
              <a:alpha val="1863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8" name="TextBox 18"/>
          <p:cNvSpPr txBox="1"/>
          <p:nvPr/>
        </p:nvSpPr>
        <p:spPr>
          <a:xfrm>
            <a:off x="5699760" y="2595929"/>
            <a:ext cx="2412999" cy="762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0"/>
              </a:lnSpc>
              <a:spcBef>
                <a:spcPts val="0"/>
              </a:spcBef>
            </a:pPr>
            <a:r>
              <a:rPr sz="6000" dirty="0" b="0" i="0" smtClean="0">
                <a:solidFill>
                  <a:srgbClr val="E6E6E6"/>
                </a:solidFill>
                <a:latin typeface="Arial" pitchFamily="18"/>
                <a:cs typeface="Arial" pitchFamily="18"/>
              </a:rPr>
              <a:t>观看！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548187" y="3571435"/>
            <a:ext cx="2993644" cy="266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100"/>
              </a:lnSpc>
              <a:spcBef>
                <a:spcPts val="0"/>
              </a:spcBef>
            </a:pPr>
            <a:r>
              <a:rPr sz="2160" dirty="0" b="0" i="0" smtClean="0">
                <a:solidFill>
                  <a:srgbClr val="BBBEC5"/>
                </a:solidFill>
                <a:latin typeface="Arial" pitchFamily="18"/>
                <a:cs typeface="Arial" pitchFamily="18"/>
              </a:rPr>
              <a:t>ChatExcel数据</a:t>
            </a:r>
            <a:r>
              <a:rPr sz="2160" dirty="0" b="0" i="0" smtClean="0">
                <a:solidFill>
                  <a:srgbClr val="BBBEC5"/>
                </a:solidFill>
                <a:latin typeface="Arial" pitchFamily="18"/>
                <a:cs typeface="Arial" pitchFamily="18"/>
              </a:rPr>
              <a:t>分析团队</a:t>
            </a:r>
          </a:p>
        </p:txBody>
      </p:sp>
      <p:sp>
        <p:nvSpPr>
          <p:cNvPr id="20" name="Freeform 20"/>
          <p:cNvSpPr/>
          <p:nvPr/>
        </p:nvSpPr>
        <p:spPr>
          <a:xfrm>
            <a:off x="4181475" y="4781550"/>
            <a:ext cx="476250" cy="476250"/>
          </a:xfrm>
          <a:custGeom>
            <a:avLst/>
            <a:gdLst>
              <a:gd name="connsiteX0" fmla="*/ 476250 w 476250"/>
              <a:gd name="connsiteY0" fmla="*/ 238125 h 476250"/>
              <a:gd name="connsiteX1" fmla="*/ 475104 w 476250"/>
              <a:gd name="connsiteY1" fmla="*/ 261465 h 476250"/>
              <a:gd name="connsiteX2" fmla="*/ 471674 w 476250"/>
              <a:gd name="connsiteY2" fmla="*/ 284580 h 476250"/>
              <a:gd name="connsiteX3" fmla="*/ 465996 w 476250"/>
              <a:gd name="connsiteY3" fmla="*/ 307248 h 476250"/>
              <a:gd name="connsiteX4" fmla="*/ 458123 w 476250"/>
              <a:gd name="connsiteY4" fmla="*/ 329250 h 476250"/>
              <a:gd name="connsiteX5" fmla="*/ 448132 w 476250"/>
              <a:gd name="connsiteY5" fmla="*/ 350376 h 476250"/>
              <a:gd name="connsiteX6" fmla="*/ 436118 w 476250"/>
              <a:gd name="connsiteY6" fmla="*/ 370419 h 476250"/>
              <a:gd name="connsiteX7" fmla="*/ 422198 w 476250"/>
              <a:gd name="connsiteY7" fmla="*/ 389189 h 476250"/>
              <a:gd name="connsiteX8" fmla="*/ 406505 w 476250"/>
              <a:gd name="connsiteY8" fmla="*/ 406504 h 476250"/>
              <a:gd name="connsiteX9" fmla="*/ 389190 w 476250"/>
              <a:gd name="connsiteY9" fmla="*/ 422197 h 476250"/>
              <a:gd name="connsiteX10" fmla="*/ 370420 w 476250"/>
              <a:gd name="connsiteY10" fmla="*/ 436118 h 476250"/>
              <a:gd name="connsiteX11" fmla="*/ 350376 w 476250"/>
              <a:gd name="connsiteY11" fmla="*/ 448132 h 476250"/>
              <a:gd name="connsiteX12" fmla="*/ 329251 w 476250"/>
              <a:gd name="connsiteY12" fmla="*/ 458123 h 476250"/>
              <a:gd name="connsiteX13" fmla="*/ 307249 w 476250"/>
              <a:gd name="connsiteY13" fmla="*/ 465996 h 476250"/>
              <a:gd name="connsiteX14" fmla="*/ 284581 w 476250"/>
              <a:gd name="connsiteY14" fmla="*/ 471674 h 476250"/>
              <a:gd name="connsiteX15" fmla="*/ 261465 w 476250"/>
              <a:gd name="connsiteY15" fmla="*/ 475103 h 476250"/>
              <a:gd name="connsiteX16" fmla="*/ 238125 w 476250"/>
              <a:gd name="connsiteY16" fmla="*/ 476250 h 476250"/>
              <a:gd name="connsiteX17" fmla="*/ 214785 w 476250"/>
              <a:gd name="connsiteY17" fmla="*/ 475103 h 476250"/>
              <a:gd name="connsiteX18" fmla="*/ 191669 w 476250"/>
              <a:gd name="connsiteY18" fmla="*/ 471674 h 476250"/>
              <a:gd name="connsiteX19" fmla="*/ 169001 w 476250"/>
              <a:gd name="connsiteY19" fmla="*/ 465996 h 476250"/>
              <a:gd name="connsiteX20" fmla="*/ 146998 w 476250"/>
              <a:gd name="connsiteY20" fmla="*/ 458123 h 476250"/>
              <a:gd name="connsiteX21" fmla="*/ 125873 w 476250"/>
              <a:gd name="connsiteY21" fmla="*/ 448132 h 476250"/>
              <a:gd name="connsiteX22" fmla="*/ 105829 w 476250"/>
              <a:gd name="connsiteY22" fmla="*/ 436118 h 476250"/>
              <a:gd name="connsiteX23" fmla="*/ 87059 w 476250"/>
              <a:gd name="connsiteY23" fmla="*/ 422197 h 476250"/>
              <a:gd name="connsiteX24" fmla="*/ 69745 w 476250"/>
              <a:gd name="connsiteY24" fmla="*/ 406504 h 476250"/>
              <a:gd name="connsiteX25" fmla="*/ 54052 w 476250"/>
              <a:gd name="connsiteY25" fmla="*/ 389189 h 476250"/>
              <a:gd name="connsiteX26" fmla="*/ 40131 w 476250"/>
              <a:gd name="connsiteY26" fmla="*/ 370419 h 476250"/>
              <a:gd name="connsiteX27" fmla="*/ 28117 w 476250"/>
              <a:gd name="connsiteY27" fmla="*/ 350376 h 476250"/>
              <a:gd name="connsiteX28" fmla="*/ 18126 w 476250"/>
              <a:gd name="connsiteY28" fmla="*/ 329251 h 476250"/>
              <a:gd name="connsiteX29" fmla="*/ 10253 w 476250"/>
              <a:gd name="connsiteY29" fmla="*/ 307249 h 476250"/>
              <a:gd name="connsiteX30" fmla="*/ 4575 w 476250"/>
              <a:gd name="connsiteY30" fmla="*/ 284580 h 476250"/>
              <a:gd name="connsiteX31" fmla="*/ 1147 w 476250"/>
              <a:gd name="connsiteY31" fmla="*/ 261465 h 476250"/>
              <a:gd name="connsiteX32" fmla="*/ 0 w 476250"/>
              <a:gd name="connsiteY32" fmla="*/ 238125 h 476250"/>
              <a:gd name="connsiteX33" fmla="*/ 1147 w 476250"/>
              <a:gd name="connsiteY33" fmla="*/ 214785 h 476250"/>
              <a:gd name="connsiteX34" fmla="*/ 4575 w 476250"/>
              <a:gd name="connsiteY34" fmla="*/ 191669 h 476250"/>
              <a:gd name="connsiteX35" fmla="*/ 10253 w 476250"/>
              <a:gd name="connsiteY35" fmla="*/ 169000 h 476250"/>
              <a:gd name="connsiteX36" fmla="*/ 18126 w 476250"/>
              <a:gd name="connsiteY36" fmla="*/ 146997 h 476250"/>
              <a:gd name="connsiteX37" fmla="*/ 28117 w 476250"/>
              <a:gd name="connsiteY37" fmla="*/ 125873 h 476250"/>
              <a:gd name="connsiteX38" fmla="*/ 40130 w 476250"/>
              <a:gd name="connsiteY38" fmla="*/ 105829 h 476250"/>
              <a:gd name="connsiteX39" fmla="*/ 54052 w 476250"/>
              <a:gd name="connsiteY39" fmla="*/ 87060 h 476250"/>
              <a:gd name="connsiteX40" fmla="*/ 69745 w 476250"/>
              <a:gd name="connsiteY40" fmla="*/ 69745 h 476250"/>
              <a:gd name="connsiteX41" fmla="*/ 87060 w 476250"/>
              <a:gd name="connsiteY41" fmla="*/ 54052 h 476250"/>
              <a:gd name="connsiteX42" fmla="*/ 105829 w 476250"/>
              <a:gd name="connsiteY42" fmla="*/ 40131 h 476250"/>
              <a:gd name="connsiteX43" fmla="*/ 125873 w 476250"/>
              <a:gd name="connsiteY43" fmla="*/ 28117 h 476250"/>
              <a:gd name="connsiteX44" fmla="*/ 146998 w 476250"/>
              <a:gd name="connsiteY44" fmla="*/ 18126 h 476250"/>
              <a:gd name="connsiteX45" fmla="*/ 169001 w 476250"/>
              <a:gd name="connsiteY45" fmla="*/ 10254 h 476250"/>
              <a:gd name="connsiteX46" fmla="*/ 191669 w 476250"/>
              <a:gd name="connsiteY46" fmla="*/ 4575 h 476250"/>
              <a:gd name="connsiteX47" fmla="*/ 214785 w 476250"/>
              <a:gd name="connsiteY47" fmla="*/ 1147 h 476250"/>
              <a:gd name="connsiteX48" fmla="*/ 238125 w 476250"/>
              <a:gd name="connsiteY48" fmla="*/ 0 h 476250"/>
              <a:gd name="connsiteX49" fmla="*/ 261465 w 476250"/>
              <a:gd name="connsiteY49" fmla="*/ 1147 h 476250"/>
              <a:gd name="connsiteX50" fmla="*/ 284581 w 476250"/>
              <a:gd name="connsiteY50" fmla="*/ 4576 h 476250"/>
              <a:gd name="connsiteX51" fmla="*/ 307249 w 476250"/>
              <a:gd name="connsiteY51" fmla="*/ 10254 h 476250"/>
              <a:gd name="connsiteX52" fmla="*/ 329251 w 476250"/>
              <a:gd name="connsiteY52" fmla="*/ 18126 h 476250"/>
              <a:gd name="connsiteX53" fmla="*/ 350376 w 476250"/>
              <a:gd name="connsiteY53" fmla="*/ 28117 h 476250"/>
              <a:gd name="connsiteX54" fmla="*/ 370420 w 476250"/>
              <a:gd name="connsiteY54" fmla="*/ 40131 h 476250"/>
              <a:gd name="connsiteX55" fmla="*/ 389190 w 476250"/>
              <a:gd name="connsiteY55" fmla="*/ 54052 h 476250"/>
              <a:gd name="connsiteX56" fmla="*/ 406505 w 476250"/>
              <a:gd name="connsiteY56" fmla="*/ 69745 h 476250"/>
              <a:gd name="connsiteX57" fmla="*/ 422198 w 476250"/>
              <a:gd name="connsiteY57" fmla="*/ 87060 h 476250"/>
              <a:gd name="connsiteX58" fmla="*/ 436118 w 476250"/>
              <a:gd name="connsiteY58" fmla="*/ 105829 h 476250"/>
              <a:gd name="connsiteX59" fmla="*/ 448132 w 476250"/>
              <a:gd name="connsiteY59" fmla="*/ 125873 h 476250"/>
              <a:gd name="connsiteX60" fmla="*/ 458123 w 476250"/>
              <a:gd name="connsiteY60" fmla="*/ 146997 h 476250"/>
              <a:gd name="connsiteX61" fmla="*/ 465996 w 476250"/>
              <a:gd name="connsiteY61" fmla="*/ 169001 h 476250"/>
              <a:gd name="connsiteX62" fmla="*/ 471674 w 476250"/>
              <a:gd name="connsiteY62" fmla="*/ 191669 h 476250"/>
              <a:gd name="connsiteX63" fmla="*/ 475104 w 476250"/>
              <a:gd name="connsiteY63" fmla="*/ 214785 h 476250"/>
              <a:gd name="connsiteX64" fmla="*/ 476250 w 476250"/>
              <a:gd name="connsiteY64" fmla="*/ 238125 h 4762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</a:cxnLst>
            <a:rect l="l" t="t" r="r" b="b"/>
            <a:pathLst>
              <a:path w="476250" h="476250">
                <a:moveTo>
                  <a:pt x="476250" y="238125"/>
                </a:moveTo>
                <a:cubicBezTo>
                  <a:pt x="476250" y="245924"/>
                  <a:pt x="475868" y="253704"/>
                  <a:pt x="475104" y="261465"/>
                </a:cubicBezTo>
                <a:cubicBezTo>
                  <a:pt x="474339" y="269227"/>
                  <a:pt x="473196" y="276931"/>
                  <a:pt x="471674" y="284580"/>
                </a:cubicBezTo>
                <a:cubicBezTo>
                  <a:pt x="470153" y="292229"/>
                  <a:pt x="468260" y="299785"/>
                  <a:pt x="465996" y="307248"/>
                </a:cubicBezTo>
                <a:cubicBezTo>
                  <a:pt x="463733" y="314711"/>
                  <a:pt x="461108" y="322045"/>
                  <a:pt x="458123" y="329250"/>
                </a:cubicBezTo>
                <a:cubicBezTo>
                  <a:pt x="455139" y="336455"/>
                  <a:pt x="451809" y="343498"/>
                  <a:pt x="448132" y="350376"/>
                </a:cubicBezTo>
                <a:cubicBezTo>
                  <a:pt x="444456" y="357254"/>
                  <a:pt x="440451" y="363935"/>
                  <a:pt x="436118" y="370419"/>
                </a:cubicBezTo>
                <a:cubicBezTo>
                  <a:pt x="431786" y="376904"/>
                  <a:pt x="427146" y="383161"/>
                  <a:pt x="422198" y="389189"/>
                </a:cubicBezTo>
                <a:cubicBezTo>
                  <a:pt x="417251" y="395218"/>
                  <a:pt x="412019" y="400990"/>
                  <a:pt x="406505" y="406504"/>
                </a:cubicBezTo>
                <a:cubicBezTo>
                  <a:pt x="400990" y="412019"/>
                  <a:pt x="395219" y="417250"/>
                  <a:pt x="389190" y="422197"/>
                </a:cubicBezTo>
                <a:cubicBezTo>
                  <a:pt x="383161" y="427145"/>
                  <a:pt x="376905" y="431785"/>
                  <a:pt x="370420" y="436118"/>
                </a:cubicBezTo>
                <a:cubicBezTo>
                  <a:pt x="363935" y="440450"/>
                  <a:pt x="357254" y="444455"/>
                  <a:pt x="350376" y="448132"/>
                </a:cubicBezTo>
                <a:cubicBezTo>
                  <a:pt x="343498" y="451808"/>
                  <a:pt x="336456" y="455139"/>
                  <a:pt x="329251" y="458123"/>
                </a:cubicBezTo>
                <a:cubicBezTo>
                  <a:pt x="322046" y="461108"/>
                  <a:pt x="314712" y="463732"/>
                  <a:pt x="307249" y="465996"/>
                </a:cubicBezTo>
                <a:cubicBezTo>
                  <a:pt x="299786" y="468260"/>
                  <a:pt x="292230" y="470153"/>
                  <a:pt x="284581" y="471674"/>
                </a:cubicBezTo>
                <a:cubicBezTo>
                  <a:pt x="276932" y="473196"/>
                  <a:pt x="269227" y="474339"/>
                  <a:pt x="261465" y="475103"/>
                </a:cubicBezTo>
                <a:cubicBezTo>
                  <a:pt x="253704" y="475867"/>
                  <a:pt x="245924" y="476250"/>
                  <a:pt x="238125" y="476250"/>
                </a:cubicBezTo>
                <a:cubicBezTo>
                  <a:pt x="230326" y="476250"/>
                  <a:pt x="222546" y="475867"/>
                  <a:pt x="214785" y="475103"/>
                </a:cubicBezTo>
                <a:cubicBezTo>
                  <a:pt x="207023" y="474339"/>
                  <a:pt x="199318" y="473196"/>
                  <a:pt x="191669" y="471674"/>
                </a:cubicBezTo>
                <a:cubicBezTo>
                  <a:pt x="184020" y="470153"/>
                  <a:pt x="176464" y="468260"/>
                  <a:pt x="169001" y="465996"/>
                </a:cubicBezTo>
                <a:cubicBezTo>
                  <a:pt x="161537" y="463732"/>
                  <a:pt x="154203" y="461108"/>
                  <a:pt x="146998" y="458123"/>
                </a:cubicBezTo>
                <a:cubicBezTo>
                  <a:pt x="139793" y="455139"/>
                  <a:pt x="132751" y="451808"/>
                  <a:pt x="125873" y="448132"/>
                </a:cubicBezTo>
                <a:cubicBezTo>
                  <a:pt x="118995" y="444455"/>
                  <a:pt x="112314" y="440450"/>
                  <a:pt x="105829" y="436118"/>
                </a:cubicBezTo>
                <a:cubicBezTo>
                  <a:pt x="99345" y="431785"/>
                  <a:pt x="93088" y="427145"/>
                  <a:pt x="87059" y="422197"/>
                </a:cubicBezTo>
                <a:cubicBezTo>
                  <a:pt x="81031" y="417250"/>
                  <a:pt x="75259" y="412019"/>
                  <a:pt x="69745" y="406504"/>
                </a:cubicBezTo>
                <a:cubicBezTo>
                  <a:pt x="64231" y="400990"/>
                  <a:pt x="58999" y="395218"/>
                  <a:pt x="54052" y="389189"/>
                </a:cubicBezTo>
                <a:cubicBezTo>
                  <a:pt x="49104" y="383161"/>
                  <a:pt x="44464" y="376904"/>
                  <a:pt x="40131" y="370419"/>
                </a:cubicBezTo>
                <a:cubicBezTo>
                  <a:pt x="35798" y="363935"/>
                  <a:pt x="31794" y="357254"/>
                  <a:pt x="28117" y="350376"/>
                </a:cubicBezTo>
                <a:cubicBezTo>
                  <a:pt x="24441" y="343498"/>
                  <a:pt x="21110" y="336456"/>
                  <a:pt x="18126" y="329251"/>
                </a:cubicBezTo>
                <a:cubicBezTo>
                  <a:pt x="15141" y="322046"/>
                  <a:pt x="12517" y="314711"/>
                  <a:pt x="10253" y="307249"/>
                </a:cubicBezTo>
                <a:cubicBezTo>
                  <a:pt x="7990" y="299786"/>
                  <a:pt x="6097" y="292230"/>
                  <a:pt x="4575" y="284580"/>
                </a:cubicBezTo>
                <a:cubicBezTo>
                  <a:pt x="3054" y="276931"/>
                  <a:pt x="1911" y="269227"/>
                  <a:pt x="1147" y="261465"/>
                </a:cubicBezTo>
                <a:cubicBezTo>
                  <a:pt x="382" y="253704"/>
                  <a:pt x="0" y="245924"/>
                  <a:pt x="0" y="238125"/>
                </a:cubicBezTo>
                <a:cubicBezTo>
                  <a:pt x="0" y="230327"/>
                  <a:pt x="382" y="222546"/>
                  <a:pt x="1147" y="214785"/>
                </a:cubicBezTo>
                <a:cubicBezTo>
                  <a:pt x="1911" y="207023"/>
                  <a:pt x="3054" y="199317"/>
                  <a:pt x="4575" y="191669"/>
                </a:cubicBezTo>
                <a:cubicBezTo>
                  <a:pt x="6097" y="184019"/>
                  <a:pt x="7989" y="176463"/>
                  <a:pt x="10253" y="169000"/>
                </a:cubicBezTo>
                <a:cubicBezTo>
                  <a:pt x="12517" y="161537"/>
                  <a:pt x="15141" y="154203"/>
                  <a:pt x="18126" y="146997"/>
                </a:cubicBezTo>
                <a:cubicBezTo>
                  <a:pt x="21110" y="139793"/>
                  <a:pt x="24441" y="132750"/>
                  <a:pt x="28117" y="125873"/>
                </a:cubicBezTo>
                <a:cubicBezTo>
                  <a:pt x="31793" y="118994"/>
                  <a:pt x="35798" y="112313"/>
                  <a:pt x="40130" y="105829"/>
                </a:cubicBezTo>
                <a:cubicBezTo>
                  <a:pt x="44464" y="99345"/>
                  <a:pt x="49104" y="93089"/>
                  <a:pt x="54052" y="87060"/>
                </a:cubicBezTo>
                <a:cubicBezTo>
                  <a:pt x="58999" y="81032"/>
                  <a:pt x="64231" y="75260"/>
                  <a:pt x="69745" y="69745"/>
                </a:cubicBezTo>
                <a:cubicBezTo>
                  <a:pt x="75259" y="64231"/>
                  <a:pt x="81031" y="58999"/>
                  <a:pt x="87060" y="54052"/>
                </a:cubicBezTo>
                <a:cubicBezTo>
                  <a:pt x="93088" y="49104"/>
                  <a:pt x="99345" y="44464"/>
                  <a:pt x="105829" y="40131"/>
                </a:cubicBezTo>
                <a:cubicBezTo>
                  <a:pt x="112314" y="35798"/>
                  <a:pt x="118995" y="31793"/>
                  <a:pt x="125873" y="28117"/>
                </a:cubicBezTo>
                <a:cubicBezTo>
                  <a:pt x="132751" y="24441"/>
                  <a:pt x="139793" y="21110"/>
                  <a:pt x="146998" y="18126"/>
                </a:cubicBezTo>
                <a:cubicBezTo>
                  <a:pt x="154203" y="15142"/>
                  <a:pt x="161537" y="12517"/>
                  <a:pt x="169001" y="10254"/>
                </a:cubicBezTo>
                <a:cubicBezTo>
                  <a:pt x="176464" y="7990"/>
                  <a:pt x="184020" y="6097"/>
                  <a:pt x="191669" y="4575"/>
                </a:cubicBezTo>
                <a:cubicBezTo>
                  <a:pt x="199318" y="3054"/>
                  <a:pt x="207023" y="1912"/>
                  <a:pt x="214785" y="1147"/>
                </a:cubicBezTo>
                <a:cubicBezTo>
                  <a:pt x="222546" y="383"/>
                  <a:pt x="230326" y="0"/>
                  <a:pt x="238125" y="0"/>
                </a:cubicBezTo>
                <a:cubicBezTo>
                  <a:pt x="245924" y="0"/>
                  <a:pt x="253704" y="383"/>
                  <a:pt x="261465" y="1147"/>
                </a:cubicBezTo>
                <a:cubicBezTo>
                  <a:pt x="269227" y="1912"/>
                  <a:pt x="276932" y="3054"/>
                  <a:pt x="284581" y="4576"/>
                </a:cubicBezTo>
                <a:cubicBezTo>
                  <a:pt x="292230" y="6097"/>
                  <a:pt x="299786" y="7990"/>
                  <a:pt x="307249" y="10254"/>
                </a:cubicBezTo>
                <a:cubicBezTo>
                  <a:pt x="314712" y="12517"/>
                  <a:pt x="322046" y="15142"/>
                  <a:pt x="329251" y="18126"/>
                </a:cubicBezTo>
                <a:cubicBezTo>
                  <a:pt x="336456" y="21110"/>
                  <a:pt x="343498" y="24441"/>
                  <a:pt x="350376" y="28117"/>
                </a:cubicBezTo>
                <a:cubicBezTo>
                  <a:pt x="357254" y="31793"/>
                  <a:pt x="363935" y="35798"/>
                  <a:pt x="370420" y="40131"/>
                </a:cubicBezTo>
                <a:cubicBezTo>
                  <a:pt x="376905" y="44464"/>
                  <a:pt x="383161" y="49104"/>
                  <a:pt x="389190" y="54052"/>
                </a:cubicBezTo>
                <a:cubicBezTo>
                  <a:pt x="395219" y="58999"/>
                  <a:pt x="400990" y="64231"/>
                  <a:pt x="406505" y="69745"/>
                </a:cubicBezTo>
                <a:cubicBezTo>
                  <a:pt x="412019" y="75260"/>
                  <a:pt x="417251" y="81032"/>
                  <a:pt x="422198" y="87060"/>
                </a:cubicBezTo>
                <a:cubicBezTo>
                  <a:pt x="427146" y="93089"/>
                  <a:pt x="431786" y="99345"/>
                  <a:pt x="436118" y="105829"/>
                </a:cubicBezTo>
                <a:cubicBezTo>
                  <a:pt x="440451" y="112313"/>
                  <a:pt x="444456" y="118995"/>
                  <a:pt x="448132" y="125873"/>
                </a:cubicBezTo>
                <a:cubicBezTo>
                  <a:pt x="451809" y="132751"/>
                  <a:pt x="455139" y="139793"/>
                  <a:pt x="458123" y="146997"/>
                </a:cubicBezTo>
                <a:cubicBezTo>
                  <a:pt x="461108" y="154203"/>
                  <a:pt x="463733" y="161537"/>
                  <a:pt x="465996" y="169001"/>
                </a:cubicBezTo>
                <a:cubicBezTo>
                  <a:pt x="468260" y="176464"/>
                  <a:pt x="470153" y="184019"/>
                  <a:pt x="471674" y="191669"/>
                </a:cubicBezTo>
                <a:cubicBezTo>
                  <a:pt x="473196" y="199317"/>
                  <a:pt x="474339" y="207023"/>
                  <a:pt x="475104" y="214785"/>
                </a:cubicBezTo>
                <a:cubicBezTo>
                  <a:pt x="475868" y="222546"/>
                  <a:pt x="476250" y="230327"/>
                  <a:pt x="476250" y="238125"/>
                </a:cubicBezTo>
                <a:close/>
              </a:path>
            </a:pathLst>
          </a:custGeom>
          <a:solidFill>
            <a:srgbClr val="FFFFFF">
              <a:alpha val="102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1" name="TextBox 21"/>
          <p:cNvSpPr txBox="1"/>
          <p:nvPr/>
        </p:nvSpPr>
        <p:spPr>
          <a:xfrm>
            <a:off x="4305300" y="4905375"/>
            <a:ext cx="355600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E2E8F0"/>
                </a:solidFill>
                <a:latin typeface="Arial" pitchFamily="18"/>
                <a:cs typeface="Arial" pitchFamily="18"/>
              </a:rPr>
              <a:t>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3790950" y="5395692"/>
            <a:ext cx="1373099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80" dirty="0" b="0" i="0" smtClean="0">
                <a:solidFill>
                  <a:srgbClr val="E2E8F0"/>
                </a:solidFill>
                <a:latin typeface="Arial" pitchFamily="18"/>
                <a:cs typeface="Arial" pitchFamily="18"/>
              </a:rPr>
              <a:t>www.chatexcel.com</a:t>
            </a:r>
          </a:p>
        </p:txBody>
      </p:sp>
      <p:sp>
        <p:nvSpPr>
          <p:cNvPr id="23" name="Freeform 23"/>
          <p:cNvSpPr/>
          <p:nvPr/>
        </p:nvSpPr>
        <p:spPr>
          <a:xfrm>
            <a:off x="6019800" y="4781550"/>
            <a:ext cx="476250" cy="476250"/>
          </a:xfrm>
          <a:custGeom>
            <a:avLst/>
            <a:gdLst>
              <a:gd name="connsiteX0" fmla="*/ 476250 w 476250"/>
              <a:gd name="connsiteY0" fmla="*/ 238125 h 476250"/>
              <a:gd name="connsiteX1" fmla="*/ 475104 w 476250"/>
              <a:gd name="connsiteY1" fmla="*/ 261465 h 476250"/>
              <a:gd name="connsiteX2" fmla="*/ 471674 w 476250"/>
              <a:gd name="connsiteY2" fmla="*/ 284580 h 476250"/>
              <a:gd name="connsiteX3" fmla="*/ 465996 w 476250"/>
              <a:gd name="connsiteY3" fmla="*/ 307248 h 476250"/>
              <a:gd name="connsiteX4" fmla="*/ 458122 w 476250"/>
              <a:gd name="connsiteY4" fmla="*/ 329250 h 476250"/>
              <a:gd name="connsiteX5" fmla="*/ 448131 w 476250"/>
              <a:gd name="connsiteY5" fmla="*/ 350376 h 476250"/>
              <a:gd name="connsiteX6" fmla="*/ 436118 w 476250"/>
              <a:gd name="connsiteY6" fmla="*/ 370419 h 476250"/>
              <a:gd name="connsiteX7" fmla="*/ 422197 w 476250"/>
              <a:gd name="connsiteY7" fmla="*/ 389189 h 476250"/>
              <a:gd name="connsiteX8" fmla="*/ 406504 w 476250"/>
              <a:gd name="connsiteY8" fmla="*/ 406504 h 476250"/>
              <a:gd name="connsiteX9" fmla="*/ 389189 w 476250"/>
              <a:gd name="connsiteY9" fmla="*/ 422197 h 476250"/>
              <a:gd name="connsiteX10" fmla="*/ 370419 w 476250"/>
              <a:gd name="connsiteY10" fmla="*/ 436118 h 476250"/>
              <a:gd name="connsiteX11" fmla="*/ 350376 w 476250"/>
              <a:gd name="connsiteY11" fmla="*/ 448132 h 476250"/>
              <a:gd name="connsiteX12" fmla="*/ 329251 w 476250"/>
              <a:gd name="connsiteY12" fmla="*/ 458123 h 476250"/>
              <a:gd name="connsiteX13" fmla="*/ 307248 w 476250"/>
              <a:gd name="connsiteY13" fmla="*/ 465996 h 476250"/>
              <a:gd name="connsiteX14" fmla="*/ 284580 w 476250"/>
              <a:gd name="connsiteY14" fmla="*/ 471674 h 476250"/>
              <a:gd name="connsiteX15" fmla="*/ 261465 w 476250"/>
              <a:gd name="connsiteY15" fmla="*/ 475103 h 476250"/>
              <a:gd name="connsiteX16" fmla="*/ 238125 w 476250"/>
              <a:gd name="connsiteY16" fmla="*/ 476250 h 476250"/>
              <a:gd name="connsiteX17" fmla="*/ 214785 w 476250"/>
              <a:gd name="connsiteY17" fmla="*/ 475103 h 476250"/>
              <a:gd name="connsiteX18" fmla="*/ 191669 w 476250"/>
              <a:gd name="connsiteY18" fmla="*/ 471674 h 476250"/>
              <a:gd name="connsiteX19" fmla="*/ 169001 w 476250"/>
              <a:gd name="connsiteY19" fmla="*/ 465996 h 476250"/>
              <a:gd name="connsiteX20" fmla="*/ 146998 w 476250"/>
              <a:gd name="connsiteY20" fmla="*/ 458123 h 476250"/>
              <a:gd name="connsiteX21" fmla="*/ 125873 w 476250"/>
              <a:gd name="connsiteY21" fmla="*/ 448132 h 476250"/>
              <a:gd name="connsiteX22" fmla="*/ 105830 w 476250"/>
              <a:gd name="connsiteY22" fmla="*/ 436118 h 476250"/>
              <a:gd name="connsiteX23" fmla="*/ 87060 w 476250"/>
              <a:gd name="connsiteY23" fmla="*/ 422197 h 476250"/>
              <a:gd name="connsiteX24" fmla="*/ 69745 w 476250"/>
              <a:gd name="connsiteY24" fmla="*/ 406504 h 476250"/>
              <a:gd name="connsiteX25" fmla="*/ 54052 w 476250"/>
              <a:gd name="connsiteY25" fmla="*/ 389189 h 476250"/>
              <a:gd name="connsiteX26" fmla="*/ 40130 w 476250"/>
              <a:gd name="connsiteY26" fmla="*/ 370419 h 476250"/>
              <a:gd name="connsiteX27" fmla="*/ 28117 w 476250"/>
              <a:gd name="connsiteY27" fmla="*/ 350376 h 476250"/>
              <a:gd name="connsiteX28" fmla="*/ 18126 w 476250"/>
              <a:gd name="connsiteY28" fmla="*/ 329251 h 476250"/>
              <a:gd name="connsiteX29" fmla="*/ 10253 w 476250"/>
              <a:gd name="connsiteY29" fmla="*/ 307249 h 476250"/>
              <a:gd name="connsiteX30" fmla="*/ 4575 w 476250"/>
              <a:gd name="connsiteY30" fmla="*/ 284580 h 476250"/>
              <a:gd name="connsiteX31" fmla="*/ 1146 w 476250"/>
              <a:gd name="connsiteY31" fmla="*/ 261465 h 476250"/>
              <a:gd name="connsiteX32" fmla="*/ 0 w 476250"/>
              <a:gd name="connsiteY32" fmla="*/ 238125 h 476250"/>
              <a:gd name="connsiteX33" fmla="*/ 1146 w 476250"/>
              <a:gd name="connsiteY33" fmla="*/ 214785 h 476250"/>
              <a:gd name="connsiteX34" fmla="*/ 4575 w 476250"/>
              <a:gd name="connsiteY34" fmla="*/ 191669 h 476250"/>
              <a:gd name="connsiteX35" fmla="*/ 10253 w 476250"/>
              <a:gd name="connsiteY35" fmla="*/ 169000 h 476250"/>
              <a:gd name="connsiteX36" fmla="*/ 18126 w 476250"/>
              <a:gd name="connsiteY36" fmla="*/ 146997 h 476250"/>
              <a:gd name="connsiteX37" fmla="*/ 28117 w 476250"/>
              <a:gd name="connsiteY37" fmla="*/ 125873 h 476250"/>
              <a:gd name="connsiteX38" fmla="*/ 40130 w 476250"/>
              <a:gd name="connsiteY38" fmla="*/ 105829 h 476250"/>
              <a:gd name="connsiteX39" fmla="*/ 54052 w 476250"/>
              <a:gd name="connsiteY39" fmla="*/ 87060 h 476250"/>
              <a:gd name="connsiteX40" fmla="*/ 69745 w 476250"/>
              <a:gd name="connsiteY40" fmla="*/ 69745 h 476250"/>
              <a:gd name="connsiteX41" fmla="*/ 87060 w 476250"/>
              <a:gd name="connsiteY41" fmla="*/ 54052 h 476250"/>
              <a:gd name="connsiteX42" fmla="*/ 105830 w 476250"/>
              <a:gd name="connsiteY42" fmla="*/ 40131 h 476250"/>
              <a:gd name="connsiteX43" fmla="*/ 125873 w 476250"/>
              <a:gd name="connsiteY43" fmla="*/ 28117 h 476250"/>
              <a:gd name="connsiteX44" fmla="*/ 146998 w 476250"/>
              <a:gd name="connsiteY44" fmla="*/ 18126 h 476250"/>
              <a:gd name="connsiteX45" fmla="*/ 169001 w 476250"/>
              <a:gd name="connsiteY45" fmla="*/ 10254 h 476250"/>
              <a:gd name="connsiteX46" fmla="*/ 191669 w 476250"/>
              <a:gd name="connsiteY46" fmla="*/ 4575 h 476250"/>
              <a:gd name="connsiteX47" fmla="*/ 214785 w 476250"/>
              <a:gd name="connsiteY47" fmla="*/ 1147 h 476250"/>
              <a:gd name="connsiteX48" fmla="*/ 238125 w 476250"/>
              <a:gd name="connsiteY48" fmla="*/ 0 h 476250"/>
              <a:gd name="connsiteX49" fmla="*/ 261465 w 476250"/>
              <a:gd name="connsiteY49" fmla="*/ 1147 h 476250"/>
              <a:gd name="connsiteX50" fmla="*/ 284580 w 476250"/>
              <a:gd name="connsiteY50" fmla="*/ 4576 h 476250"/>
              <a:gd name="connsiteX51" fmla="*/ 307248 w 476250"/>
              <a:gd name="connsiteY51" fmla="*/ 10254 h 476250"/>
              <a:gd name="connsiteX52" fmla="*/ 329251 w 476250"/>
              <a:gd name="connsiteY52" fmla="*/ 18126 h 476250"/>
              <a:gd name="connsiteX53" fmla="*/ 350376 w 476250"/>
              <a:gd name="connsiteY53" fmla="*/ 28117 h 476250"/>
              <a:gd name="connsiteX54" fmla="*/ 370419 w 476250"/>
              <a:gd name="connsiteY54" fmla="*/ 40131 h 476250"/>
              <a:gd name="connsiteX55" fmla="*/ 389189 w 476250"/>
              <a:gd name="connsiteY55" fmla="*/ 54052 h 476250"/>
              <a:gd name="connsiteX56" fmla="*/ 406504 w 476250"/>
              <a:gd name="connsiteY56" fmla="*/ 69745 h 476250"/>
              <a:gd name="connsiteX57" fmla="*/ 422197 w 476250"/>
              <a:gd name="connsiteY57" fmla="*/ 87060 h 476250"/>
              <a:gd name="connsiteX58" fmla="*/ 436118 w 476250"/>
              <a:gd name="connsiteY58" fmla="*/ 105829 h 476250"/>
              <a:gd name="connsiteX59" fmla="*/ 448131 w 476250"/>
              <a:gd name="connsiteY59" fmla="*/ 125873 h 476250"/>
              <a:gd name="connsiteX60" fmla="*/ 458122 w 476250"/>
              <a:gd name="connsiteY60" fmla="*/ 146997 h 476250"/>
              <a:gd name="connsiteX61" fmla="*/ 465996 w 476250"/>
              <a:gd name="connsiteY61" fmla="*/ 169001 h 476250"/>
              <a:gd name="connsiteX62" fmla="*/ 471674 w 476250"/>
              <a:gd name="connsiteY62" fmla="*/ 191669 h 476250"/>
              <a:gd name="connsiteX63" fmla="*/ 475104 w 476250"/>
              <a:gd name="connsiteY63" fmla="*/ 214785 h 476250"/>
              <a:gd name="connsiteX64" fmla="*/ 476250 w 476250"/>
              <a:gd name="connsiteY64" fmla="*/ 238125 h 4762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</a:cxnLst>
            <a:rect l="l" t="t" r="r" b="b"/>
            <a:pathLst>
              <a:path w="476250" h="476250">
                <a:moveTo>
                  <a:pt x="476250" y="238125"/>
                </a:moveTo>
                <a:cubicBezTo>
                  <a:pt x="476250" y="245924"/>
                  <a:pt x="475868" y="253704"/>
                  <a:pt x="475104" y="261465"/>
                </a:cubicBezTo>
                <a:cubicBezTo>
                  <a:pt x="474339" y="269227"/>
                  <a:pt x="473196" y="276931"/>
                  <a:pt x="471674" y="284580"/>
                </a:cubicBezTo>
                <a:cubicBezTo>
                  <a:pt x="470153" y="292229"/>
                  <a:pt x="468260" y="299785"/>
                  <a:pt x="465996" y="307248"/>
                </a:cubicBezTo>
                <a:cubicBezTo>
                  <a:pt x="463732" y="314711"/>
                  <a:pt x="461108" y="322045"/>
                  <a:pt x="458122" y="329250"/>
                </a:cubicBezTo>
                <a:cubicBezTo>
                  <a:pt x="455138" y="336455"/>
                  <a:pt x="451808" y="343498"/>
                  <a:pt x="448131" y="350376"/>
                </a:cubicBezTo>
                <a:cubicBezTo>
                  <a:pt x="444455" y="357254"/>
                  <a:pt x="440450" y="363935"/>
                  <a:pt x="436118" y="370419"/>
                </a:cubicBezTo>
                <a:cubicBezTo>
                  <a:pt x="431784" y="376904"/>
                  <a:pt x="427145" y="383161"/>
                  <a:pt x="422197" y="389189"/>
                </a:cubicBezTo>
                <a:cubicBezTo>
                  <a:pt x="417250" y="395218"/>
                  <a:pt x="412019" y="400990"/>
                  <a:pt x="406504" y="406504"/>
                </a:cubicBezTo>
                <a:cubicBezTo>
                  <a:pt x="400990" y="412019"/>
                  <a:pt x="395218" y="417250"/>
                  <a:pt x="389189" y="422197"/>
                </a:cubicBezTo>
                <a:cubicBezTo>
                  <a:pt x="383160" y="427145"/>
                  <a:pt x="376904" y="431785"/>
                  <a:pt x="370419" y="436118"/>
                </a:cubicBezTo>
                <a:cubicBezTo>
                  <a:pt x="363935" y="440450"/>
                  <a:pt x="357254" y="444455"/>
                  <a:pt x="350376" y="448132"/>
                </a:cubicBezTo>
                <a:cubicBezTo>
                  <a:pt x="343498" y="451808"/>
                  <a:pt x="336456" y="455139"/>
                  <a:pt x="329251" y="458123"/>
                </a:cubicBezTo>
                <a:cubicBezTo>
                  <a:pt x="322046" y="461108"/>
                  <a:pt x="314711" y="463732"/>
                  <a:pt x="307248" y="465996"/>
                </a:cubicBezTo>
                <a:cubicBezTo>
                  <a:pt x="299785" y="468260"/>
                  <a:pt x="292229" y="470153"/>
                  <a:pt x="284580" y="471674"/>
                </a:cubicBezTo>
                <a:cubicBezTo>
                  <a:pt x="276932" y="473196"/>
                  <a:pt x="269227" y="474339"/>
                  <a:pt x="261465" y="475103"/>
                </a:cubicBezTo>
                <a:cubicBezTo>
                  <a:pt x="253705" y="475867"/>
                  <a:pt x="245925" y="476250"/>
                  <a:pt x="238125" y="476250"/>
                </a:cubicBezTo>
                <a:cubicBezTo>
                  <a:pt x="230326" y="476250"/>
                  <a:pt x="222546" y="475867"/>
                  <a:pt x="214785" y="475103"/>
                </a:cubicBezTo>
                <a:cubicBezTo>
                  <a:pt x="207023" y="474339"/>
                  <a:pt x="199317" y="473196"/>
                  <a:pt x="191669" y="471674"/>
                </a:cubicBezTo>
                <a:cubicBezTo>
                  <a:pt x="184019" y="470153"/>
                  <a:pt x="176464" y="468260"/>
                  <a:pt x="169001" y="465996"/>
                </a:cubicBezTo>
                <a:cubicBezTo>
                  <a:pt x="161538" y="463732"/>
                  <a:pt x="154203" y="461108"/>
                  <a:pt x="146998" y="458123"/>
                </a:cubicBezTo>
                <a:cubicBezTo>
                  <a:pt x="139793" y="455139"/>
                  <a:pt x="132751" y="451808"/>
                  <a:pt x="125873" y="448132"/>
                </a:cubicBezTo>
                <a:cubicBezTo>
                  <a:pt x="118995" y="444455"/>
                  <a:pt x="112314" y="440450"/>
                  <a:pt x="105830" y="436118"/>
                </a:cubicBezTo>
                <a:cubicBezTo>
                  <a:pt x="99345" y="431785"/>
                  <a:pt x="93089" y="427145"/>
                  <a:pt x="87060" y="422197"/>
                </a:cubicBezTo>
                <a:cubicBezTo>
                  <a:pt x="81031" y="417250"/>
                  <a:pt x="75259" y="412019"/>
                  <a:pt x="69745" y="406504"/>
                </a:cubicBezTo>
                <a:cubicBezTo>
                  <a:pt x="64230" y="400990"/>
                  <a:pt x="58999" y="395218"/>
                  <a:pt x="54052" y="389189"/>
                </a:cubicBezTo>
                <a:cubicBezTo>
                  <a:pt x="49104" y="383161"/>
                  <a:pt x="44463" y="376904"/>
                  <a:pt x="40130" y="370419"/>
                </a:cubicBezTo>
                <a:cubicBezTo>
                  <a:pt x="35798" y="363935"/>
                  <a:pt x="31793" y="357254"/>
                  <a:pt x="28117" y="350376"/>
                </a:cubicBezTo>
                <a:cubicBezTo>
                  <a:pt x="24441" y="343498"/>
                  <a:pt x="21110" y="336456"/>
                  <a:pt x="18126" y="329251"/>
                </a:cubicBezTo>
                <a:cubicBezTo>
                  <a:pt x="15141" y="322046"/>
                  <a:pt x="12517" y="314711"/>
                  <a:pt x="10253" y="307249"/>
                </a:cubicBezTo>
                <a:cubicBezTo>
                  <a:pt x="7989" y="299786"/>
                  <a:pt x="6097" y="292230"/>
                  <a:pt x="4575" y="284580"/>
                </a:cubicBezTo>
                <a:cubicBezTo>
                  <a:pt x="3054" y="276931"/>
                  <a:pt x="1911" y="269227"/>
                  <a:pt x="1146" y="261465"/>
                </a:cubicBezTo>
                <a:cubicBezTo>
                  <a:pt x="382" y="253704"/>
                  <a:pt x="0" y="245924"/>
                  <a:pt x="0" y="238125"/>
                </a:cubicBezTo>
                <a:cubicBezTo>
                  <a:pt x="0" y="230327"/>
                  <a:pt x="382" y="222546"/>
                  <a:pt x="1146" y="214785"/>
                </a:cubicBezTo>
                <a:cubicBezTo>
                  <a:pt x="1911" y="207023"/>
                  <a:pt x="3054" y="199317"/>
                  <a:pt x="4575" y="191669"/>
                </a:cubicBezTo>
                <a:cubicBezTo>
                  <a:pt x="6097" y="184019"/>
                  <a:pt x="7989" y="176463"/>
                  <a:pt x="10253" y="169000"/>
                </a:cubicBezTo>
                <a:cubicBezTo>
                  <a:pt x="12517" y="161537"/>
                  <a:pt x="15141" y="154203"/>
                  <a:pt x="18126" y="146997"/>
                </a:cubicBezTo>
                <a:cubicBezTo>
                  <a:pt x="21110" y="139793"/>
                  <a:pt x="24441" y="132750"/>
                  <a:pt x="28117" y="125873"/>
                </a:cubicBezTo>
                <a:cubicBezTo>
                  <a:pt x="31793" y="118994"/>
                  <a:pt x="35798" y="112313"/>
                  <a:pt x="40130" y="105829"/>
                </a:cubicBezTo>
                <a:cubicBezTo>
                  <a:pt x="44463" y="99345"/>
                  <a:pt x="49104" y="93089"/>
                  <a:pt x="54052" y="87060"/>
                </a:cubicBezTo>
                <a:cubicBezTo>
                  <a:pt x="58999" y="81032"/>
                  <a:pt x="64230" y="75260"/>
                  <a:pt x="69745" y="69745"/>
                </a:cubicBezTo>
                <a:cubicBezTo>
                  <a:pt x="75259" y="64231"/>
                  <a:pt x="81031" y="58999"/>
                  <a:pt x="87060" y="54052"/>
                </a:cubicBezTo>
                <a:cubicBezTo>
                  <a:pt x="93089" y="49104"/>
                  <a:pt x="99345" y="44464"/>
                  <a:pt x="105830" y="40131"/>
                </a:cubicBezTo>
                <a:cubicBezTo>
                  <a:pt x="112314" y="35798"/>
                  <a:pt x="118995" y="31793"/>
                  <a:pt x="125873" y="28117"/>
                </a:cubicBezTo>
                <a:cubicBezTo>
                  <a:pt x="132751" y="24441"/>
                  <a:pt x="139793" y="21110"/>
                  <a:pt x="146998" y="18126"/>
                </a:cubicBezTo>
                <a:cubicBezTo>
                  <a:pt x="154203" y="15142"/>
                  <a:pt x="161538" y="12517"/>
                  <a:pt x="169001" y="10254"/>
                </a:cubicBezTo>
                <a:cubicBezTo>
                  <a:pt x="176464" y="7990"/>
                  <a:pt x="184019" y="6097"/>
                  <a:pt x="191669" y="4575"/>
                </a:cubicBezTo>
                <a:cubicBezTo>
                  <a:pt x="199317" y="3054"/>
                  <a:pt x="207023" y="1912"/>
                  <a:pt x="214785" y="1147"/>
                </a:cubicBezTo>
                <a:cubicBezTo>
                  <a:pt x="222546" y="383"/>
                  <a:pt x="230326" y="0"/>
                  <a:pt x="238125" y="0"/>
                </a:cubicBezTo>
                <a:cubicBezTo>
                  <a:pt x="245925" y="0"/>
                  <a:pt x="253705" y="383"/>
                  <a:pt x="261465" y="1147"/>
                </a:cubicBezTo>
                <a:cubicBezTo>
                  <a:pt x="269227" y="1912"/>
                  <a:pt x="276932" y="3054"/>
                  <a:pt x="284580" y="4576"/>
                </a:cubicBezTo>
                <a:cubicBezTo>
                  <a:pt x="292229" y="6097"/>
                  <a:pt x="299785" y="7990"/>
                  <a:pt x="307248" y="10254"/>
                </a:cubicBezTo>
                <a:cubicBezTo>
                  <a:pt x="314711" y="12517"/>
                  <a:pt x="322046" y="15142"/>
                  <a:pt x="329251" y="18126"/>
                </a:cubicBezTo>
                <a:cubicBezTo>
                  <a:pt x="336456" y="21110"/>
                  <a:pt x="343498" y="24441"/>
                  <a:pt x="350376" y="28117"/>
                </a:cubicBezTo>
                <a:cubicBezTo>
                  <a:pt x="357254" y="31793"/>
                  <a:pt x="363935" y="35798"/>
                  <a:pt x="370419" y="40131"/>
                </a:cubicBezTo>
                <a:cubicBezTo>
                  <a:pt x="376904" y="44464"/>
                  <a:pt x="383160" y="49104"/>
                  <a:pt x="389189" y="54052"/>
                </a:cubicBezTo>
                <a:cubicBezTo>
                  <a:pt x="395218" y="58999"/>
                  <a:pt x="400990" y="64231"/>
                  <a:pt x="406504" y="69745"/>
                </a:cubicBezTo>
                <a:cubicBezTo>
                  <a:pt x="412019" y="75260"/>
                  <a:pt x="417250" y="81032"/>
                  <a:pt x="422197" y="87060"/>
                </a:cubicBezTo>
                <a:cubicBezTo>
                  <a:pt x="427145" y="93089"/>
                  <a:pt x="431784" y="99345"/>
                  <a:pt x="436118" y="105829"/>
                </a:cubicBezTo>
                <a:cubicBezTo>
                  <a:pt x="440450" y="112313"/>
                  <a:pt x="444455" y="118995"/>
                  <a:pt x="448131" y="125873"/>
                </a:cubicBezTo>
                <a:cubicBezTo>
                  <a:pt x="451808" y="132751"/>
                  <a:pt x="455138" y="139793"/>
                  <a:pt x="458122" y="146997"/>
                </a:cubicBezTo>
                <a:cubicBezTo>
                  <a:pt x="461108" y="154203"/>
                  <a:pt x="463732" y="161537"/>
                  <a:pt x="465996" y="169001"/>
                </a:cubicBezTo>
                <a:cubicBezTo>
                  <a:pt x="468260" y="176464"/>
                  <a:pt x="470153" y="184019"/>
                  <a:pt x="471674" y="191669"/>
                </a:cubicBezTo>
                <a:cubicBezTo>
                  <a:pt x="473196" y="199317"/>
                  <a:pt x="474339" y="207023"/>
                  <a:pt x="475104" y="214785"/>
                </a:cubicBezTo>
                <a:cubicBezTo>
                  <a:pt x="475868" y="222546"/>
                  <a:pt x="476250" y="230327"/>
                  <a:pt x="476250" y="238125"/>
                </a:cubicBezTo>
                <a:close/>
              </a:path>
            </a:pathLst>
          </a:custGeom>
          <a:solidFill>
            <a:srgbClr val="FFFFFF">
              <a:alpha val="102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4" name="TextBox 24"/>
          <p:cNvSpPr txBox="1"/>
          <p:nvPr/>
        </p:nvSpPr>
        <p:spPr>
          <a:xfrm>
            <a:off x="0" y="100232"/>
            <a:ext cx="136525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80" dirty="0" b="0" i="0" smtClean="0">
                <a:solidFill>
                  <a:srgbClr val="E2E8F0"/>
                </a:solidFill>
                <a:latin typeface="Arial" pitchFamily="18"/>
                <a:cs typeface="Arial" pitchFamily="18"/>
              </a:rPr>
              <a:t>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6143625" y="4905375"/>
            <a:ext cx="355600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E2E8F0"/>
                </a:solidFill>
                <a:latin typeface="Arial" pitchFamily="18"/>
                <a:cs typeface="Arial" pitchFamily="18"/>
              </a:rPr>
              <a:t>✉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505450" y="5395692"/>
            <a:ext cx="1619164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80" dirty="0" b="0" i="0" smtClean="0">
                <a:solidFill>
                  <a:srgbClr val="E2E8F0"/>
                </a:solidFill>
                <a:latin typeface="Arial" pitchFamily="18"/>
                <a:cs typeface="Arial" pitchFamily="18"/>
              </a:rPr>
              <a:t>contact@chat</a:t>
            </a:r>
            <a:r>
              <a:rPr sz="1080" dirty="0" b="0" i="0" smtClean="0">
                <a:solidFill>
                  <a:srgbClr val="E2E8F0"/>
                </a:solidFill>
                <a:latin typeface="Arial" pitchFamily="18"/>
                <a:cs typeface="Arial" pitchFamily="18"/>
              </a:rPr>
              <a:t>ex</a:t>
            </a:r>
            <a:r>
              <a:rPr sz="1080" dirty="0" b="0" i="0" smtClean="0">
                <a:solidFill>
                  <a:srgbClr val="E2E8F0"/>
                </a:solidFill>
                <a:latin typeface="Arial" pitchFamily="18"/>
                <a:cs typeface="Arial" pitchFamily="18"/>
              </a:rPr>
              <a:t>cel.com</a:t>
            </a:r>
          </a:p>
        </p:txBody>
      </p:sp>
      <p:sp>
        <p:nvSpPr>
          <p:cNvPr id="27" name="Freeform 27"/>
          <p:cNvSpPr/>
          <p:nvPr/>
        </p:nvSpPr>
        <p:spPr>
          <a:xfrm>
            <a:off x="7696199" y="4781550"/>
            <a:ext cx="476250" cy="476250"/>
          </a:xfrm>
          <a:custGeom>
            <a:avLst/>
            <a:gdLst>
              <a:gd name="connsiteX0" fmla="*/ 476250 w 476250"/>
              <a:gd name="connsiteY0" fmla="*/ 238125 h 476250"/>
              <a:gd name="connsiteX1" fmla="*/ 475103 w 476250"/>
              <a:gd name="connsiteY1" fmla="*/ 261465 h 476250"/>
              <a:gd name="connsiteX2" fmla="*/ 471674 w 476250"/>
              <a:gd name="connsiteY2" fmla="*/ 284580 h 476250"/>
              <a:gd name="connsiteX3" fmla="*/ 465996 w 476250"/>
              <a:gd name="connsiteY3" fmla="*/ 307248 h 476250"/>
              <a:gd name="connsiteX4" fmla="*/ 458122 w 476250"/>
              <a:gd name="connsiteY4" fmla="*/ 329250 h 476250"/>
              <a:gd name="connsiteX5" fmla="*/ 448132 w 476250"/>
              <a:gd name="connsiteY5" fmla="*/ 350376 h 476250"/>
              <a:gd name="connsiteX6" fmla="*/ 436118 w 476250"/>
              <a:gd name="connsiteY6" fmla="*/ 370419 h 476250"/>
              <a:gd name="connsiteX7" fmla="*/ 422197 w 476250"/>
              <a:gd name="connsiteY7" fmla="*/ 389189 h 476250"/>
              <a:gd name="connsiteX8" fmla="*/ 406505 w 476250"/>
              <a:gd name="connsiteY8" fmla="*/ 406504 h 476250"/>
              <a:gd name="connsiteX9" fmla="*/ 389189 w 476250"/>
              <a:gd name="connsiteY9" fmla="*/ 422197 h 476250"/>
              <a:gd name="connsiteX10" fmla="*/ 370419 w 476250"/>
              <a:gd name="connsiteY10" fmla="*/ 436118 h 476250"/>
              <a:gd name="connsiteX11" fmla="*/ 350376 w 476250"/>
              <a:gd name="connsiteY11" fmla="*/ 448132 h 476250"/>
              <a:gd name="connsiteX12" fmla="*/ 329251 w 476250"/>
              <a:gd name="connsiteY12" fmla="*/ 458123 h 476250"/>
              <a:gd name="connsiteX13" fmla="*/ 307249 w 476250"/>
              <a:gd name="connsiteY13" fmla="*/ 465996 h 476250"/>
              <a:gd name="connsiteX14" fmla="*/ 284580 w 476250"/>
              <a:gd name="connsiteY14" fmla="*/ 471674 h 476250"/>
              <a:gd name="connsiteX15" fmla="*/ 261465 w 476250"/>
              <a:gd name="connsiteY15" fmla="*/ 475103 h 476250"/>
              <a:gd name="connsiteX16" fmla="*/ 238125 w 476250"/>
              <a:gd name="connsiteY16" fmla="*/ 476250 h 476250"/>
              <a:gd name="connsiteX17" fmla="*/ 214784 w 476250"/>
              <a:gd name="connsiteY17" fmla="*/ 475103 h 476250"/>
              <a:gd name="connsiteX18" fmla="*/ 191669 w 476250"/>
              <a:gd name="connsiteY18" fmla="*/ 471674 h 476250"/>
              <a:gd name="connsiteX19" fmla="*/ 169001 w 476250"/>
              <a:gd name="connsiteY19" fmla="*/ 465996 h 476250"/>
              <a:gd name="connsiteX20" fmla="*/ 146997 w 476250"/>
              <a:gd name="connsiteY20" fmla="*/ 458123 h 476250"/>
              <a:gd name="connsiteX21" fmla="*/ 125873 w 476250"/>
              <a:gd name="connsiteY21" fmla="*/ 448132 h 476250"/>
              <a:gd name="connsiteX22" fmla="*/ 105828 w 476250"/>
              <a:gd name="connsiteY22" fmla="*/ 436118 h 476250"/>
              <a:gd name="connsiteX23" fmla="*/ 87059 w 476250"/>
              <a:gd name="connsiteY23" fmla="*/ 422197 h 476250"/>
              <a:gd name="connsiteX24" fmla="*/ 69745 w 476250"/>
              <a:gd name="connsiteY24" fmla="*/ 406504 h 476250"/>
              <a:gd name="connsiteX25" fmla="*/ 54052 w 476250"/>
              <a:gd name="connsiteY25" fmla="*/ 389189 h 476250"/>
              <a:gd name="connsiteX26" fmla="*/ 40130 w 476250"/>
              <a:gd name="connsiteY26" fmla="*/ 370419 h 476250"/>
              <a:gd name="connsiteX27" fmla="*/ 28117 w 476250"/>
              <a:gd name="connsiteY27" fmla="*/ 350376 h 476250"/>
              <a:gd name="connsiteX28" fmla="*/ 18125 w 476250"/>
              <a:gd name="connsiteY28" fmla="*/ 329251 h 476250"/>
              <a:gd name="connsiteX29" fmla="*/ 10253 w 476250"/>
              <a:gd name="connsiteY29" fmla="*/ 307249 h 476250"/>
              <a:gd name="connsiteX30" fmla="*/ 4575 w 476250"/>
              <a:gd name="connsiteY30" fmla="*/ 284580 h 476250"/>
              <a:gd name="connsiteX31" fmla="*/ 1147 w 476250"/>
              <a:gd name="connsiteY31" fmla="*/ 261465 h 476250"/>
              <a:gd name="connsiteX32" fmla="*/ 0 w 476250"/>
              <a:gd name="connsiteY32" fmla="*/ 238125 h 476250"/>
              <a:gd name="connsiteX33" fmla="*/ 1147 w 476250"/>
              <a:gd name="connsiteY33" fmla="*/ 214785 h 476250"/>
              <a:gd name="connsiteX34" fmla="*/ 4575 w 476250"/>
              <a:gd name="connsiteY34" fmla="*/ 191669 h 476250"/>
              <a:gd name="connsiteX35" fmla="*/ 10253 w 476250"/>
              <a:gd name="connsiteY35" fmla="*/ 169000 h 476250"/>
              <a:gd name="connsiteX36" fmla="*/ 18125 w 476250"/>
              <a:gd name="connsiteY36" fmla="*/ 146997 h 476250"/>
              <a:gd name="connsiteX37" fmla="*/ 28117 w 476250"/>
              <a:gd name="connsiteY37" fmla="*/ 125873 h 476250"/>
              <a:gd name="connsiteX38" fmla="*/ 40131 w 476250"/>
              <a:gd name="connsiteY38" fmla="*/ 105829 h 476250"/>
              <a:gd name="connsiteX39" fmla="*/ 54052 w 476250"/>
              <a:gd name="connsiteY39" fmla="*/ 87060 h 476250"/>
              <a:gd name="connsiteX40" fmla="*/ 69745 w 476250"/>
              <a:gd name="connsiteY40" fmla="*/ 69745 h 476250"/>
              <a:gd name="connsiteX41" fmla="*/ 87059 w 476250"/>
              <a:gd name="connsiteY41" fmla="*/ 54052 h 476250"/>
              <a:gd name="connsiteX42" fmla="*/ 105828 w 476250"/>
              <a:gd name="connsiteY42" fmla="*/ 40131 h 476250"/>
              <a:gd name="connsiteX43" fmla="*/ 125873 w 476250"/>
              <a:gd name="connsiteY43" fmla="*/ 28117 h 476250"/>
              <a:gd name="connsiteX44" fmla="*/ 146997 w 476250"/>
              <a:gd name="connsiteY44" fmla="*/ 18126 h 476250"/>
              <a:gd name="connsiteX45" fmla="*/ 169001 w 476250"/>
              <a:gd name="connsiteY45" fmla="*/ 10254 h 476250"/>
              <a:gd name="connsiteX46" fmla="*/ 191669 w 476250"/>
              <a:gd name="connsiteY46" fmla="*/ 4575 h 476250"/>
              <a:gd name="connsiteX47" fmla="*/ 214785 w 476250"/>
              <a:gd name="connsiteY47" fmla="*/ 1147 h 476250"/>
              <a:gd name="connsiteX48" fmla="*/ 238125 w 476250"/>
              <a:gd name="connsiteY48" fmla="*/ 0 h 476250"/>
              <a:gd name="connsiteX49" fmla="*/ 261465 w 476250"/>
              <a:gd name="connsiteY49" fmla="*/ 1147 h 476250"/>
              <a:gd name="connsiteX50" fmla="*/ 284580 w 476250"/>
              <a:gd name="connsiteY50" fmla="*/ 4576 h 476250"/>
              <a:gd name="connsiteX51" fmla="*/ 307249 w 476250"/>
              <a:gd name="connsiteY51" fmla="*/ 10254 h 476250"/>
              <a:gd name="connsiteX52" fmla="*/ 329251 w 476250"/>
              <a:gd name="connsiteY52" fmla="*/ 18126 h 476250"/>
              <a:gd name="connsiteX53" fmla="*/ 350376 w 476250"/>
              <a:gd name="connsiteY53" fmla="*/ 28117 h 476250"/>
              <a:gd name="connsiteX54" fmla="*/ 370419 w 476250"/>
              <a:gd name="connsiteY54" fmla="*/ 40131 h 476250"/>
              <a:gd name="connsiteX55" fmla="*/ 389190 w 476250"/>
              <a:gd name="connsiteY55" fmla="*/ 54052 h 476250"/>
              <a:gd name="connsiteX56" fmla="*/ 406505 w 476250"/>
              <a:gd name="connsiteY56" fmla="*/ 69745 h 476250"/>
              <a:gd name="connsiteX57" fmla="*/ 422197 w 476250"/>
              <a:gd name="connsiteY57" fmla="*/ 87060 h 476250"/>
              <a:gd name="connsiteX58" fmla="*/ 436118 w 476250"/>
              <a:gd name="connsiteY58" fmla="*/ 105829 h 476250"/>
              <a:gd name="connsiteX59" fmla="*/ 448132 w 476250"/>
              <a:gd name="connsiteY59" fmla="*/ 125873 h 476250"/>
              <a:gd name="connsiteX60" fmla="*/ 458122 w 476250"/>
              <a:gd name="connsiteY60" fmla="*/ 146997 h 476250"/>
              <a:gd name="connsiteX61" fmla="*/ 465996 w 476250"/>
              <a:gd name="connsiteY61" fmla="*/ 169001 h 476250"/>
              <a:gd name="connsiteX62" fmla="*/ 471674 w 476250"/>
              <a:gd name="connsiteY62" fmla="*/ 191669 h 476250"/>
              <a:gd name="connsiteX63" fmla="*/ 475103 w 476250"/>
              <a:gd name="connsiteY63" fmla="*/ 214785 h 476250"/>
              <a:gd name="connsiteX64" fmla="*/ 476250 w 476250"/>
              <a:gd name="connsiteY64" fmla="*/ 238125 h 4762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</a:cxnLst>
            <a:rect l="l" t="t" r="r" b="b"/>
            <a:pathLst>
              <a:path w="476250" h="476250">
                <a:moveTo>
                  <a:pt x="476250" y="238125"/>
                </a:moveTo>
                <a:cubicBezTo>
                  <a:pt x="476250" y="245924"/>
                  <a:pt x="475868" y="253704"/>
                  <a:pt x="475103" y="261465"/>
                </a:cubicBezTo>
                <a:cubicBezTo>
                  <a:pt x="474338" y="269227"/>
                  <a:pt x="473196" y="276931"/>
                  <a:pt x="471674" y="284580"/>
                </a:cubicBezTo>
                <a:cubicBezTo>
                  <a:pt x="470153" y="292229"/>
                  <a:pt x="468261" y="299785"/>
                  <a:pt x="465996" y="307248"/>
                </a:cubicBezTo>
                <a:cubicBezTo>
                  <a:pt x="463732" y="314711"/>
                  <a:pt x="461108" y="322045"/>
                  <a:pt x="458122" y="329250"/>
                </a:cubicBezTo>
                <a:cubicBezTo>
                  <a:pt x="455139" y="336455"/>
                  <a:pt x="451809" y="343498"/>
                  <a:pt x="448132" y="350376"/>
                </a:cubicBezTo>
                <a:cubicBezTo>
                  <a:pt x="444456" y="357254"/>
                  <a:pt x="440451" y="363935"/>
                  <a:pt x="436118" y="370419"/>
                </a:cubicBezTo>
                <a:cubicBezTo>
                  <a:pt x="431784" y="376904"/>
                  <a:pt x="427145" y="383161"/>
                  <a:pt x="422197" y="389189"/>
                </a:cubicBezTo>
                <a:cubicBezTo>
                  <a:pt x="417251" y="395218"/>
                  <a:pt x="412020" y="400990"/>
                  <a:pt x="406505" y="406504"/>
                </a:cubicBezTo>
                <a:cubicBezTo>
                  <a:pt x="400989" y="412019"/>
                  <a:pt x="395218" y="417250"/>
                  <a:pt x="389189" y="422197"/>
                </a:cubicBezTo>
                <a:cubicBezTo>
                  <a:pt x="383161" y="427145"/>
                  <a:pt x="376904" y="431785"/>
                  <a:pt x="370419" y="436118"/>
                </a:cubicBezTo>
                <a:cubicBezTo>
                  <a:pt x="363935" y="440450"/>
                  <a:pt x="357254" y="444455"/>
                  <a:pt x="350376" y="448132"/>
                </a:cubicBezTo>
                <a:cubicBezTo>
                  <a:pt x="343498" y="451808"/>
                  <a:pt x="336456" y="455139"/>
                  <a:pt x="329251" y="458123"/>
                </a:cubicBezTo>
                <a:cubicBezTo>
                  <a:pt x="322046" y="461108"/>
                  <a:pt x="314713" y="463732"/>
                  <a:pt x="307249" y="465996"/>
                </a:cubicBezTo>
                <a:cubicBezTo>
                  <a:pt x="299786" y="468260"/>
                  <a:pt x="292229" y="470153"/>
                  <a:pt x="284580" y="471674"/>
                </a:cubicBezTo>
                <a:cubicBezTo>
                  <a:pt x="276931" y="473196"/>
                  <a:pt x="269227" y="474339"/>
                  <a:pt x="261465" y="475103"/>
                </a:cubicBezTo>
                <a:cubicBezTo>
                  <a:pt x="253704" y="475867"/>
                  <a:pt x="245924" y="476250"/>
                  <a:pt x="238125" y="476250"/>
                </a:cubicBezTo>
                <a:cubicBezTo>
                  <a:pt x="230326" y="476250"/>
                  <a:pt x="222546" y="475867"/>
                  <a:pt x="214784" y="475103"/>
                </a:cubicBezTo>
                <a:cubicBezTo>
                  <a:pt x="207024" y="474339"/>
                  <a:pt x="199318" y="473196"/>
                  <a:pt x="191669" y="471674"/>
                </a:cubicBezTo>
                <a:cubicBezTo>
                  <a:pt x="184020" y="470153"/>
                  <a:pt x="176464" y="468260"/>
                  <a:pt x="169001" y="465996"/>
                </a:cubicBezTo>
                <a:cubicBezTo>
                  <a:pt x="161537" y="463732"/>
                  <a:pt x="154203" y="461108"/>
                  <a:pt x="146997" y="458123"/>
                </a:cubicBezTo>
                <a:cubicBezTo>
                  <a:pt x="139793" y="455139"/>
                  <a:pt x="132752" y="451808"/>
                  <a:pt x="125873" y="448132"/>
                </a:cubicBezTo>
                <a:cubicBezTo>
                  <a:pt x="118995" y="444455"/>
                  <a:pt x="112313" y="440450"/>
                  <a:pt x="105828" y="436118"/>
                </a:cubicBezTo>
                <a:cubicBezTo>
                  <a:pt x="99344" y="431785"/>
                  <a:pt x="93088" y="427145"/>
                  <a:pt x="87059" y="422197"/>
                </a:cubicBezTo>
                <a:cubicBezTo>
                  <a:pt x="81031" y="417250"/>
                  <a:pt x="75260" y="412019"/>
                  <a:pt x="69745" y="406504"/>
                </a:cubicBezTo>
                <a:cubicBezTo>
                  <a:pt x="64230" y="400990"/>
                  <a:pt x="58999" y="395218"/>
                  <a:pt x="54052" y="389189"/>
                </a:cubicBezTo>
                <a:cubicBezTo>
                  <a:pt x="49104" y="383161"/>
                  <a:pt x="44464" y="376904"/>
                  <a:pt x="40130" y="370419"/>
                </a:cubicBezTo>
                <a:cubicBezTo>
                  <a:pt x="35797" y="363935"/>
                  <a:pt x="31793" y="357254"/>
                  <a:pt x="28117" y="350376"/>
                </a:cubicBezTo>
                <a:cubicBezTo>
                  <a:pt x="24440" y="343498"/>
                  <a:pt x="21110" y="336456"/>
                  <a:pt x="18125" y="329251"/>
                </a:cubicBezTo>
                <a:cubicBezTo>
                  <a:pt x="15141" y="322046"/>
                  <a:pt x="12517" y="314711"/>
                  <a:pt x="10253" y="307249"/>
                </a:cubicBezTo>
                <a:cubicBezTo>
                  <a:pt x="7989" y="299786"/>
                  <a:pt x="6097" y="292230"/>
                  <a:pt x="4575" y="284580"/>
                </a:cubicBezTo>
                <a:cubicBezTo>
                  <a:pt x="3054" y="276931"/>
                  <a:pt x="1912" y="269227"/>
                  <a:pt x="1147" y="261465"/>
                </a:cubicBezTo>
                <a:cubicBezTo>
                  <a:pt x="383" y="253704"/>
                  <a:pt x="1" y="245924"/>
                  <a:pt x="0" y="238125"/>
                </a:cubicBezTo>
                <a:cubicBezTo>
                  <a:pt x="1" y="230327"/>
                  <a:pt x="383" y="222546"/>
                  <a:pt x="1147" y="214785"/>
                </a:cubicBezTo>
                <a:cubicBezTo>
                  <a:pt x="1912" y="207023"/>
                  <a:pt x="3054" y="199317"/>
                  <a:pt x="4575" y="191669"/>
                </a:cubicBezTo>
                <a:cubicBezTo>
                  <a:pt x="6097" y="184019"/>
                  <a:pt x="7989" y="176463"/>
                  <a:pt x="10253" y="169000"/>
                </a:cubicBezTo>
                <a:cubicBezTo>
                  <a:pt x="12517" y="161537"/>
                  <a:pt x="15141" y="154203"/>
                  <a:pt x="18125" y="146997"/>
                </a:cubicBezTo>
                <a:cubicBezTo>
                  <a:pt x="21110" y="139793"/>
                  <a:pt x="24440" y="132750"/>
                  <a:pt x="28117" y="125873"/>
                </a:cubicBezTo>
                <a:cubicBezTo>
                  <a:pt x="31793" y="118994"/>
                  <a:pt x="35798" y="112313"/>
                  <a:pt x="40131" y="105829"/>
                </a:cubicBezTo>
                <a:cubicBezTo>
                  <a:pt x="44464" y="99345"/>
                  <a:pt x="49104" y="93089"/>
                  <a:pt x="54052" y="87060"/>
                </a:cubicBezTo>
                <a:cubicBezTo>
                  <a:pt x="58999" y="81032"/>
                  <a:pt x="64230" y="75260"/>
                  <a:pt x="69745" y="69745"/>
                </a:cubicBezTo>
                <a:cubicBezTo>
                  <a:pt x="75260" y="64231"/>
                  <a:pt x="81031" y="58999"/>
                  <a:pt x="87059" y="54052"/>
                </a:cubicBezTo>
                <a:cubicBezTo>
                  <a:pt x="93088" y="49104"/>
                  <a:pt x="99344" y="44464"/>
                  <a:pt x="105828" y="40131"/>
                </a:cubicBezTo>
                <a:cubicBezTo>
                  <a:pt x="112313" y="35798"/>
                  <a:pt x="118995" y="31793"/>
                  <a:pt x="125873" y="28117"/>
                </a:cubicBezTo>
                <a:cubicBezTo>
                  <a:pt x="132752" y="24441"/>
                  <a:pt x="139793" y="21110"/>
                  <a:pt x="146997" y="18126"/>
                </a:cubicBezTo>
                <a:cubicBezTo>
                  <a:pt x="154203" y="15142"/>
                  <a:pt x="161537" y="12517"/>
                  <a:pt x="169001" y="10254"/>
                </a:cubicBezTo>
                <a:cubicBezTo>
                  <a:pt x="176463" y="7990"/>
                  <a:pt x="184020" y="6097"/>
                  <a:pt x="191669" y="4575"/>
                </a:cubicBezTo>
                <a:cubicBezTo>
                  <a:pt x="199318" y="3054"/>
                  <a:pt x="207024" y="1912"/>
                  <a:pt x="214785" y="1147"/>
                </a:cubicBezTo>
                <a:cubicBezTo>
                  <a:pt x="222546" y="383"/>
                  <a:pt x="230326" y="0"/>
                  <a:pt x="238125" y="0"/>
                </a:cubicBezTo>
                <a:cubicBezTo>
                  <a:pt x="245924" y="0"/>
                  <a:pt x="253704" y="383"/>
                  <a:pt x="261465" y="1147"/>
                </a:cubicBezTo>
                <a:cubicBezTo>
                  <a:pt x="269227" y="1912"/>
                  <a:pt x="276931" y="3054"/>
                  <a:pt x="284580" y="4576"/>
                </a:cubicBezTo>
                <a:cubicBezTo>
                  <a:pt x="292229" y="6097"/>
                  <a:pt x="299786" y="7990"/>
                  <a:pt x="307249" y="10254"/>
                </a:cubicBezTo>
                <a:cubicBezTo>
                  <a:pt x="314713" y="12517"/>
                  <a:pt x="322046" y="15142"/>
                  <a:pt x="329251" y="18126"/>
                </a:cubicBezTo>
                <a:cubicBezTo>
                  <a:pt x="336456" y="21110"/>
                  <a:pt x="343498" y="24441"/>
                  <a:pt x="350376" y="28117"/>
                </a:cubicBezTo>
                <a:cubicBezTo>
                  <a:pt x="357254" y="31793"/>
                  <a:pt x="363935" y="35798"/>
                  <a:pt x="370419" y="40131"/>
                </a:cubicBezTo>
                <a:cubicBezTo>
                  <a:pt x="376904" y="44464"/>
                  <a:pt x="383161" y="49104"/>
                  <a:pt x="389190" y="54052"/>
                </a:cubicBezTo>
                <a:cubicBezTo>
                  <a:pt x="395219" y="58999"/>
                  <a:pt x="400989" y="64231"/>
                  <a:pt x="406505" y="69745"/>
                </a:cubicBezTo>
                <a:cubicBezTo>
                  <a:pt x="412020" y="75260"/>
                  <a:pt x="417251" y="81032"/>
                  <a:pt x="422197" y="87060"/>
                </a:cubicBezTo>
                <a:cubicBezTo>
                  <a:pt x="427145" y="93089"/>
                  <a:pt x="431785" y="99345"/>
                  <a:pt x="436118" y="105829"/>
                </a:cubicBezTo>
                <a:cubicBezTo>
                  <a:pt x="440451" y="112313"/>
                  <a:pt x="444456" y="118995"/>
                  <a:pt x="448132" y="125873"/>
                </a:cubicBezTo>
                <a:cubicBezTo>
                  <a:pt x="451809" y="132751"/>
                  <a:pt x="455139" y="139793"/>
                  <a:pt x="458122" y="146997"/>
                </a:cubicBezTo>
                <a:cubicBezTo>
                  <a:pt x="461108" y="154203"/>
                  <a:pt x="463732" y="161537"/>
                  <a:pt x="465996" y="169001"/>
                </a:cubicBezTo>
                <a:cubicBezTo>
                  <a:pt x="468261" y="176464"/>
                  <a:pt x="470153" y="184019"/>
                  <a:pt x="471674" y="191669"/>
                </a:cubicBezTo>
                <a:cubicBezTo>
                  <a:pt x="473196" y="199317"/>
                  <a:pt x="474338" y="207023"/>
                  <a:pt x="475103" y="214785"/>
                </a:cubicBezTo>
                <a:cubicBezTo>
                  <a:pt x="475868" y="222546"/>
                  <a:pt x="476250" y="230327"/>
                  <a:pt x="476250" y="238125"/>
                </a:cubicBezTo>
                <a:close/>
              </a:path>
            </a:pathLst>
          </a:custGeom>
          <a:solidFill>
            <a:srgbClr val="FFFFFF">
              <a:alpha val="102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8" name="TextBox 28"/>
          <p:cNvSpPr txBox="1"/>
          <p:nvPr/>
        </p:nvSpPr>
        <p:spPr>
          <a:xfrm>
            <a:off x="7820024" y="4905375"/>
            <a:ext cx="355600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E2E8F0"/>
                </a:solidFill>
                <a:latin typeface="Arial" pitchFamily="18"/>
                <a:cs typeface="Arial" pitchFamily="18"/>
              </a:rPr>
              <a:t>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467599" y="5395692"/>
            <a:ext cx="1025538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80" dirty="0" b="0" i="0" smtClean="0">
                <a:solidFill>
                  <a:srgbClr val="E2E8F0"/>
                </a:solidFill>
                <a:latin typeface="Arial" pitchFamily="18"/>
                <a:cs typeface="Arial" pitchFamily="18"/>
              </a:rPr>
              <a:t>010-8888-9999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810250" y="1347788"/>
            <a:ext cx="698500" cy="571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4500"/>
              </a:lnSpc>
              <a:spcBef>
                <a:spcPts val="0"/>
              </a:spcBef>
            </a:pPr>
            <a:r>
              <a:rPr sz="4500" dirty="0" b="0" i="0" smtClean="0">
                <a:solidFill>
                  <a:srgbClr val="FFFFFF"/>
                </a:solidFill>
                <a:latin typeface="Arial" pitchFamily="18"/>
                <a:cs typeface="Arial" pitchFamily="18"/>
              </a:rPr>
              <a:t>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2191999" cy="6857999"/>
          </a:xfrm>
          <a:custGeom>
            <a:avLst/>
            <a:gdLst>
              <a:gd name="connsiteX0" fmla="*/ 0 w 12191999"/>
              <a:gd name="connsiteY0" fmla="*/ 0 h 6857999"/>
              <a:gd name="connsiteX1" fmla="*/ 12191999 w 12191999"/>
              <a:gd name="connsiteY1" fmla="*/ 0 h 6857999"/>
              <a:gd name="connsiteX2" fmla="*/ 12191999 w 12191999"/>
              <a:gd name="connsiteY2" fmla="*/ 6857999 h 6857999"/>
              <a:gd name="connsiteX3" fmla="*/ 0 w 12191999"/>
              <a:gd name="connsiteY3" fmla="*/ 6857999 h 685799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F0F2F5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7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Manager>Microsoft</Manager>
  <Company>Flyingbee Software Co., LTD, Powered by Flyingbee PDF SDK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基于上述聊天过程和表格内容，帮我生成精美的数据报告ppt_2025-12-04_15-21-28.pptx</dc:title>
  <dc:creator>Flyingbee Software Co., LTD</dc:creator>
  <cp:lastModifiedBy>61b9a759cb9846b8460809c6dac2088e</cp:lastModifiedBy>
  <cp:revision>3</cp:revision>
  <dcterms:created xsi:type="dcterms:W3CDTF">2025-12-05T02:37:29Z</dcterms:created>
  <dcterms:modified xsi:type="dcterms:W3CDTF">2025-12-05T02:37:29Z</dcterms:modified>
</cp:coreProperties>
</file>