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&#65279;<?xml version="1.0" encoding="UTF-8" standalone="yes" ?>
<Relationships xmlns="http://schemas.openxmlformats.org/package/2006/relationships">
	<Relationship Id="rId1" Type="http://schemas.openxmlformats.org/officeDocument/2006/relationships/officeDocument" Target="ppt/presentation.xml"/>
	<Relationship Id="rId2" Type="http://schemas.openxmlformats.org/package/2006/relationships/metadata/thumbnail" Target="docProps/thumbnail.jpeg"/>
	<Relationship Id="rId3" Type="http://schemas.openxmlformats.org/package/2006/relationships/metadata/core-properties" Target="docProps/core.xml"/>
	<Relationship Id="rId4" Type="http://schemas.openxmlformats.org/officeDocument/2006/relationships/extended-properties" Target="docProps/app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20104100" cy="11308556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slideMasters/slideMaster1.xml"/>
	<Relationship Id="rId2" Type="http://schemas.openxmlformats.org/officeDocument/2006/relationships/presProps" Target="presProps.xml"/>
	<Relationship Id="rId3" Type="http://schemas.openxmlformats.org/officeDocument/2006/relationships/viewProps" Target="viewProps.xml"/>
	<Relationship Id="rId4" Type="http://schemas.openxmlformats.org/officeDocument/2006/relationships/theme" Target="theme/theme1.xml"/>
	<Relationship Id="rId5" Type="http://schemas.openxmlformats.org/officeDocument/2006/relationships/tableStyles" Target="tableStyles.xml"/>
	<Relationship Id="rId6" Type="http://schemas.openxmlformats.org/officeDocument/2006/relationships/slide" Target="slides/slide1.xml"/>
	<Relationship Id="rId7" Type="http://schemas.openxmlformats.org/officeDocument/2006/relationships/slide" Target="slides/slide2.xml"/>
	<Relationship Id="rId8" Type="http://schemas.openxmlformats.org/officeDocument/2006/relationships/slide" Target="slides/slide3.xml"/>
	<Relationship Id="rId9" Type="http://schemas.openxmlformats.org/officeDocument/2006/relationships/slide" Target="slides/slide4.xml"/>
	<Relationship Id="rId10" Type="http://schemas.openxmlformats.org/officeDocument/2006/relationships/slide" Target="slides/slide5.xml"/>
	<Relationship Id="rId11" Type="http://schemas.openxmlformats.org/officeDocument/2006/relationships/slide" Target="slides/slide6.xml"/>
	<Relationship Id="rId12" Type="http://schemas.openxmlformats.org/officeDocument/2006/relationships/slide" Target="slides/slide7.xml"/>
	<Relationship Id="rId13" Type="http://schemas.openxmlformats.org/officeDocument/2006/relationships/slide" Target="slides/slide8.xml"/>
	<Relationship Id="rId14" Type="http://schemas.openxmlformats.org/officeDocument/2006/relationships/slide" Target="slides/slide9.xml"/>
	<Relationship Id="rId15" Type="http://schemas.openxmlformats.org/officeDocument/2006/relationships/slide" Target="slides/slide10.xml"/>
</Relationships>
</file>

<file path=ppt/slideLayouts/_rels/slideLayout1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10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11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2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3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4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5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6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7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8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9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slideLayout" Target="../slideLayouts/slideLayout2.xml"/>
	<Relationship Id="rId3" Type="http://schemas.openxmlformats.org/officeDocument/2006/relationships/slideLayout" Target="../slideLayouts/slideLayout3.xml"/>
	<Relationship Id="rId4" Type="http://schemas.openxmlformats.org/officeDocument/2006/relationships/slideLayout" Target="../slideLayouts/slideLayout4.xml"/>
	<Relationship Id="rId5" Type="http://schemas.openxmlformats.org/officeDocument/2006/relationships/slideLayout" Target="../slideLayouts/slideLayout5.xml"/>
	<Relationship Id="rId6" Type="http://schemas.openxmlformats.org/officeDocument/2006/relationships/slideLayout" Target="../slideLayouts/slideLayout6.xml"/>
	<Relationship Id="rId7" Type="http://schemas.openxmlformats.org/officeDocument/2006/relationships/slideLayout" Target="../slideLayouts/slideLayout7.xml"/>
	<Relationship Id="rId8" Type="http://schemas.openxmlformats.org/officeDocument/2006/relationships/slideLayout" Target="../slideLayouts/slideLayout8.xml"/>
	<Relationship Id="rId9" Type="http://schemas.openxmlformats.org/officeDocument/2006/relationships/slideLayout" Target="../slideLayouts/slideLayout9.xml"/>
	<Relationship Id="rId10" Type="http://schemas.openxmlformats.org/officeDocument/2006/relationships/slideLayout" Target="../slideLayouts/slideLayout10.xml"/>
	<Relationship Id="rId11" Type="http://schemas.openxmlformats.org/officeDocument/2006/relationships/slideLayout" Target="../slideLayouts/slideLayout11.xml"/>
	<Relationship Id="rId12" Type="http://schemas.openxmlformats.org/officeDocument/2006/relationships/theme" Target="../theme/theme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gYcp" Type="http://schemas.openxmlformats.org/officeDocument/2006/relationships/image" Target="../media/IMG_image_MZV73K15E9X8909Y.JPEG"/>
</Relationships>
</file>

<file path=ppt/slides/_rels/slide10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BcmW" Type="http://schemas.openxmlformats.org/officeDocument/2006/relationships/image" Target="../media/IMG_image_ROSMLNHFDZCO6YCF.JPEG"/>
</Relationships>
</file>

<file path=ppt/slides/_rels/slide2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AHn5" Type="http://schemas.openxmlformats.org/officeDocument/2006/relationships/image" Target="../media/IMG_image_O1Q2YPKKE9M4H1R2.JPEG"/>
</Relationships>
</file>

<file path=ppt/slides/_rels/slide3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MRB1" Type="http://schemas.openxmlformats.org/officeDocument/2006/relationships/image" Target="../media/IMG_image_O3X91A9UNEE8BRX1.JPEG"/>
</Relationships>
</file>

<file path=ppt/slides/_rels/slide4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LLIc" Type="http://schemas.openxmlformats.org/officeDocument/2006/relationships/image" Target="../media/IMG_image_LS8U2PPSFU9O5VSG.JPEG"/>
</Relationships>
</file>

<file path=ppt/slides/_rels/slide5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UKVf" Type="http://schemas.openxmlformats.org/officeDocument/2006/relationships/image" Target="../media/IMG_image_G2OC8QPOUI27PQUG.JPEG"/>
</Relationships>
</file>

<file path=ppt/slides/_rels/slide6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rhbm" Type="http://schemas.openxmlformats.org/officeDocument/2006/relationships/image" Target="../media/IMG_image_EFS1A0SKR072DSX2.JPEG"/>
</Relationships>
</file>

<file path=ppt/slides/_rels/slide7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1aAI" Type="http://schemas.openxmlformats.org/officeDocument/2006/relationships/image" Target="../media/IMG_image_IEXXRIAU8AVDBNR6.JPEG"/>
</Relationships>
</file>

<file path=ppt/slides/_rels/slide8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k6wd" Type="http://schemas.openxmlformats.org/officeDocument/2006/relationships/image" Target="../media/IMG_image_JTCLP3JC9NGW6X65.JPEG"/>
</Relationships>
</file>

<file path=ppt/slides/_rels/slide9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OWTM" Type="http://schemas.openxmlformats.org/officeDocument/2006/relationships/image" Target="../media/IMG_image_XPNRS44I37SW98Y5.JPE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0" noChangeArrowheads="0"/>
          </p:cNvPicPr>
          <p:nvPr/>
        </p:nvPicPr>
        <p:blipFill>
          <a:blip r:embed="rId_gYcp" cstate="print"/>
          <a:srcRect/>
          <a:stretch>
            <a:fillRect/>
          </a:stretch>
        </p:blipFill>
        <p:spPr bwMode="auto">
          <a:xfrm>
            <a:off x="0" y="0"/>
            <a:ext cx="20104100" cy="11308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0" noChangeArrowheads="0"/>
          </p:cNvPicPr>
          <p:nvPr/>
        </p:nvPicPr>
        <p:blipFill>
          <a:blip r:embed="rId_BcmW" cstate="print"/>
          <a:srcRect/>
          <a:stretch>
            <a:fillRect/>
          </a:stretch>
        </p:blipFill>
        <p:spPr bwMode="auto">
          <a:xfrm>
            <a:off x="0" y="0"/>
            <a:ext cx="20104100" cy="11308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0" noChangeArrowheads="0"/>
          </p:cNvPicPr>
          <p:nvPr/>
        </p:nvPicPr>
        <p:blipFill>
          <a:blip r:embed="rId_AHn5" cstate="print"/>
          <a:srcRect/>
          <a:stretch>
            <a:fillRect/>
          </a:stretch>
        </p:blipFill>
        <p:spPr bwMode="auto">
          <a:xfrm>
            <a:off x="0" y="0"/>
            <a:ext cx="20104100" cy="11308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0" noChangeArrowheads="0"/>
          </p:cNvPicPr>
          <p:nvPr/>
        </p:nvPicPr>
        <p:blipFill>
          <a:blip r:embed="rId_MRB1" cstate="print"/>
          <a:srcRect/>
          <a:stretch>
            <a:fillRect/>
          </a:stretch>
        </p:blipFill>
        <p:spPr bwMode="auto">
          <a:xfrm>
            <a:off x="0" y="0"/>
            <a:ext cx="20104100" cy="11308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0" noChangeArrowheads="0"/>
          </p:cNvPicPr>
          <p:nvPr/>
        </p:nvPicPr>
        <p:blipFill>
          <a:blip r:embed="rId_LLIc" cstate="print"/>
          <a:srcRect/>
          <a:stretch>
            <a:fillRect/>
          </a:stretch>
        </p:blipFill>
        <p:spPr bwMode="auto">
          <a:xfrm>
            <a:off x="0" y="0"/>
            <a:ext cx="20104100" cy="11308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0" noChangeArrowheads="0"/>
          </p:cNvPicPr>
          <p:nvPr/>
        </p:nvPicPr>
        <p:blipFill>
          <a:blip r:embed="rId_UKVf" cstate="print"/>
          <a:srcRect/>
          <a:stretch>
            <a:fillRect/>
          </a:stretch>
        </p:blipFill>
        <p:spPr bwMode="auto">
          <a:xfrm>
            <a:off x="0" y="0"/>
            <a:ext cx="20104100" cy="11308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0" noChangeArrowheads="0"/>
          </p:cNvPicPr>
          <p:nvPr/>
        </p:nvPicPr>
        <p:blipFill>
          <a:blip r:embed="rId_rhbm" cstate="print"/>
          <a:srcRect/>
          <a:stretch>
            <a:fillRect/>
          </a:stretch>
        </p:blipFill>
        <p:spPr bwMode="auto">
          <a:xfrm>
            <a:off x="0" y="0"/>
            <a:ext cx="20104100" cy="11308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0" noChangeArrowheads="0"/>
          </p:cNvPicPr>
          <p:nvPr/>
        </p:nvPicPr>
        <p:blipFill>
          <a:blip r:embed="rId_1aAI" cstate="print"/>
          <a:srcRect/>
          <a:stretch>
            <a:fillRect/>
          </a:stretch>
        </p:blipFill>
        <p:spPr bwMode="auto">
          <a:xfrm>
            <a:off x="0" y="0"/>
            <a:ext cx="20104100" cy="11308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0" noChangeArrowheads="0"/>
          </p:cNvPicPr>
          <p:nvPr/>
        </p:nvPicPr>
        <p:blipFill>
          <a:blip r:embed="rId_k6wd" cstate="print"/>
          <a:srcRect/>
          <a:stretch>
            <a:fillRect/>
          </a:stretch>
        </p:blipFill>
        <p:spPr bwMode="auto">
          <a:xfrm>
            <a:off x="0" y="0"/>
            <a:ext cx="20104100" cy="11308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0" noChangeArrowheads="0"/>
          </p:cNvPicPr>
          <p:nvPr/>
        </p:nvPicPr>
        <p:blipFill>
          <a:blip r:embed="rId_OWTM" cstate="print"/>
          <a:srcRect/>
          <a:stretch>
            <a:fillRect/>
          </a:stretch>
        </p:blipFill>
        <p:spPr bwMode="auto">
          <a:xfrm>
            <a:off x="0" y="0"/>
            <a:ext cx="20104100" cy="11308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Manager>Microsoft</Manager>
  <Company>Flyingbee Software Co., LTD, Powered by Flyingbee PDF SDK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 arjun.pptx</dc:title>
  <dc:creator>Flyingbee Software Co., LTD</dc:creator>
  <cp:lastModifiedBy>61b9a759cb9846b8460809c6dac2088e</cp:lastModifiedBy>
  <cp:revision>3</cp:revision>
  <dcterms:created xsi:type="dcterms:W3CDTF">2025-11-28T09:19:13Z</dcterms:created>
  <dcterms:modified xsi:type="dcterms:W3CDTF">2025-11-28T09:19:13Z</dcterms:modified>
</cp:coreProperties>
</file>