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560005" cy="10692003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It6W" Type="http://schemas.openxmlformats.org/officeDocument/2006/relationships/image" Target="../media/IMG_Im1_Masked_yHzcLq4esQ1hnMj5RqoTdTIH7UEW4PZf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59994" y="1980006"/>
            <a:ext cx="6840004" cy="8352003"/>
          </a:xfrm>
          <a:custGeom>
            <a:avLst/>
            <a:gdLst>
              <a:gd name="connsiteX0" fmla="*/ 0 w 6840004"/>
              <a:gd name="connsiteY0" fmla="*/ 8352003 h 8352003"/>
              <a:gd name="connsiteX1" fmla="*/ 6840004 w 6840004"/>
              <a:gd name="connsiteY1" fmla="*/ 8352003 h 8352003"/>
              <a:gd name="connsiteX2" fmla="*/ 6840004 w 6840004"/>
              <a:gd name="connsiteY2" fmla="*/ 0 h 8352003"/>
              <a:gd name="connsiteX3" fmla="*/ 0 w 6840004"/>
              <a:gd name="connsiteY3" fmla="*/ 0 h 83520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840004" h="8352003">
                <a:moveTo>
                  <a:pt x="0" y="8352003"/>
                </a:moveTo>
                <a:lnTo>
                  <a:pt x="6840004" y="8352003"/>
                </a:lnTo>
                <a:lnTo>
                  <a:pt x="6840004" y="0"/>
                </a:lnTo>
                <a:lnTo>
                  <a:pt x="0" y="0"/>
                </a:lnTo>
                <a:close/>
              </a:path>
            </a:pathLst>
          </a:custGeom>
          <a:solidFill>
            <a:srgbClr val="E4E5E1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378003" y="359994"/>
            <a:ext cx="6821996" cy="1710004"/>
          </a:xfrm>
          <a:custGeom>
            <a:avLst/>
            <a:gdLst>
              <a:gd name="connsiteX0" fmla="*/ 0 w 6821996"/>
              <a:gd name="connsiteY0" fmla="*/ 1710004 h 1710004"/>
              <a:gd name="connsiteX1" fmla="*/ 6821996 w 6821996"/>
              <a:gd name="connsiteY1" fmla="*/ 1710004 h 1710004"/>
              <a:gd name="connsiteX2" fmla="*/ 6821996 w 6821996"/>
              <a:gd name="connsiteY2" fmla="*/ 0 h 1710004"/>
              <a:gd name="connsiteX3" fmla="*/ 0 w 6821996"/>
              <a:gd name="connsiteY3" fmla="*/ 0 h 171000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821996" h="1710004">
                <a:moveTo>
                  <a:pt x="0" y="1710004"/>
                </a:moveTo>
                <a:lnTo>
                  <a:pt x="6821996" y="1710004"/>
                </a:lnTo>
                <a:lnTo>
                  <a:pt x="6821996" y="0"/>
                </a:lnTo>
                <a:lnTo>
                  <a:pt x="0" y="0"/>
                </a:lnTo>
                <a:close/>
              </a:path>
            </a:pathLst>
          </a:custGeom>
          <a:solidFill>
            <a:srgbClr val="232A29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TextBox 4"/>
          <p:cNvSpPr txBox="1"/>
          <p:nvPr/>
        </p:nvSpPr>
        <p:spPr>
          <a:xfrm>
            <a:off x="4604276" y="1545294"/>
            <a:ext cx="2385110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200"/>
              </a:lnSpc>
              <a:spcBef>
                <a:spcPts val="0"/>
              </a:spcBef>
            </a:pPr>
            <a:r>
              <a:rPr sz="22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Degree verific</a:t>
            </a:r>
            <a:r>
              <a:rPr sz="22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a</a:t>
            </a:r>
            <a:r>
              <a:rPr sz="22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t</a:t>
            </a:r>
            <a:r>
              <a:rPr sz="22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i</a:t>
            </a:r>
            <a:r>
              <a:rPr sz="22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on</a:t>
            </a:r>
          </a:p>
        </p:txBody>
      </p:sp>
      <p:sp>
        <p:nvSpPr>
          <p:cNvPr id="5" name="Freeform 5"/>
          <p:cNvSpPr/>
          <p:nvPr/>
        </p:nvSpPr>
        <p:spPr>
          <a:xfrm>
            <a:off x="721062" y="3097061"/>
            <a:ext cx="6117882" cy="447890"/>
          </a:xfrm>
          <a:custGeom>
            <a:avLst/>
            <a:gdLst>
              <a:gd name="connsiteX0" fmla="*/ 34938 w 6117882"/>
              <a:gd name="connsiteY0" fmla="*/ 0 h 447890"/>
              <a:gd name="connsiteX1" fmla="*/ 0 w 6117882"/>
              <a:gd name="connsiteY1" fmla="*/ 34937 h 447890"/>
              <a:gd name="connsiteX2" fmla="*/ 0 w 6117882"/>
              <a:gd name="connsiteY2" fmla="*/ 412940 h 447890"/>
              <a:gd name="connsiteX3" fmla="*/ 34938 w 6117882"/>
              <a:gd name="connsiteY3" fmla="*/ 447890 h 447890"/>
              <a:gd name="connsiteX4" fmla="*/ 6082944 w 6117882"/>
              <a:gd name="connsiteY4" fmla="*/ 447890 h 447890"/>
              <a:gd name="connsiteX5" fmla="*/ 6117882 w 6117882"/>
              <a:gd name="connsiteY5" fmla="*/ 412940 h 447890"/>
              <a:gd name="connsiteX6" fmla="*/ 6117882 w 6117882"/>
              <a:gd name="connsiteY6" fmla="*/ 34937 h 447890"/>
              <a:gd name="connsiteX7" fmla="*/ 6082944 w 6117882"/>
              <a:gd name="connsiteY7" fmla="*/ 0 h 4478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0">
                <a:moveTo>
                  <a:pt x="34938" y="0"/>
                </a:moveTo>
                <a:cubicBezTo>
                  <a:pt x="15672" y="0"/>
                  <a:pt x="0" y="15671"/>
                  <a:pt x="0" y="34937"/>
                </a:cubicBezTo>
                <a:lnTo>
                  <a:pt x="0" y="412940"/>
                </a:lnTo>
                <a:cubicBezTo>
                  <a:pt x="0" y="432206"/>
                  <a:pt x="15672" y="447890"/>
                  <a:pt x="34938" y="447890"/>
                </a:cubicBezTo>
                <a:lnTo>
                  <a:pt x="6082944" y="447890"/>
                </a:lnTo>
                <a:cubicBezTo>
                  <a:pt x="6102210" y="447890"/>
                  <a:pt x="6117882" y="432206"/>
                  <a:pt x="6117882" y="412940"/>
                </a:cubicBezTo>
                <a:lnTo>
                  <a:pt x="6117882" y="34937"/>
                </a:lnTo>
                <a:cubicBezTo>
                  <a:pt x="6117882" y="15671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721062" y="3097061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1 h 447891"/>
              <a:gd name="connsiteX3" fmla="*/ 34938 w 6117882"/>
              <a:gd name="connsiteY3" fmla="*/ 447891 h 447891"/>
              <a:gd name="connsiteX4" fmla="*/ 6082945 w 6117882"/>
              <a:gd name="connsiteY4" fmla="*/ 447891 h 447891"/>
              <a:gd name="connsiteX5" fmla="*/ 6117882 w 6117882"/>
              <a:gd name="connsiteY5" fmla="*/ 412941 h 447891"/>
              <a:gd name="connsiteX6" fmla="*/ 6117882 w 6117882"/>
              <a:gd name="connsiteY6" fmla="*/ 34938 h 447891"/>
              <a:gd name="connsiteX7" fmla="*/ 6082945 w 6117882"/>
              <a:gd name="connsiteY7" fmla="*/ 0 h 447891"/>
              <a:gd name="connsiteX8" fmla="*/ 34938 w 6117882"/>
              <a:gd name="connsiteY8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1"/>
                </a:lnTo>
                <a:cubicBezTo>
                  <a:pt x="0" y="432207"/>
                  <a:pt x="15672" y="447891"/>
                  <a:pt x="34938" y="447891"/>
                </a:cubicBezTo>
                <a:lnTo>
                  <a:pt x="6082945" y="447891"/>
                </a:lnTo>
                <a:cubicBezTo>
                  <a:pt x="6102210" y="447891"/>
                  <a:pt x="6117882" y="432207"/>
                  <a:pt x="6117882" y="412941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725291" y="3101296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80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80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721062" y="3907060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7 h 447891"/>
              <a:gd name="connsiteX2" fmla="*/ 0 w 6117882"/>
              <a:gd name="connsiteY2" fmla="*/ 412940 h 447891"/>
              <a:gd name="connsiteX3" fmla="*/ 34938 w 6117882"/>
              <a:gd name="connsiteY3" fmla="*/ 447891 h 447891"/>
              <a:gd name="connsiteX4" fmla="*/ 6082944 w 6117882"/>
              <a:gd name="connsiteY4" fmla="*/ 447891 h 447891"/>
              <a:gd name="connsiteX5" fmla="*/ 6117882 w 6117882"/>
              <a:gd name="connsiteY5" fmla="*/ 412940 h 447891"/>
              <a:gd name="connsiteX6" fmla="*/ 6117882 w 6117882"/>
              <a:gd name="connsiteY6" fmla="*/ 34937 h 447891"/>
              <a:gd name="connsiteX7" fmla="*/ 6082944 w 6117882"/>
              <a:gd name="connsiteY7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7"/>
                </a:cubicBezTo>
                <a:lnTo>
                  <a:pt x="0" y="412940"/>
                </a:lnTo>
                <a:cubicBezTo>
                  <a:pt x="0" y="432206"/>
                  <a:pt x="15672" y="447891"/>
                  <a:pt x="34938" y="447891"/>
                </a:cubicBezTo>
                <a:lnTo>
                  <a:pt x="6082944" y="447891"/>
                </a:lnTo>
                <a:cubicBezTo>
                  <a:pt x="6102210" y="447891"/>
                  <a:pt x="6117882" y="432206"/>
                  <a:pt x="6117882" y="412940"/>
                </a:cubicBezTo>
                <a:lnTo>
                  <a:pt x="6117882" y="34937"/>
                </a:lnTo>
                <a:cubicBezTo>
                  <a:pt x="6117882" y="15672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721062" y="3907060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1 h 447891"/>
              <a:gd name="connsiteX3" fmla="*/ 34938 w 6117882"/>
              <a:gd name="connsiteY3" fmla="*/ 447891 h 447891"/>
              <a:gd name="connsiteX4" fmla="*/ 6082945 w 6117882"/>
              <a:gd name="connsiteY4" fmla="*/ 447891 h 447891"/>
              <a:gd name="connsiteX5" fmla="*/ 6117882 w 6117882"/>
              <a:gd name="connsiteY5" fmla="*/ 412941 h 447891"/>
              <a:gd name="connsiteX6" fmla="*/ 6117882 w 6117882"/>
              <a:gd name="connsiteY6" fmla="*/ 34938 h 447891"/>
              <a:gd name="connsiteX7" fmla="*/ 6082945 w 6117882"/>
              <a:gd name="connsiteY7" fmla="*/ 0 h 447891"/>
              <a:gd name="connsiteX8" fmla="*/ 34938 w 6117882"/>
              <a:gd name="connsiteY8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1"/>
                </a:lnTo>
                <a:cubicBezTo>
                  <a:pt x="0" y="432207"/>
                  <a:pt x="15672" y="447891"/>
                  <a:pt x="34938" y="447891"/>
                </a:cubicBezTo>
                <a:lnTo>
                  <a:pt x="6082945" y="447891"/>
                </a:lnTo>
                <a:cubicBezTo>
                  <a:pt x="6102210" y="447891"/>
                  <a:pt x="6117882" y="432207"/>
                  <a:pt x="6117882" y="412941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725291" y="3911297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79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79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TextBox 11"/>
          <p:cNvSpPr txBox="1"/>
          <p:nvPr/>
        </p:nvSpPr>
        <p:spPr>
          <a:xfrm>
            <a:off x="720001" y="2881643"/>
            <a:ext cx="1476045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I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authorise He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d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d and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20001" y="3691649"/>
            <a:ext cx="2809697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t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o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obtain data relating to my studies from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10006" y="3992865"/>
            <a:ext cx="83553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UNIVERSITY NAME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06336" y="3182697"/>
            <a:ext cx="1331239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00" dirty="0" b="0" i="0" smtClean="0">
                <a:solidFill>
                  <a:srgbClr val="231F20"/>
                </a:solidFill>
                <a:latin typeface="Times New Roman" pitchFamily="18"/>
                <a:cs typeface="Times New Roman" pitchFamily="18"/>
              </a:rPr>
              <a:t>D</a:t>
            </a:r>
            <a:r>
              <a:rPr sz="1400" dirty="0" b="0" i="0" smtClean="0">
                <a:solidFill>
                  <a:srgbClr val="231F20"/>
                </a:solidFill>
                <a:latin typeface="Times New Roman" pitchFamily="18"/>
                <a:cs typeface="Times New Roman" pitchFamily="18"/>
              </a:rPr>
              <a:t>ataFlow Group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720001" y="2461883"/>
            <a:ext cx="1633359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T</a:t>
            </a:r>
            <a:r>
              <a:rPr sz="9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o</a:t>
            </a:r>
            <a:r>
              <a:rPr sz="9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be filled in by the candidate.</a:t>
            </a:r>
          </a:p>
        </p:txBody>
      </p:sp>
      <p:sp>
        <p:nvSpPr>
          <p:cNvPr id="16" name="Freeform 16"/>
          <p:cNvSpPr/>
          <p:nvPr/>
        </p:nvSpPr>
        <p:spPr>
          <a:xfrm>
            <a:off x="721062" y="6042761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0 h 447891"/>
              <a:gd name="connsiteX3" fmla="*/ 34938 w 6117882"/>
              <a:gd name="connsiteY3" fmla="*/ 447891 h 447891"/>
              <a:gd name="connsiteX4" fmla="*/ 6082944 w 6117882"/>
              <a:gd name="connsiteY4" fmla="*/ 447891 h 447891"/>
              <a:gd name="connsiteX5" fmla="*/ 6117882 w 6117882"/>
              <a:gd name="connsiteY5" fmla="*/ 412940 h 447891"/>
              <a:gd name="connsiteX6" fmla="*/ 6117882 w 6117882"/>
              <a:gd name="connsiteY6" fmla="*/ 34938 h 447891"/>
              <a:gd name="connsiteX7" fmla="*/ 6082944 w 6117882"/>
              <a:gd name="connsiteY7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0"/>
                </a:lnTo>
                <a:cubicBezTo>
                  <a:pt x="0" y="432206"/>
                  <a:pt x="15672" y="447891"/>
                  <a:pt x="34938" y="447891"/>
                </a:cubicBezTo>
                <a:lnTo>
                  <a:pt x="6082944" y="447891"/>
                </a:lnTo>
                <a:cubicBezTo>
                  <a:pt x="6102210" y="447891"/>
                  <a:pt x="6117882" y="432206"/>
                  <a:pt x="6117882" y="412940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7" name="Freeform 17"/>
          <p:cNvSpPr/>
          <p:nvPr/>
        </p:nvSpPr>
        <p:spPr>
          <a:xfrm>
            <a:off x="721062" y="6042761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1 h 447891"/>
              <a:gd name="connsiteX3" fmla="*/ 34938 w 6117882"/>
              <a:gd name="connsiteY3" fmla="*/ 447891 h 447891"/>
              <a:gd name="connsiteX4" fmla="*/ 6082945 w 6117882"/>
              <a:gd name="connsiteY4" fmla="*/ 447891 h 447891"/>
              <a:gd name="connsiteX5" fmla="*/ 6117882 w 6117882"/>
              <a:gd name="connsiteY5" fmla="*/ 412941 h 447891"/>
              <a:gd name="connsiteX6" fmla="*/ 6117882 w 6117882"/>
              <a:gd name="connsiteY6" fmla="*/ 34938 h 447891"/>
              <a:gd name="connsiteX7" fmla="*/ 6082945 w 6117882"/>
              <a:gd name="connsiteY7" fmla="*/ 0 h 447891"/>
              <a:gd name="connsiteX8" fmla="*/ 34938 w 6117882"/>
              <a:gd name="connsiteY8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1"/>
                </a:lnTo>
                <a:cubicBezTo>
                  <a:pt x="0" y="432207"/>
                  <a:pt x="15672" y="447891"/>
                  <a:pt x="34938" y="447891"/>
                </a:cubicBezTo>
                <a:lnTo>
                  <a:pt x="6082945" y="447891"/>
                </a:lnTo>
                <a:cubicBezTo>
                  <a:pt x="6102210" y="447891"/>
                  <a:pt x="6117882" y="432207"/>
                  <a:pt x="6117882" y="412941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Freeform 18"/>
          <p:cNvSpPr/>
          <p:nvPr/>
        </p:nvSpPr>
        <p:spPr>
          <a:xfrm>
            <a:off x="725291" y="6046996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79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79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9" name="Freeform 19"/>
          <p:cNvSpPr/>
          <p:nvPr/>
        </p:nvSpPr>
        <p:spPr>
          <a:xfrm>
            <a:off x="721062" y="5490060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1 h 447891"/>
              <a:gd name="connsiteX3" fmla="*/ 34938 w 6117882"/>
              <a:gd name="connsiteY3" fmla="*/ 447891 h 447891"/>
              <a:gd name="connsiteX4" fmla="*/ 6082944 w 6117882"/>
              <a:gd name="connsiteY4" fmla="*/ 447891 h 447891"/>
              <a:gd name="connsiteX5" fmla="*/ 6117882 w 6117882"/>
              <a:gd name="connsiteY5" fmla="*/ 412941 h 447891"/>
              <a:gd name="connsiteX6" fmla="*/ 6117882 w 6117882"/>
              <a:gd name="connsiteY6" fmla="*/ 34938 h 447891"/>
              <a:gd name="connsiteX7" fmla="*/ 6082944 w 6117882"/>
              <a:gd name="connsiteY7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1"/>
                </a:lnTo>
                <a:cubicBezTo>
                  <a:pt x="0" y="432207"/>
                  <a:pt x="15672" y="447891"/>
                  <a:pt x="34938" y="447891"/>
                </a:cubicBezTo>
                <a:lnTo>
                  <a:pt x="6082944" y="447891"/>
                </a:lnTo>
                <a:cubicBezTo>
                  <a:pt x="6102210" y="447891"/>
                  <a:pt x="6117882" y="432207"/>
                  <a:pt x="6117882" y="412941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0" name="Freeform 20"/>
          <p:cNvSpPr/>
          <p:nvPr/>
        </p:nvSpPr>
        <p:spPr>
          <a:xfrm>
            <a:off x="721062" y="5490060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1 h 447891"/>
              <a:gd name="connsiteX3" fmla="*/ 34938 w 6117882"/>
              <a:gd name="connsiteY3" fmla="*/ 447891 h 447891"/>
              <a:gd name="connsiteX4" fmla="*/ 6082945 w 6117882"/>
              <a:gd name="connsiteY4" fmla="*/ 447891 h 447891"/>
              <a:gd name="connsiteX5" fmla="*/ 6117882 w 6117882"/>
              <a:gd name="connsiteY5" fmla="*/ 412941 h 447891"/>
              <a:gd name="connsiteX6" fmla="*/ 6117882 w 6117882"/>
              <a:gd name="connsiteY6" fmla="*/ 34938 h 447891"/>
              <a:gd name="connsiteX7" fmla="*/ 6082945 w 6117882"/>
              <a:gd name="connsiteY7" fmla="*/ 0 h 447891"/>
              <a:gd name="connsiteX8" fmla="*/ 34938 w 6117882"/>
              <a:gd name="connsiteY8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1"/>
                </a:lnTo>
                <a:cubicBezTo>
                  <a:pt x="0" y="432207"/>
                  <a:pt x="15672" y="447891"/>
                  <a:pt x="34938" y="447891"/>
                </a:cubicBezTo>
                <a:lnTo>
                  <a:pt x="6082945" y="447891"/>
                </a:lnTo>
                <a:cubicBezTo>
                  <a:pt x="6102210" y="447891"/>
                  <a:pt x="6117882" y="432207"/>
                  <a:pt x="6117882" y="412941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1" name="Freeform 21"/>
          <p:cNvSpPr/>
          <p:nvPr/>
        </p:nvSpPr>
        <p:spPr>
          <a:xfrm>
            <a:off x="725291" y="5494296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79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79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2" name="Freeform 22"/>
          <p:cNvSpPr/>
          <p:nvPr/>
        </p:nvSpPr>
        <p:spPr>
          <a:xfrm>
            <a:off x="721062" y="6582761"/>
            <a:ext cx="6117882" cy="447890"/>
          </a:xfrm>
          <a:custGeom>
            <a:avLst/>
            <a:gdLst>
              <a:gd name="connsiteX0" fmla="*/ 34938 w 6117882"/>
              <a:gd name="connsiteY0" fmla="*/ 0 h 447890"/>
              <a:gd name="connsiteX1" fmla="*/ 0 w 6117882"/>
              <a:gd name="connsiteY1" fmla="*/ 34937 h 447890"/>
              <a:gd name="connsiteX2" fmla="*/ 0 w 6117882"/>
              <a:gd name="connsiteY2" fmla="*/ 412941 h 447890"/>
              <a:gd name="connsiteX3" fmla="*/ 34938 w 6117882"/>
              <a:gd name="connsiteY3" fmla="*/ 447890 h 447890"/>
              <a:gd name="connsiteX4" fmla="*/ 6082944 w 6117882"/>
              <a:gd name="connsiteY4" fmla="*/ 447890 h 447890"/>
              <a:gd name="connsiteX5" fmla="*/ 6117882 w 6117882"/>
              <a:gd name="connsiteY5" fmla="*/ 412941 h 447890"/>
              <a:gd name="connsiteX6" fmla="*/ 6117882 w 6117882"/>
              <a:gd name="connsiteY6" fmla="*/ 34937 h 447890"/>
              <a:gd name="connsiteX7" fmla="*/ 6082944 w 6117882"/>
              <a:gd name="connsiteY7" fmla="*/ 0 h 4478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0">
                <a:moveTo>
                  <a:pt x="34938" y="0"/>
                </a:moveTo>
                <a:cubicBezTo>
                  <a:pt x="15672" y="0"/>
                  <a:pt x="0" y="15672"/>
                  <a:pt x="0" y="34937"/>
                </a:cubicBezTo>
                <a:lnTo>
                  <a:pt x="0" y="412941"/>
                </a:lnTo>
                <a:cubicBezTo>
                  <a:pt x="0" y="432206"/>
                  <a:pt x="15672" y="447890"/>
                  <a:pt x="34938" y="447890"/>
                </a:cubicBezTo>
                <a:lnTo>
                  <a:pt x="6082944" y="447890"/>
                </a:lnTo>
                <a:cubicBezTo>
                  <a:pt x="6102210" y="447890"/>
                  <a:pt x="6117882" y="432206"/>
                  <a:pt x="6117882" y="412941"/>
                </a:cubicBezTo>
                <a:lnTo>
                  <a:pt x="6117882" y="34937"/>
                </a:lnTo>
                <a:cubicBezTo>
                  <a:pt x="6117882" y="15672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Freeform 23"/>
          <p:cNvSpPr/>
          <p:nvPr/>
        </p:nvSpPr>
        <p:spPr>
          <a:xfrm>
            <a:off x="721062" y="6582761"/>
            <a:ext cx="6117882" cy="447890"/>
          </a:xfrm>
          <a:custGeom>
            <a:avLst/>
            <a:gdLst>
              <a:gd name="connsiteX0" fmla="*/ 34938 w 6117882"/>
              <a:gd name="connsiteY0" fmla="*/ 0 h 447890"/>
              <a:gd name="connsiteX1" fmla="*/ 0 w 6117882"/>
              <a:gd name="connsiteY1" fmla="*/ 34937 h 447890"/>
              <a:gd name="connsiteX2" fmla="*/ 0 w 6117882"/>
              <a:gd name="connsiteY2" fmla="*/ 412941 h 447890"/>
              <a:gd name="connsiteX3" fmla="*/ 34938 w 6117882"/>
              <a:gd name="connsiteY3" fmla="*/ 447890 h 447890"/>
              <a:gd name="connsiteX4" fmla="*/ 6082945 w 6117882"/>
              <a:gd name="connsiteY4" fmla="*/ 447890 h 447890"/>
              <a:gd name="connsiteX5" fmla="*/ 6117882 w 6117882"/>
              <a:gd name="connsiteY5" fmla="*/ 412941 h 447890"/>
              <a:gd name="connsiteX6" fmla="*/ 6117882 w 6117882"/>
              <a:gd name="connsiteY6" fmla="*/ 34937 h 447890"/>
              <a:gd name="connsiteX7" fmla="*/ 6082945 w 6117882"/>
              <a:gd name="connsiteY7" fmla="*/ 0 h 447890"/>
              <a:gd name="connsiteX8" fmla="*/ 34938 w 6117882"/>
              <a:gd name="connsiteY8" fmla="*/ 0 h 4478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0">
                <a:moveTo>
                  <a:pt x="34938" y="0"/>
                </a:moveTo>
                <a:cubicBezTo>
                  <a:pt x="15672" y="0"/>
                  <a:pt x="0" y="15672"/>
                  <a:pt x="0" y="34937"/>
                </a:cubicBezTo>
                <a:lnTo>
                  <a:pt x="0" y="412941"/>
                </a:lnTo>
                <a:cubicBezTo>
                  <a:pt x="0" y="432206"/>
                  <a:pt x="15672" y="447890"/>
                  <a:pt x="34938" y="447890"/>
                </a:cubicBezTo>
                <a:lnTo>
                  <a:pt x="6082945" y="447890"/>
                </a:lnTo>
                <a:cubicBezTo>
                  <a:pt x="6102210" y="447890"/>
                  <a:pt x="6117882" y="432206"/>
                  <a:pt x="6117882" y="412941"/>
                </a:cubicBezTo>
                <a:lnTo>
                  <a:pt x="6117882" y="34937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Freeform 24"/>
          <p:cNvSpPr/>
          <p:nvPr/>
        </p:nvSpPr>
        <p:spPr>
          <a:xfrm>
            <a:off x="725291" y="6586996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80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80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Freeform 25"/>
          <p:cNvSpPr/>
          <p:nvPr/>
        </p:nvSpPr>
        <p:spPr>
          <a:xfrm>
            <a:off x="721062" y="7122761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1 h 447891"/>
              <a:gd name="connsiteX3" fmla="*/ 34938 w 6117882"/>
              <a:gd name="connsiteY3" fmla="*/ 447891 h 447891"/>
              <a:gd name="connsiteX4" fmla="*/ 6082944 w 6117882"/>
              <a:gd name="connsiteY4" fmla="*/ 447891 h 447891"/>
              <a:gd name="connsiteX5" fmla="*/ 6117882 w 6117882"/>
              <a:gd name="connsiteY5" fmla="*/ 412941 h 447891"/>
              <a:gd name="connsiteX6" fmla="*/ 6117882 w 6117882"/>
              <a:gd name="connsiteY6" fmla="*/ 34938 h 447891"/>
              <a:gd name="connsiteX7" fmla="*/ 6082944 w 6117882"/>
              <a:gd name="connsiteY7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1"/>
                </a:lnTo>
                <a:cubicBezTo>
                  <a:pt x="0" y="432207"/>
                  <a:pt x="15672" y="447891"/>
                  <a:pt x="34938" y="447891"/>
                </a:cubicBezTo>
                <a:lnTo>
                  <a:pt x="6082944" y="447891"/>
                </a:lnTo>
                <a:cubicBezTo>
                  <a:pt x="6102210" y="447891"/>
                  <a:pt x="6117882" y="432207"/>
                  <a:pt x="6117882" y="412941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721062" y="7122761"/>
            <a:ext cx="6117882" cy="447890"/>
          </a:xfrm>
          <a:custGeom>
            <a:avLst/>
            <a:gdLst>
              <a:gd name="connsiteX0" fmla="*/ 34938 w 6117882"/>
              <a:gd name="connsiteY0" fmla="*/ 0 h 447890"/>
              <a:gd name="connsiteX1" fmla="*/ 0 w 6117882"/>
              <a:gd name="connsiteY1" fmla="*/ 34937 h 447890"/>
              <a:gd name="connsiteX2" fmla="*/ 0 w 6117882"/>
              <a:gd name="connsiteY2" fmla="*/ 412941 h 447890"/>
              <a:gd name="connsiteX3" fmla="*/ 34938 w 6117882"/>
              <a:gd name="connsiteY3" fmla="*/ 447890 h 447890"/>
              <a:gd name="connsiteX4" fmla="*/ 6082945 w 6117882"/>
              <a:gd name="connsiteY4" fmla="*/ 447890 h 447890"/>
              <a:gd name="connsiteX5" fmla="*/ 6117882 w 6117882"/>
              <a:gd name="connsiteY5" fmla="*/ 412941 h 447890"/>
              <a:gd name="connsiteX6" fmla="*/ 6117882 w 6117882"/>
              <a:gd name="connsiteY6" fmla="*/ 34937 h 447890"/>
              <a:gd name="connsiteX7" fmla="*/ 6082945 w 6117882"/>
              <a:gd name="connsiteY7" fmla="*/ 0 h 447890"/>
              <a:gd name="connsiteX8" fmla="*/ 34938 w 6117882"/>
              <a:gd name="connsiteY8" fmla="*/ 0 h 4478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0">
                <a:moveTo>
                  <a:pt x="34938" y="0"/>
                </a:moveTo>
                <a:cubicBezTo>
                  <a:pt x="15672" y="0"/>
                  <a:pt x="0" y="15672"/>
                  <a:pt x="0" y="34937"/>
                </a:cubicBezTo>
                <a:lnTo>
                  <a:pt x="0" y="412941"/>
                </a:lnTo>
                <a:cubicBezTo>
                  <a:pt x="0" y="432206"/>
                  <a:pt x="15672" y="447890"/>
                  <a:pt x="34938" y="447890"/>
                </a:cubicBezTo>
                <a:lnTo>
                  <a:pt x="6082945" y="447890"/>
                </a:lnTo>
                <a:cubicBezTo>
                  <a:pt x="6102210" y="447890"/>
                  <a:pt x="6117882" y="432206"/>
                  <a:pt x="6117882" y="412941"/>
                </a:cubicBezTo>
                <a:lnTo>
                  <a:pt x="6117882" y="34937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Freeform 27"/>
          <p:cNvSpPr/>
          <p:nvPr/>
        </p:nvSpPr>
        <p:spPr>
          <a:xfrm>
            <a:off x="725291" y="7126996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80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80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Freeform 28"/>
          <p:cNvSpPr/>
          <p:nvPr/>
        </p:nvSpPr>
        <p:spPr>
          <a:xfrm>
            <a:off x="721062" y="7662760"/>
            <a:ext cx="6117882" cy="447890"/>
          </a:xfrm>
          <a:custGeom>
            <a:avLst/>
            <a:gdLst>
              <a:gd name="connsiteX0" fmla="*/ 34938 w 6117882"/>
              <a:gd name="connsiteY0" fmla="*/ 0 h 447890"/>
              <a:gd name="connsiteX1" fmla="*/ 0 w 6117882"/>
              <a:gd name="connsiteY1" fmla="*/ 34937 h 447890"/>
              <a:gd name="connsiteX2" fmla="*/ 0 w 6117882"/>
              <a:gd name="connsiteY2" fmla="*/ 412940 h 447890"/>
              <a:gd name="connsiteX3" fmla="*/ 34938 w 6117882"/>
              <a:gd name="connsiteY3" fmla="*/ 447890 h 447890"/>
              <a:gd name="connsiteX4" fmla="*/ 6082944 w 6117882"/>
              <a:gd name="connsiteY4" fmla="*/ 447890 h 447890"/>
              <a:gd name="connsiteX5" fmla="*/ 6117882 w 6117882"/>
              <a:gd name="connsiteY5" fmla="*/ 412940 h 447890"/>
              <a:gd name="connsiteX6" fmla="*/ 6117882 w 6117882"/>
              <a:gd name="connsiteY6" fmla="*/ 34937 h 447890"/>
              <a:gd name="connsiteX7" fmla="*/ 6082944 w 6117882"/>
              <a:gd name="connsiteY7" fmla="*/ 0 h 4478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0">
                <a:moveTo>
                  <a:pt x="34938" y="0"/>
                </a:moveTo>
                <a:cubicBezTo>
                  <a:pt x="15672" y="0"/>
                  <a:pt x="0" y="15672"/>
                  <a:pt x="0" y="34937"/>
                </a:cubicBezTo>
                <a:lnTo>
                  <a:pt x="0" y="412940"/>
                </a:lnTo>
                <a:cubicBezTo>
                  <a:pt x="0" y="432206"/>
                  <a:pt x="15672" y="447890"/>
                  <a:pt x="34938" y="447890"/>
                </a:cubicBezTo>
                <a:lnTo>
                  <a:pt x="6082944" y="447890"/>
                </a:lnTo>
                <a:cubicBezTo>
                  <a:pt x="6102210" y="447890"/>
                  <a:pt x="6117882" y="432206"/>
                  <a:pt x="6117882" y="412940"/>
                </a:cubicBezTo>
                <a:lnTo>
                  <a:pt x="6117882" y="34937"/>
                </a:lnTo>
                <a:cubicBezTo>
                  <a:pt x="6117882" y="15672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Freeform 29"/>
          <p:cNvSpPr/>
          <p:nvPr/>
        </p:nvSpPr>
        <p:spPr>
          <a:xfrm>
            <a:off x="721062" y="7662760"/>
            <a:ext cx="6117882" cy="447890"/>
          </a:xfrm>
          <a:custGeom>
            <a:avLst/>
            <a:gdLst>
              <a:gd name="connsiteX0" fmla="*/ 34938 w 6117882"/>
              <a:gd name="connsiteY0" fmla="*/ 0 h 447890"/>
              <a:gd name="connsiteX1" fmla="*/ 0 w 6117882"/>
              <a:gd name="connsiteY1" fmla="*/ 34937 h 447890"/>
              <a:gd name="connsiteX2" fmla="*/ 0 w 6117882"/>
              <a:gd name="connsiteY2" fmla="*/ 412941 h 447890"/>
              <a:gd name="connsiteX3" fmla="*/ 34938 w 6117882"/>
              <a:gd name="connsiteY3" fmla="*/ 447890 h 447890"/>
              <a:gd name="connsiteX4" fmla="*/ 6082945 w 6117882"/>
              <a:gd name="connsiteY4" fmla="*/ 447890 h 447890"/>
              <a:gd name="connsiteX5" fmla="*/ 6117882 w 6117882"/>
              <a:gd name="connsiteY5" fmla="*/ 412941 h 447890"/>
              <a:gd name="connsiteX6" fmla="*/ 6117882 w 6117882"/>
              <a:gd name="connsiteY6" fmla="*/ 34937 h 447890"/>
              <a:gd name="connsiteX7" fmla="*/ 6082945 w 6117882"/>
              <a:gd name="connsiteY7" fmla="*/ 0 h 447890"/>
              <a:gd name="connsiteX8" fmla="*/ 34938 w 6117882"/>
              <a:gd name="connsiteY8" fmla="*/ 0 h 4478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0">
                <a:moveTo>
                  <a:pt x="34938" y="0"/>
                </a:moveTo>
                <a:cubicBezTo>
                  <a:pt x="15672" y="0"/>
                  <a:pt x="0" y="15672"/>
                  <a:pt x="0" y="34937"/>
                </a:cubicBezTo>
                <a:lnTo>
                  <a:pt x="0" y="412941"/>
                </a:lnTo>
                <a:cubicBezTo>
                  <a:pt x="0" y="432206"/>
                  <a:pt x="15672" y="447890"/>
                  <a:pt x="34938" y="447890"/>
                </a:cubicBezTo>
                <a:lnTo>
                  <a:pt x="6082945" y="447890"/>
                </a:lnTo>
                <a:cubicBezTo>
                  <a:pt x="6102210" y="447890"/>
                  <a:pt x="6117882" y="432206"/>
                  <a:pt x="6117882" y="412941"/>
                </a:cubicBezTo>
                <a:lnTo>
                  <a:pt x="6117882" y="34937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725291" y="7666996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80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80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Freeform 31"/>
          <p:cNvSpPr/>
          <p:nvPr/>
        </p:nvSpPr>
        <p:spPr>
          <a:xfrm>
            <a:off x="721062" y="8202760"/>
            <a:ext cx="6117882" cy="447891"/>
          </a:xfrm>
          <a:custGeom>
            <a:avLst/>
            <a:gdLst>
              <a:gd name="connsiteX0" fmla="*/ 34938 w 6117882"/>
              <a:gd name="connsiteY0" fmla="*/ 0 h 447891"/>
              <a:gd name="connsiteX1" fmla="*/ 0 w 6117882"/>
              <a:gd name="connsiteY1" fmla="*/ 34938 h 447891"/>
              <a:gd name="connsiteX2" fmla="*/ 0 w 6117882"/>
              <a:gd name="connsiteY2" fmla="*/ 412941 h 447891"/>
              <a:gd name="connsiteX3" fmla="*/ 34938 w 6117882"/>
              <a:gd name="connsiteY3" fmla="*/ 447891 h 447891"/>
              <a:gd name="connsiteX4" fmla="*/ 6082944 w 6117882"/>
              <a:gd name="connsiteY4" fmla="*/ 447891 h 447891"/>
              <a:gd name="connsiteX5" fmla="*/ 6117882 w 6117882"/>
              <a:gd name="connsiteY5" fmla="*/ 412941 h 447891"/>
              <a:gd name="connsiteX6" fmla="*/ 6117882 w 6117882"/>
              <a:gd name="connsiteY6" fmla="*/ 34938 h 447891"/>
              <a:gd name="connsiteX7" fmla="*/ 6082944 w 6117882"/>
              <a:gd name="connsiteY7" fmla="*/ 0 h 4478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6117882" h="447891">
                <a:moveTo>
                  <a:pt x="34938" y="0"/>
                </a:moveTo>
                <a:cubicBezTo>
                  <a:pt x="15672" y="0"/>
                  <a:pt x="0" y="15672"/>
                  <a:pt x="0" y="34938"/>
                </a:cubicBezTo>
                <a:lnTo>
                  <a:pt x="0" y="412941"/>
                </a:lnTo>
                <a:cubicBezTo>
                  <a:pt x="0" y="432206"/>
                  <a:pt x="15672" y="447891"/>
                  <a:pt x="34938" y="447891"/>
                </a:cubicBezTo>
                <a:lnTo>
                  <a:pt x="6082944" y="447891"/>
                </a:lnTo>
                <a:cubicBezTo>
                  <a:pt x="6102210" y="447891"/>
                  <a:pt x="6117882" y="432206"/>
                  <a:pt x="6117882" y="412941"/>
                </a:cubicBezTo>
                <a:lnTo>
                  <a:pt x="6117882" y="34938"/>
                </a:lnTo>
                <a:cubicBezTo>
                  <a:pt x="6117882" y="15672"/>
                  <a:pt x="6102210" y="0"/>
                  <a:pt x="6082944" y="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721062" y="8202760"/>
            <a:ext cx="6117882" cy="447890"/>
          </a:xfrm>
          <a:custGeom>
            <a:avLst/>
            <a:gdLst>
              <a:gd name="connsiteX0" fmla="*/ 34938 w 6117882"/>
              <a:gd name="connsiteY0" fmla="*/ 0 h 447890"/>
              <a:gd name="connsiteX1" fmla="*/ 0 w 6117882"/>
              <a:gd name="connsiteY1" fmla="*/ 34937 h 447890"/>
              <a:gd name="connsiteX2" fmla="*/ 0 w 6117882"/>
              <a:gd name="connsiteY2" fmla="*/ 412941 h 447890"/>
              <a:gd name="connsiteX3" fmla="*/ 34938 w 6117882"/>
              <a:gd name="connsiteY3" fmla="*/ 447890 h 447890"/>
              <a:gd name="connsiteX4" fmla="*/ 6082945 w 6117882"/>
              <a:gd name="connsiteY4" fmla="*/ 447890 h 447890"/>
              <a:gd name="connsiteX5" fmla="*/ 6117882 w 6117882"/>
              <a:gd name="connsiteY5" fmla="*/ 412941 h 447890"/>
              <a:gd name="connsiteX6" fmla="*/ 6117882 w 6117882"/>
              <a:gd name="connsiteY6" fmla="*/ 34937 h 447890"/>
              <a:gd name="connsiteX7" fmla="*/ 6082945 w 6117882"/>
              <a:gd name="connsiteY7" fmla="*/ 0 h 447890"/>
              <a:gd name="connsiteX8" fmla="*/ 34938 w 6117882"/>
              <a:gd name="connsiteY8" fmla="*/ 0 h 44789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17882" h="447890">
                <a:moveTo>
                  <a:pt x="34938" y="0"/>
                </a:moveTo>
                <a:cubicBezTo>
                  <a:pt x="15672" y="0"/>
                  <a:pt x="0" y="15672"/>
                  <a:pt x="0" y="34937"/>
                </a:cubicBezTo>
                <a:lnTo>
                  <a:pt x="0" y="412941"/>
                </a:lnTo>
                <a:cubicBezTo>
                  <a:pt x="0" y="432206"/>
                  <a:pt x="15672" y="447890"/>
                  <a:pt x="34938" y="447890"/>
                </a:cubicBezTo>
                <a:lnTo>
                  <a:pt x="6082945" y="447890"/>
                </a:lnTo>
                <a:cubicBezTo>
                  <a:pt x="6102210" y="447890"/>
                  <a:pt x="6117882" y="432206"/>
                  <a:pt x="6117882" y="412941"/>
                </a:cubicBezTo>
                <a:lnTo>
                  <a:pt x="6117882" y="34937"/>
                </a:lnTo>
                <a:cubicBezTo>
                  <a:pt x="6117882" y="15672"/>
                  <a:pt x="6102210" y="0"/>
                  <a:pt x="6082945" y="0"/>
                </a:cubicBezTo>
                <a:lnTo>
                  <a:pt x="34938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725291" y="8206997"/>
            <a:ext cx="6109412" cy="439420"/>
          </a:xfrm>
          <a:custGeom>
            <a:avLst/>
            <a:gdLst>
              <a:gd name="connsiteX0" fmla="*/ 30709 w 6109412"/>
              <a:gd name="connsiteY0" fmla="*/ 0 h 439420"/>
              <a:gd name="connsiteX1" fmla="*/ 0 w 6109412"/>
              <a:gd name="connsiteY1" fmla="*/ 30709 h 439420"/>
              <a:gd name="connsiteX2" fmla="*/ 0 w 6109412"/>
              <a:gd name="connsiteY2" fmla="*/ 408711 h 439420"/>
              <a:gd name="connsiteX3" fmla="*/ 30709 w 6109412"/>
              <a:gd name="connsiteY3" fmla="*/ 439420 h 439420"/>
              <a:gd name="connsiteX4" fmla="*/ 6078716 w 6109412"/>
              <a:gd name="connsiteY4" fmla="*/ 439420 h 439420"/>
              <a:gd name="connsiteX5" fmla="*/ 6109412 w 6109412"/>
              <a:gd name="connsiteY5" fmla="*/ 408711 h 439420"/>
              <a:gd name="connsiteX6" fmla="*/ 6109412 w 6109412"/>
              <a:gd name="connsiteY6" fmla="*/ 30709 h 439420"/>
              <a:gd name="connsiteX7" fmla="*/ 6078716 w 6109412"/>
              <a:gd name="connsiteY7" fmla="*/ 0 h 439420"/>
              <a:gd name="connsiteX8" fmla="*/ 30709 w 6109412"/>
              <a:gd name="connsiteY8" fmla="*/ 0 h 439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109412" h="439420">
                <a:moveTo>
                  <a:pt x="30709" y="0"/>
                </a:moveTo>
                <a:cubicBezTo>
                  <a:pt x="13779" y="0"/>
                  <a:pt x="0" y="13780"/>
                  <a:pt x="0" y="30709"/>
                </a:cubicBezTo>
                <a:lnTo>
                  <a:pt x="0" y="408711"/>
                </a:lnTo>
                <a:cubicBezTo>
                  <a:pt x="0" y="425641"/>
                  <a:pt x="13779" y="439420"/>
                  <a:pt x="30709" y="439420"/>
                </a:cubicBezTo>
                <a:lnTo>
                  <a:pt x="6078716" y="439420"/>
                </a:lnTo>
                <a:cubicBezTo>
                  <a:pt x="6095644" y="439420"/>
                  <a:pt x="6109412" y="425641"/>
                  <a:pt x="6109412" y="408711"/>
                </a:cubicBezTo>
                <a:lnTo>
                  <a:pt x="6109412" y="30709"/>
                </a:lnTo>
                <a:cubicBezTo>
                  <a:pt x="6109412" y="13780"/>
                  <a:pt x="6095644" y="0"/>
                  <a:pt x="6078716" y="0"/>
                </a:cubicBezTo>
                <a:lnTo>
                  <a:pt x="30709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121" cap="flat">
            <a:solidFill>
              <a:srgbClr val="231F2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TextBox 34"/>
          <p:cNvSpPr txBox="1"/>
          <p:nvPr/>
        </p:nvSpPr>
        <p:spPr>
          <a:xfrm>
            <a:off x="810000" y="6129332"/>
            <a:ext cx="101662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G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IVEN OR FIRST NAMES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10000" y="5563932"/>
            <a:ext cx="152361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S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TUDENT ID NUMB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E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R (IF AVAILABLE)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10000" y="6669315"/>
            <a:ext cx="932878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F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AMILY OR SURNAME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10000" y="7209293"/>
            <a:ext cx="292868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F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AMILY OR SURNAME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AT THE TIME OF STUDY (IF DIFFERENT FROM ABOVE)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810000" y="7749272"/>
            <a:ext cx="1108901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S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IGNATURE (PEN-SIGNED)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810000" y="8289251"/>
            <a:ext cx="168443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D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ATE OF SIGNATURE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</a:t>
            </a:r>
            <a:r>
              <a:rPr sz="7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(DAY/MONTH/YEAR)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20001" y="4440517"/>
            <a:ext cx="6015732" cy="863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for the purpose of data verification.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I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understand 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t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hat Jisc, the provider of the Hedd verification service, will keep a copy of this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consent form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a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nd the verification details for as long as the information is still relevant, up 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to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t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h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e duration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 o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f three years.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983897" y="9951800"/>
            <a:ext cx="1400532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Prospects is now part of Jisc</a:t>
            </a:r>
          </a:p>
        </p:txBody>
      </p:sp>
      <p:sp>
        <p:nvSpPr>
          <p:cNvPr id="42" name="Freeform 42"/>
          <p:cNvSpPr/>
          <p:nvPr/>
        </p:nvSpPr>
        <p:spPr>
          <a:xfrm>
            <a:off x="6390005" y="9612008"/>
            <a:ext cx="449999" cy="449999"/>
          </a:xfrm>
          <a:custGeom>
            <a:avLst/>
            <a:gdLst>
              <a:gd name="connsiteX0" fmla="*/ 0 w 449999"/>
              <a:gd name="connsiteY0" fmla="*/ 449999 h 449999"/>
              <a:gd name="connsiteX1" fmla="*/ 449999 w 449999"/>
              <a:gd name="connsiteY1" fmla="*/ 449999 h 449999"/>
              <a:gd name="connsiteX2" fmla="*/ 449999 w 449999"/>
              <a:gd name="connsiteY2" fmla="*/ 0 h 449999"/>
              <a:gd name="connsiteX3" fmla="*/ 0 w 449999"/>
              <a:gd name="connsiteY3" fmla="*/ 0 h 449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49999" h="449999">
                <a:moveTo>
                  <a:pt x="0" y="449999"/>
                </a:moveTo>
                <a:lnTo>
                  <a:pt x="449999" y="449999"/>
                </a:lnTo>
                <a:lnTo>
                  <a:pt x="449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14D1C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TextBox 43"/>
          <p:cNvSpPr txBox="1"/>
          <p:nvPr/>
        </p:nvSpPr>
        <p:spPr>
          <a:xfrm>
            <a:off x="721462" y="8824533"/>
            <a:ext cx="6161886" cy="533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I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f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 you would like to learn more about 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h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o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w we use your data, or you wish to exercise your rights </a:t>
            </a:r>
          </a:p>
          <a:p>
            <a:pPr>
              <a:lnSpc>
                <a:spcPts val="16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in relation to 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y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our personal data, you 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c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a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n view our privacy notice at https://hedd.ac.uk/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p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r</a:t>
            </a:r>
            <a:r>
              <a:rPr sz="1200" dirty="0" b="0" i="0" smtClean="0">
                <a:solidFill>
                  <a:srgbClr val="231F20"/>
                </a:solidFill>
                <a:latin typeface="Arial" pitchFamily="18"/>
                <a:cs typeface="Arial" pitchFamily="18"/>
              </a:rPr>
              <a:t>ivacy-policy.</a:t>
            </a:r>
          </a:p>
        </p:txBody>
      </p:sp>
      <p:pic>
        <p:nvPicPr>
          <p:cNvPr id="44" name="Picture 44"/>
          <p:cNvPicPr>
            <a:picLocks noChangeAspect="0" noChangeArrowheads="0"/>
          </p:cNvPicPr>
          <p:nvPr/>
        </p:nvPicPr>
        <p:blipFill>
          <a:blip r:embed="rId_It6W" cstate="print"/>
          <a:srcRect/>
          <a:stretch>
            <a:fillRect/>
          </a:stretch>
        </p:blipFill>
        <p:spPr bwMode="auto">
          <a:xfrm>
            <a:off x="1629853" y="7487738"/>
            <a:ext cx="1761067" cy="914400"/>
          </a:xfrm>
          <a:prstGeom prst="rect">
            <a:avLst/>
          </a:prstGeom>
          <a:noFill/>
        </p:spPr>
      </p:pic>
      <p:sp>
        <p:nvSpPr>
          <p:cNvPr id="45" name="TextBox 45"/>
          <p:cNvSpPr txBox="1"/>
          <p:nvPr/>
        </p:nvSpPr>
        <p:spPr>
          <a:xfrm>
            <a:off x="745626" y="4165962"/>
            <a:ext cx="1157351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University of Y</a:t>
            </a: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or</a:t>
            </a: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k 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758595" y="5760286"/>
            <a:ext cx="762737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209082981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57803" y="6312869"/>
            <a:ext cx="564642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F</a:t>
            </a: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AISAL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10906" y="6835334"/>
            <a:ext cx="76923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A</a:t>
            </a: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LSHAMSI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730767" y="7389674"/>
            <a:ext cx="76923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A</a:t>
            </a: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LSHAMSI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784036" y="8464281"/>
            <a:ext cx="69212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1</a:t>
            </a:r>
            <a:r>
              <a:rPr sz="1000" dirty="0" b="0" i="0" smtClean="0">
                <a:solidFill>
                  <a:srgbClr val="000000"/>
                </a:solidFill>
                <a:latin typeface="Helvetica" pitchFamily="18"/>
                <a:cs typeface="Helvetica" pitchFamily="18"/>
              </a:rPr>
              <a:t>4/9/2025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Hedd-Dataflow Consent Form New (1).pptx</dc:title>
  <dc:creator>Flyingbee Software Co., LTD</dc:creator>
  <cp:lastModifiedBy>ba5868ec3a6c7d177af04abe51a1eafa</cp:lastModifiedBy>
  <cp:revision>3</cp:revision>
  <dcterms:created xsi:type="dcterms:W3CDTF">2025-09-18T13:17:24Z</dcterms:created>
  <dcterms:modified xsi:type="dcterms:W3CDTF">2025-09-18T13:17:24Z</dcterms:modified>
</cp:coreProperties>
</file>