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&#65279;<?xml version="1.0" encoding="UTF-8" standalone="yes" ?>
<Relationships xmlns="http://schemas.openxmlformats.org/package/2006/relationships">
	<Relationship Id="rId1" Type="http://schemas.openxmlformats.org/officeDocument/2006/relationships/officeDocument" Target="ppt/presentation.xml"/>
	<Relationship Id="rId2" Type="http://schemas.openxmlformats.org/package/2006/relationships/metadata/thumbnail" Target="docProps/thumbnail.jpeg"/>
	<Relationship Id="rId3" Type="http://schemas.openxmlformats.org/package/2006/relationships/metadata/core-properties" Target="docProps/core.xml"/>
	<Relationship Id="rId4" Type="http://schemas.openxmlformats.org/officeDocument/2006/relationships/extended-properties" Target="docProps/app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2192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slideMasters/slideMaster1.xml"/>
	<Relationship Id="rId2" Type="http://schemas.openxmlformats.org/officeDocument/2006/relationships/presProps" Target="presProps.xml"/>
	<Relationship Id="rId3" Type="http://schemas.openxmlformats.org/officeDocument/2006/relationships/viewProps" Target="viewProps.xml"/>
	<Relationship Id="rId4" Type="http://schemas.openxmlformats.org/officeDocument/2006/relationships/theme" Target="theme/theme1.xml"/>
	<Relationship Id="rId5" Type="http://schemas.openxmlformats.org/officeDocument/2006/relationships/tableStyles" Target="tableStyles.xml"/>
	<Relationship Id="rId6" Type="http://schemas.openxmlformats.org/officeDocument/2006/relationships/slide" Target="slides/slide1.xml"/>
	<Relationship Id="rId7" Type="http://schemas.openxmlformats.org/officeDocument/2006/relationships/slide" Target="slides/slide2.xml"/>
	<Relationship Id="rId8" Type="http://schemas.openxmlformats.org/officeDocument/2006/relationships/slide" Target="slides/slide3.xml"/>
	<Relationship Id="rId9" Type="http://schemas.openxmlformats.org/officeDocument/2006/relationships/slide" Target="slides/slide4.xml"/>
</Relationships>
</file>

<file path=ppt/slideLayouts/_rels/slideLayout1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10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11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2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3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4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5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6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7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8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9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slideLayout" Target="../slideLayouts/slideLayout2.xml"/>
	<Relationship Id="rId3" Type="http://schemas.openxmlformats.org/officeDocument/2006/relationships/slideLayout" Target="../slideLayouts/slideLayout3.xml"/>
	<Relationship Id="rId4" Type="http://schemas.openxmlformats.org/officeDocument/2006/relationships/slideLayout" Target="../slideLayouts/slideLayout4.xml"/>
	<Relationship Id="rId5" Type="http://schemas.openxmlformats.org/officeDocument/2006/relationships/slideLayout" Target="../slideLayouts/slideLayout5.xml"/>
	<Relationship Id="rId6" Type="http://schemas.openxmlformats.org/officeDocument/2006/relationships/slideLayout" Target="../slideLayouts/slideLayout6.xml"/>
	<Relationship Id="rId7" Type="http://schemas.openxmlformats.org/officeDocument/2006/relationships/slideLayout" Target="../slideLayouts/slideLayout7.xml"/>
	<Relationship Id="rId8" Type="http://schemas.openxmlformats.org/officeDocument/2006/relationships/slideLayout" Target="../slideLayouts/slideLayout8.xml"/>
	<Relationship Id="rId9" Type="http://schemas.openxmlformats.org/officeDocument/2006/relationships/slideLayout" Target="../slideLayouts/slideLayout9.xml"/>
	<Relationship Id="rId10" Type="http://schemas.openxmlformats.org/officeDocument/2006/relationships/slideLayout" Target="../slideLayouts/slideLayout10.xml"/>
	<Relationship Id="rId11" Type="http://schemas.openxmlformats.org/officeDocument/2006/relationships/slideLayout" Target="../slideLayouts/slideLayout11.xml"/>
	<Relationship Id="rId12" Type="http://schemas.openxmlformats.org/officeDocument/2006/relationships/theme" Target="../theme/theme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nNC9" Type="http://schemas.openxmlformats.org/officeDocument/2006/relationships/image" Target="../media/IMG_IM11_4stSvwWNRWxOvmHJkF1UR4LxU0Uz0Yy9.JPEG"/>
	<Relationship Id="rId_4ZrY" Type="http://schemas.openxmlformats.org/officeDocument/2006/relationships/image" Target="../media/IMG_IM12_Masked_Ear26hEkaBrFJRguRUndL9XL94TWY447.PNG"/>
</Relationships>
</file>

<file path=ppt/slides/_rels/slide2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zt3U" Type="http://schemas.openxmlformats.org/officeDocument/2006/relationships/image" Target="../media/IMG_Shading_Shading_Yo9JcLF6BdUBa739J1R2fKpgTKyjoPFk.PNG"/>
	<Relationship Id="rId_lp0P" Type="http://schemas.openxmlformats.org/officeDocument/2006/relationships/image" Target="../media/IMG_IM20_Masked_3fDSQN7KsxRz1XPwIJb960iLT4mJBuf2.PNG"/>
	<Relationship Id="rId_QHaM" Type="http://schemas.openxmlformats.org/officeDocument/2006/relationships/image" Target="../media/IMG_IM28_kBjKFn2O6QCClxzYRJDb8P39TECsPJIT.JPEG"/>
	<Relationship Id="rId_IUdG" Type="http://schemas.openxmlformats.org/officeDocument/2006/relationships/image" Target="../media/IMG_IM29_Qg4V5MafvKpFSP8ElMr3Po5HbpRscVcc.JPEG"/>
	<Relationship Id="rId_VpXY" Type="http://schemas.openxmlformats.org/officeDocument/2006/relationships/image" Target="../media/IMG_IM35_3hJVEKtqx70fNR53K7Jq1NXmYaeVLAtj.JPEG"/>
</Relationships>
</file>

<file path=ppt/slides/_rels/slide3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N4Ku" Type="http://schemas.openxmlformats.org/officeDocument/2006/relationships/image" Target="../media/IMG_Shading_Shading_bSZry9DAHcYt1GmU7e28mTpIMDlzQgOP.PNG"/>
	<Relationship Id="rId_7w1A" Type="http://schemas.openxmlformats.org/officeDocument/2006/relationships/image" Target="../media/IMG_IM20_Masked_aVjzYcRdGHpzT4xUncwYMMT2SOIZNzDG.PNG"/>
	<Relationship Id="rId_Pr8k" Type="http://schemas.openxmlformats.org/officeDocument/2006/relationships/image" Target="../media/IMG_IM48_r5QLONlbSBRUuFUAD0Rt7A9vLPsJzRG6.JPEG"/>
	<Relationship Id="rId_obfe" Type="http://schemas.openxmlformats.org/officeDocument/2006/relationships/image" Target="../media/IMG_IM49_K4F77lfL4VqLXqWhfk2eSpfBVC7tYWh9.JPEG"/>
	<Relationship Id="rId_C6ql" Type="http://schemas.openxmlformats.org/officeDocument/2006/relationships/image" Target="../media/IMG_IM50_EetsvT6EFh8i93KZEtirM4eWEd7D1Moy.JPEG"/>
</Relationships>
</file>

<file path=ppt/slides/_rels/slide4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Vb0M" Type="http://schemas.openxmlformats.org/officeDocument/2006/relationships/image" Target="../media/IMG_Shading_Shading_4JmcmDegdDswgUB74nK0Hvix994v1WTE.PNG"/>
	<Relationship Id="rId_h6WD" Type="http://schemas.openxmlformats.org/officeDocument/2006/relationships/image" Target="../media/IMG_IM20_Masked_H7RJ37tt5Df7g7y3kMpeGLVe3S3GlvZi.PNG"/>
	<Relationship Id="rId_NiKv" Type="http://schemas.openxmlformats.org/officeDocument/2006/relationships/image" Target="../media/IMG_IM53_aUg63H6vnAKBxpAZKlRgQvGIZIEzmlQV.JPEG"/>
	<Relationship Id="rId_erQV" Type="http://schemas.openxmlformats.org/officeDocument/2006/relationships/image" Target="../media/IMG_IM54_dfGnPsDTfxlLf5QtsnAujMT4LmjQ2d9q.JPE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0" noChangeArrowheads="0"/>
          </p:cNvPicPr>
          <p:nvPr/>
        </p:nvPicPr>
        <p:blipFill>
          <a:blip r:embed="rId_nNC9" cstate="print"/>
          <a:srcRect/>
          <a:stretch>
            <a:fillRect/>
          </a:stretch>
        </p:blipFill>
        <p:spPr bwMode="auto">
          <a:xfrm>
            <a:off x="0" y="0"/>
            <a:ext cx="12192000" cy="6856476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0" noChangeArrowheads="0"/>
          </p:cNvPicPr>
          <p:nvPr/>
        </p:nvPicPr>
        <p:blipFill>
          <a:blip r:embed="rId_4ZrY" cstate="print"/>
          <a:srcRect/>
          <a:stretch>
            <a:fillRect/>
          </a:stretch>
        </p:blipFill>
        <p:spPr bwMode="auto">
          <a:xfrm>
            <a:off x="3573246" y="2259610"/>
            <a:ext cx="5067617" cy="551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0" noChangeArrowheads="0"/>
          </p:cNvPicPr>
          <p:nvPr/>
        </p:nvPicPr>
        <p:blipFill>
          <a:blip r:embed="rId_zt3U" cstate="print"/>
          <a:srcRect/>
          <a:stretch>
            <a:fillRect/>
          </a:stretch>
        </p:blipFill>
        <p:spPr bwMode="auto">
          <a:xfrm>
            <a:off x="0" y="6350000"/>
            <a:ext cx="12192000" cy="50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0" noChangeArrowheads="0"/>
          </p:cNvPicPr>
          <p:nvPr/>
        </p:nvPicPr>
        <p:blipFill>
          <a:blip r:embed="rId_lp0P" cstate="print"/>
          <a:srcRect/>
          <a:stretch>
            <a:fillRect/>
          </a:stretch>
        </p:blipFill>
        <p:spPr bwMode="auto">
          <a:xfrm>
            <a:off x="10634472" y="304800"/>
            <a:ext cx="1306068" cy="303276"/>
          </a:xfrm>
          <a:prstGeom prst="rect">
            <a:avLst/>
          </a:prstGeom>
          <a:noFill/>
        </p:spPr>
      </p:pic>
      <p:sp>
        <p:nvSpPr>
          <p:cNvPr id="4" name="Freeform 4"/>
          <p:cNvSpPr/>
          <p:nvPr/>
        </p:nvSpPr>
        <p:spPr>
          <a:xfrm>
            <a:off x="0" y="818451"/>
            <a:ext cx="12191327" cy="12700"/>
          </a:xfrm>
          <a:custGeom>
            <a:avLst/>
            <a:gdLst>
              <a:gd name="connsiteX0" fmla="*/ 0 w 12191327"/>
              <a:gd name="connsiteY0" fmla="*/ 0 h 12700"/>
              <a:gd name="connsiteX1" fmla="*/ 50800 w 12191327"/>
              <a:gd name="connsiteY1" fmla="*/ 0 h 12700"/>
              <a:gd name="connsiteX2" fmla="*/ 50800 w 12191327"/>
              <a:gd name="connsiteY2" fmla="*/ 12700 h 12700"/>
              <a:gd name="connsiteX3" fmla="*/ 0 w 12191327"/>
              <a:gd name="connsiteY3" fmla="*/ 12700 h 12700"/>
              <a:gd name="connsiteX4" fmla="*/ 0 w 12191327"/>
              <a:gd name="connsiteY4" fmla="*/ 0 h 12700"/>
              <a:gd name="connsiteX6" fmla="*/ 88900 w 12191327"/>
              <a:gd name="connsiteY6" fmla="*/ 0 h 12700"/>
              <a:gd name="connsiteX7" fmla="*/ 139700 w 12191327"/>
              <a:gd name="connsiteY7" fmla="*/ 0 h 12700"/>
              <a:gd name="connsiteX8" fmla="*/ 139700 w 12191327"/>
              <a:gd name="connsiteY8" fmla="*/ 12700 h 12700"/>
              <a:gd name="connsiteX9" fmla="*/ 88900 w 12191327"/>
              <a:gd name="connsiteY9" fmla="*/ 12700 h 12700"/>
              <a:gd name="connsiteX10" fmla="*/ 88900 w 12191327"/>
              <a:gd name="connsiteY10" fmla="*/ 0 h 12700"/>
              <a:gd name="connsiteX12" fmla="*/ 177800 w 12191327"/>
              <a:gd name="connsiteY12" fmla="*/ 0 h 12700"/>
              <a:gd name="connsiteX13" fmla="*/ 228600 w 12191327"/>
              <a:gd name="connsiteY13" fmla="*/ 0 h 12700"/>
              <a:gd name="connsiteX14" fmla="*/ 228600 w 12191327"/>
              <a:gd name="connsiteY14" fmla="*/ 12700 h 12700"/>
              <a:gd name="connsiteX15" fmla="*/ 177800 w 12191327"/>
              <a:gd name="connsiteY15" fmla="*/ 12700 h 12700"/>
              <a:gd name="connsiteX16" fmla="*/ 177800 w 12191327"/>
              <a:gd name="connsiteY16" fmla="*/ 0 h 12700"/>
              <a:gd name="connsiteX18" fmla="*/ 266700 w 12191327"/>
              <a:gd name="connsiteY18" fmla="*/ 0 h 12700"/>
              <a:gd name="connsiteX19" fmla="*/ 317500 w 12191327"/>
              <a:gd name="connsiteY19" fmla="*/ 0 h 12700"/>
              <a:gd name="connsiteX20" fmla="*/ 317500 w 12191327"/>
              <a:gd name="connsiteY20" fmla="*/ 12700 h 12700"/>
              <a:gd name="connsiteX21" fmla="*/ 266700 w 12191327"/>
              <a:gd name="connsiteY21" fmla="*/ 12700 h 12700"/>
              <a:gd name="connsiteX22" fmla="*/ 266700 w 12191327"/>
              <a:gd name="connsiteY22" fmla="*/ 0 h 12700"/>
              <a:gd name="connsiteX24" fmla="*/ 355600 w 12191327"/>
              <a:gd name="connsiteY24" fmla="*/ 0 h 12700"/>
              <a:gd name="connsiteX25" fmla="*/ 406400 w 12191327"/>
              <a:gd name="connsiteY25" fmla="*/ 0 h 12700"/>
              <a:gd name="connsiteX26" fmla="*/ 406400 w 12191327"/>
              <a:gd name="connsiteY26" fmla="*/ 12700 h 12700"/>
              <a:gd name="connsiteX27" fmla="*/ 355600 w 12191327"/>
              <a:gd name="connsiteY27" fmla="*/ 12700 h 12700"/>
              <a:gd name="connsiteX28" fmla="*/ 355600 w 12191327"/>
              <a:gd name="connsiteY28" fmla="*/ 0 h 12700"/>
              <a:gd name="connsiteX30" fmla="*/ 444500 w 12191327"/>
              <a:gd name="connsiteY30" fmla="*/ 0 h 12700"/>
              <a:gd name="connsiteX31" fmla="*/ 495300 w 12191327"/>
              <a:gd name="connsiteY31" fmla="*/ 0 h 12700"/>
              <a:gd name="connsiteX32" fmla="*/ 495300 w 12191327"/>
              <a:gd name="connsiteY32" fmla="*/ 12700 h 12700"/>
              <a:gd name="connsiteX33" fmla="*/ 444500 w 12191327"/>
              <a:gd name="connsiteY33" fmla="*/ 12700 h 12700"/>
              <a:gd name="connsiteX34" fmla="*/ 444500 w 12191327"/>
              <a:gd name="connsiteY34" fmla="*/ 0 h 12700"/>
              <a:gd name="connsiteX36" fmla="*/ 533400 w 12191327"/>
              <a:gd name="connsiteY36" fmla="*/ 0 h 12700"/>
              <a:gd name="connsiteX37" fmla="*/ 584200 w 12191327"/>
              <a:gd name="connsiteY37" fmla="*/ 0 h 12700"/>
              <a:gd name="connsiteX38" fmla="*/ 584200 w 12191327"/>
              <a:gd name="connsiteY38" fmla="*/ 12700 h 12700"/>
              <a:gd name="connsiteX39" fmla="*/ 533400 w 12191327"/>
              <a:gd name="connsiteY39" fmla="*/ 12700 h 12700"/>
              <a:gd name="connsiteX40" fmla="*/ 533400 w 12191327"/>
              <a:gd name="connsiteY40" fmla="*/ 0 h 12700"/>
              <a:gd name="connsiteX42" fmla="*/ 622300 w 12191327"/>
              <a:gd name="connsiteY42" fmla="*/ 0 h 12700"/>
              <a:gd name="connsiteX43" fmla="*/ 673100 w 12191327"/>
              <a:gd name="connsiteY43" fmla="*/ 0 h 12700"/>
              <a:gd name="connsiteX44" fmla="*/ 673100 w 12191327"/>
              <a:gd name="connsiteY44" fmla="*/ 12700 h 12700"/>
              <a:gd name="connsiteX45" fmla="*/ 622300 w 12191327"/>
              <a:gd name="connsiteY45" fmla="*/ 12700 h 12700"/>
              <a:gd name="connsiteX46" fmla="*/ 622300 w 12191327"/>
              <a:gd name="connsiteY46" fmla="*/ 0 h 12700"/>
              <a:gd name="connsiteX48" fmla="*/ 711200 w 12191327"/>
              <a:gd name="connsiteY48" fmla="*/ 0 h 12700"/>
              <a:gd name="connsiteX49" fmla="*/ 762000 w 12191327"/>
              <a:gd name="connsiteY49" fmla="*/ 0 h 12700"/>
              <a:gd name="connsiteX50" fmla="*/ 762000 w 12191327"/>
              <a:gd name="connsiteY50" fmla="*/ 12700 h 12700"/>
              <a:gd name="connsiteX51" fmla="*/ 711200 w 12191327"/>
              <a:gd name="connsiteY51" fmla="*/ 12700 h 12700"/>
              <a:gd name="connsiteX52" fmla="*/ 711200 w 12191327"/>
              <a:gd name="connsiteY52" fmla="*/ 0 h 12700"/>
              <a:gd name="connsiteX54" fmla="*/ 800100 w 12191327"/>
              <a:gd name="connsiteY54" fmla="*/ 0 h 12700"/>
              <a:gd name="connsiteX55" fmla="*/ 850900 w 12191327"/>
              <a:gd name="connsiteY55" fmla="*/ 0 h 12700"/>
              <a:gd name="connsiteX56" fmla="*/ 850900 w 12191327"/>
              <a:gd name="connsiteY56" fmla="*/ 12700 h 12700"/>
              <a:gd name="connsiteX57" fmla="*/ 800100 w 12191327"/>
              <a:gd name="connsiteY57" fmla="*/ 12700 h 12700"/>
              <a:gd name="connsiteX58" fmla="*/ 800100 w 12191327"/>
              <a:gd name="connsiteY58" fmla="*/ 0 h 12700"/>
              <a:gd name="connsiteX60" fmla="*/ 889000 w 12191327"/>
              <a:gd name="connsiteY60" fmla="*/ 0 h 12700"/>
              <a:gd name="connsiteX61" fmla="*/ 939800 w 12191327"/>
              <a:gd name="connsiteY61" fmla="*/ 0 h 12700"/>
              <a:gd name="connsiteX62" fmla="*/ 939800 w 12191327"/>
              <a:gd name="connsiteY62" fmla="*/ 12700 h 12700"/>
              <a:gd name="connsiteX63" fmla="*/ 889000 w 12191327"/>
              <a:gd name="connsiteY63" fmla="*/ 12700 h 12700"/>
              <a:gd name="connsiteX64" fmla="*/ 889000 w 12191327"/>
              <a:gd name="connsiteY64" fmla="*/ 0 h 12700"/>
              <a:gd name="connsiteX66" fmla="*/ 977900 w 12191327"/>
              <a:gd name="connsiteY66" fmla="*/ 0 h 12700"/>
              <a:gd name="connsiteX67" fmla="*/ 1028700 w 12191327"/>
              <a:gd name="connsiteY67" fmla="*/ 0 h 12700"/>
              <a:gd name="connsiteX68" fmla="*/ 1028700 w 12191327"/>
              <a:gd name="connsiteY68" fmla="*/ 12700 h 12700"/>
              <a:gd name="connsiteX69" fmla="*/ 977900 w 12191327"/>
              <a:gd name="connsiteY69" fmla="*/ 12700 h 12700"/>
              <a:gd name="connsiteX70" fmla="*/ 977900 w 12191327"/>
              <a:gd name="connsiteY70" fmla="*/ 0 h 12700"/>
              <a:gd name="connsiteX72" fmla="*/ 1066800 w 12191327"/>
              <a:gd name="connsiteY72" fmla="*/ 0 h 12700"/>
              <a:gd name="connsiteX73" fmla="*/ 1117600 w 12191327"/>
              <a:gd name="connsiteY73" fmla="*/ 0 h 12700"/>
              <a:gd name="connsiteX74" fmla="*/ 1117600 w 12191327"/>
              <a:gd name="connsiteY74" fmla="*/ 12700 h 12700"/>
              <a:gd name="connsiteX75" fmla="*/ 1066800 w 12191327"/>
              <a:gd name="connsiteY75" fmla="*/ 12700 h 12700"/>
              <a:gd name="connsiteX76" fmla="*/ 1066800 w 12191327"/>
              <a:gd name="connsiteY76" fmla="*/ 0 h 12700"/>
              <a:gd name="connsiteX78" fmla="*/ 1155700 w 12191327"/>
              <a:gd name="connsiteY78" fmla="*/ 0 h 12700"/>
              <a:gd name="connsiteX79" fmla="*/ 1206500 w 12191327"/>
              <a:gd name="connsiteY79" fmla="*/ 0 h 12700"/>
              <a:gd name="connsiteX80" fmla="*/ 1206500 w 12191327"/>
              <a:gd name="connsiteY80" fmla="*/ 12700 h 12700"/>
              <a:gd name="connsiteX81" fmla="*/ 1155700 w 12191327"/>
              <a:gd name="connsiteY81" fmla="*/ 12700 h 12700"/>
              <a:gd name="connsiteX82" fmla="*/ 1155700 w 12191327"/>
              <a:gd name="connsiteY82" fmla="*/ 0 h 12700"/>
              <a:gd name="connsiteX84" fmla="*/ 1244600 w 12191327"/>
              <a:gd name="connsiteY84" fmla="*/ 0 h 12700"/>
              <a:gd name="connsiteX85" fmla="*/ 1295400 w 12191327"/>
              <a:gd name="connsiteY85" fmla="*/ 0 h 12700"/>
              <a:gd name="connsiteX86" fmla="*/ 1295400 w 12191327"/>
              <a:gd name="connsiteY86" fmla="*/ 12700 h 12700"/>
              <a:gd name="connsiteX87" fmla="*/ 1244600 w 12191327"/>
              <a:gd name="connsiteY87" fmla="*/ 12700 h 12700"/>
              <a:gd name="connsiteX88" fmla="*/ 1244600 w 12191327"/>
              <a:gd name="connsiteY88" fmla="*/ 0 h 12700"/>
              <a:gd name="connsiteX90" fmla="*/ 1333500 w 12191327"/>
              <a:gd name="connsiteY90" fmla="*/ 0 h 12700"/>
              <a:gd name="connsiteX91" fmla="*/ 1384300 w 12191327"/>
              <a:gd name="connsiteY91" fmla="*/ 0 h 12700"/>
              <a:gd name="connsiteX92" fmla="*/ 1384300 w 12191327"/>
              <a:gd name="connsiteY92" fmla="*/ 12700 h 12700"/>
              <a:gd name="connsiteX93" fmla="*/ 1333500 w 12191327"/>
              <a:gd name="connsiteY93" fmla="*/ 12700 h 12700"/>
              <a:gd name="connsiteX94" fmla="*/ 1333500 w 12191327"/>
              <a:gd name="connsiteY94" fmla="*/ 0 h 12700"/>
              <a:gd name="connsiteX96" fmla="*/ 1422400 w 12191327"/>
              <a:gd name="connsiteY96" fmla="*/ 0 h 12700"/>
              <a:gd name="connsiteX97" fmla="*/ 1473200 w 12191327"/>
              <a:gd name="connsiteY97" fmla="*/ 0 h 12700"/>
              <a:gd name="connsiteX98" fmla="*/ 1473200 w 12191327"/>
              <a:gd name="connsiteY98" fmla="*/ 12700 h 12700"/>
              <a:gd name="connsiteX99" fmla="*/ 1422400 w 12191327"/>
              <a:gd name="connsiteY99" fmla="*/ 12700 h 12700"/>
              <a:gd name="connsiteX100" fmla="*/ 1422400 w 12191327"/>
              <a:gd name="connsiteY100" fmla="*/ 0 h 12700"/>
              <a:gd name="connsiteX102" fmla="*/ 1511300 w 12191327"/>
              <a:gd name="connsiteY102" fmla="*/ 0 h 12700"/>
              <a:gd name="connsiteX103" fmla="*/ 1562100 w 12191327"/>
              <a:gd name="connsiteY103" fmla="*/ 0 h 12700"/>
              <a:gd name="connsiteX104" fmla="*/ 1562100 w 12191327"/>
              <a:gd name="connsiteY104" fmla="*/ 12700 h 12700"/>
              <a:gd name="connsiteX105" fmla="*/ 1511300 w 12191327"/>
              <a:gd name="connsiteY105" fmla="*/ 12700 h 12700"/>
              <a:gd name="connsiteX106" fmla="*/ 1511300 w 12191327"/>
              <a:gd name="connsiteY106" fmla="*/ 0 h 12700"/>
              <a:gd name="connsiteX108" fmla="*/ 1600200 w 12191327"/>
              <a:gd name="connsiteY108" fmla="*/ 0 h 12700"/>
              <a:gd name="connsiteX109" fmla="*/ 1651000 w 12191327"/>
              <a:gd name="connsiteY109" fmla="*/ 0 h 12700"/>
              <a:gd name="connsiteX110" fmla="*/ 1651000 w 12191327"/>
              <a:gd name="connsiteY110" fmla="*/ 12700 h 12700"/>
              <a:gd name="connsiteX111" fmla="*/ 1600200 w 12191327"/>
              <a:gd name="connsiteY111" fmla="*/ 12700 h 12700"/>
              <a:gd name="connsiteX112" fmla="*/ 1600200 w 12191327"/>
              <a:gd name="connsiteY112" fmla="*/ 0 h 12700"/>
              <a:gd name="connsiteX114" fmla="*/ 1689100 w 12191327"/>
              <a:gd name="connsiteY114" fmla="*/ 0 h 12700"/>
              <a:gd name="connsiteX115" fmla="*/ 1739900 w 12191327"/>
              <a:gd name="connsiteY115" fmla="*/ 0 h 12700"/>
              <a:gd name="connsiteX116" fmla="*/ 1739900 w 12191327"/>
              <a:gd name="connsiteY116" fmla="*/ 12700 h 12700"/>
              <a:gd name="connsiteX117" fmla="*/ 1689100 w 12191327"/>
              <a:gd name="connsiteY117" fmla="*/ 12700 h 12700"/>
              <a:gd name="connsiteX118" fmla="*/ 1689100 w 12191327"/>
              <a:gd name="connsiteY118" fmla="*/ 0 h 12700"/>
              <a:gd name="connsiteX120" fmla="*/ 1778000 w 12191327"/>
              <a:gd name="connsiteY120" fmla="*/ 0 h 12700"/>
              <a:gd name="connsiteX121" fmla="*/ 1828800 w 12191327"/>
              <a:gd name="connsiteY121" fmla="*/ 0 h 12700"/>
              <a:gd name="connsiteX122" fmla="*/ 1828800 w 12191327"/>
              <a:gd name="connsiteY122" fmla="*/ 12700 h 12700"/>
              <a:gd name="connsiteX123" fmla="*/ 1778000 w 12191327"/>
              <a:gd name="connsiteY123" fmla="*/ 12700 h 12700"/>
              <a:gd name="connsiteX124" fmla="*/ 1778000 w 12191327"/>
              <a:gd name="connsiteY124" fmla="*/ 0 h 12700"/>
              <a:gd name="connsiteX126" fmla="*/ 1866900 w 12191327"/>
              <a:gd name="connsiteY126" fmla="*/ 0 h 12700"/>
              <a:gd name="connsiteX127" fmla="*/ 1917700 w 12191327"/>
              <a:gd name="connsiteY127" fmla="*/ 0 h 12700"/>
              <a:gd name="connsiteX128" fmla="*/ 1917700 w 12191327"/>
              <a:gd name="connsiteY128" fmla="*/ 12700 h 12700"/>
              <a:gd name="connsiteX129" fmla="*/ 1866900 w 12191327"/>
              <a:gd name="connsiteY129" fmla="*/ 12700 h 12700"/>
              <a:gd name="connsiteX130" fmla="*/ 1866900 w 12191327"/>
              <a:gd name="connsiteY130" fmla="*/ 0 h 12700"/>
              <a:gd name="connsiteX132" fmla="*/ 1955800 w 12191327"/>
              <a:gd name="connsiteY132" fmla="*/ 0 h 12700"/>
              <a:gd name="connsiteX133" fmla="*/ 2006600 w 12191327"/>
              <a:gd name="connsiteY133" fmla="*/ 0 h 12700"/>
              <a:gd name="connsiteX134" fmla="*/ 2006600 w 12191327"/>
              <a:gd name="connsiteY134" fmla="*/ 12700 h 12700"/>
              <a:gd name="connsiteX135" fmla="*/ 1955800 w 12191327"/>
              <a:gd name="connsiteY135" fmla="*/ 12700 h 12700"/>
              <a:gd name="connsiteX136" fmla="*/ 1955800 w 12191327"/>
              <a:gd name="connsiteY136" fmla="*/ 0 h 12700"/>
              <a:gd name="connsiteX138" fmla="*/ 2044700 w 12191327"/>
              <a:gd name="connsiteY138" fmla="*/ 0 h 12700"/>
              <a:gd name="connsiteX139" fmla="*/ 2095500 w 12191327"/>
              <a:gd name="connsiteY139" fmla="*/ 0 h 12700"/>
              <a:gd name="connsiteX140" fmla="*/ 2095500 w 12191327"/>
              <a:gd name="connsiteY140" fmla="*/ 12700 h 12700"/>
              <a:gd name="connsiteX141" fmla="*/ 2044700 w 12191327"/>
              <a:gd name="connsiteY141" fmla="*/ 12700 h 12700"/>
              <a:gd name="connsiteX142" fmla="*/ 2044700 w 12191327"/>
              <a:gd name="connsiteY142" fmla="*/ 0 h 12700"/>
              <a:gd name="connsiteX144" fmla="*/ 2133600 w 12191327"/>
              <a:gd name="connsiteY144" fmla="*/ 0 h 12700"/>
              <a:gd name="connsiteX145" fmla="*/ 2184400 w 12191327"/>
              <a:gd name="connsiteY145" fmla="*/ 0 h 12700"/>
              <a:gd name="connsiteX146" fmla="*/ 2184400 w 12191327"/>
              <a:gd name="connsiteY146" fmla="*/ 12700 h 12700"/>
              <a:gd name="connsiteX147" fmla="*/ 2133600 w 12191327"/>
              <a:gd name="connsiteY147" fmla="*/ 12700 h 12700"/>
              <a:gd name="connsiteX148" fmla="*/ 2133600 w 12191327"/>
              <a:gd name="connsiteY148" fmla="*/ 0 h 12700"/>
              <a:gd name="connsiteX150" fmla="*/ 2222500 w 12191327"/>
              <a:gd name="connsiteY150" fmla="*/ 0 h 12700"/>
              <a:gd name="connsiteX151" fmla="*/ 2273300 w 12191327"/>
              <a:gd name="connsiteY151" fmla="*/ 0 h 12700"/>
              <a:gd name="connsiteX152" fmla="*/ 2273300 w 12191327"/>
              <a:gd name="connsiteY152" fmla="*/ 12700 h 12700"/>
              <a:gd name="connsiteX153" fmla="*/ 2222500 w 12191327"/>
              <a:gd name="connsiteY153" fmla="*/ 12700 h 12700"/>
              <a:gd name="connsiteX154" fmla="*/ 2222500 w 12191327"/>
              <a:gd name="connsiteY154" fmla="*/ 0 h 12700"/>
              <a:gd name="connsiteX156" fmla="*/ 2311400 w 12191327"/>
              <a:gd name="connsiteY156" fmla="*/ 0 h 12700"/>
              <a:gd name="connsiteX157" fmla="*/ 2362200 w 12191327"/>
              <a:gd name="connsiteY157" fmla="*/ 0 h 12700"/>
              <a:gd name="connsiteX158" fmla="*/ 2362200 w 12191327"/>
              <a:gd name="connsiteY158" fmla="*/ 12700 h 12700"/>
              <a:gd name="connsiteX159" fmla="*/ 2311400 w 12191327"/>
              <a:gd name="connsiteY159" fmla="*/ 12700 h 12700"/>
              <a:gd name="connsiteX160" fmla="*/ 2311400 w 12191327"/>
              <a:gd name="connsiteY160" fmla="*/ 0 h 12700"/>
              <a:gd name="connsiteX162" fmla="*/ 2400300 w 12191327"/>
              <a:gd name="connsiteY162" fmla="*/ 0 h 12700"/>
              <a:gd name="connsiteX163" fmla="*/ 2451100 w 12191327"/>
              <a:gd name="connsiteY163" fmla="*/ 0 h 12700"/>
              <a:gd name="connsiteX164" fmla="*/ 2451100 w 12191327"/>
              <a:gd name="connsiteY164" fmla="*/ 12700 h 12700"/>
              <a:gd name="connsiteX165" fmla="*/ 2400300 w 12191327"/>
              <a:gd name="connsiteY165" fmla="*/ 12700 h 12700"/>
              <a:gd name="connsiteX166" fmla="*/ 2400300 w 12191327"/>
              <a:gd name="connsiteY166" fmla="*/ 0 h 12700"/>
              <a:gd name="connsiteX168" fmla="*/ 2489200 w 12191327"/>
              <a:gd name="connsiteY168" fmla="*/ 0 h 12700"/>
              <a:gd name="connsiteX169" fmla="*/ 2540000 w 12191327"/>
              <a:gd name="connsiteY169" fmla="*/ 0 h 12700"/>
              <a:gd name="connsiteX170" fmla="*/ 2540000 w 12191327"/>
              <a:gd name="connsiteY170" fmla="*/ 12700 h 12700"/>
              <a:gd name="connsiteX171" fmla="*/ 2489200 w 12191327"/>
              <a:gd name="connsiteY171" fmla="*/ 12700 h 12700"/>
              <a:gd name="connsiteX172" fmla="*/ 2489200 w 12191327"/>
              <a:gd name="connsiteY172" fmla="*/ 0 h 12700"/>
              <a:gd name="connsiteX174" fmla="*/ 2578100 w 12191327"/>
              <a:gd name="connsiteY174" fmla="*/ 0 h 12700"/>
              <a:gd name="connsiteX175" fmla="*/ 2628900 w 12191327"/>
              <a:gd name="connsiteY175" fmla="*/ 0 h 12700"/>
              <a:gd name="connsiteX176" fmla="*/ 2628900 w 12191327"/>
              <a:gd name="connsiteY176" fmla="*/ 12700 h 12700"/>
              <a:gd name="connsiteX177" fmla="*/ 2578100 w 12191327"/>
              <a:gd name="connsiteY177" fmla="*/ 12700 h 12700"/>
              <a:gd name="connsiteX178" fmla="*/ 2578100 w 12191327"/>
              <a:gd name="connsiteY178" fmla="*/ 0 h 12700"/>
              <a:gd name="connsiteX180" fmla="*/ 2667000 w 12191327"/>
              <a:gd name="connsiteY180" fmla="*/ 0 h 12700"/>
              <a:gd name="connsiteX181" fmla="*/ 2717800 w 12191327"/>
              <a:gd name="connsiteY181" fmla="*/ 0 h 12700"/>
              <a:gd name="connsiteX182" fmla="*/ 2717800 w 12191327"/>
              <a:gd name="connsiteY182" fmla="*/ 12700 h 12700"/>
              <a:gd name="connsiteX183" fmla="*/ 2667000 w 12191327"/>
              <a:gd name="connsiteY183" fmla="*/ 12700 h 12700"/>
              <a:gd name="connsiteX184" fmla="*/ 2667000 w 12191327"/>
              <a:gd name="connsiteY184" fmla="*/ 0 h 12700"/>
              <a:gd name="connsiteX186" fmla="*/ 2755900 w 12191327"/>
              <a:gd name="connsiteY186" fmla="*/ 0 h 12700"/>
              <a:gd name="connsiteX187" fmla="*/ 2806700 w 12191327"/>
              <a:gd name="connsiteY187" fmla="*/ 0 h 12700"/>
              <a:gd name="connsiteX188" fmla="*/ 2806700 w 12191327"/>
              <a:gd name="connsiteY188" fmla="*/ 12700 h 12700"/>
              <a:gd name="connsiteX189" fmla="*/ 2755900 w 12191327"/>
              <a:gd name="connsiteY189" fmla="*/ 12700 h 12700"/>
              <a:gd name="connsiteX190" fmla="*/ 2755900 w 12191327"/>
              <a:gd name="connsiteY190" fmla="*/ 0 h 12700"/>
              <a:gd name="connsiteX192" fmla="*/ 2844800 w 12191327"/>
              <a:gd name="connsiteY192" fmla="*/ 0 h 12700"/>
              <a:gd name="connsiteX193" fmla="*/ 2895600 w 12191327"/>
              <a:gd name="connsiteY193" fmla="*/ 0 h 12700"/>
              <a:gd name="connsiteX194" fmla="*/ 2895600 w 12191327"/>
              <a:gd name="connsiteY194" fmla="*/ 12700 h 12700"/>
              <a:gd name="connsiteX195" fmla="*/ 2844800 w 12191327"/>
              <a:gd name="connsiteY195" fmla="*/ 12700 h 12700"/>
              <a:gd name="connsiteX196" fmla="*/ 2844800 w 12191327"/>
              <a:gd name="connsiteY196" fmla="*/ 0 h 12700"/>
              <a:gd name="connsiteX198" fmla="*/ 2933700 w 12191327"/>
              <a:gd name="connsiteY198" fmla="*/ 0 h 12700"/>
              <a:gd name="connsiteX199" fmla="*/ 2984500 w 12191327"/>
              <a:gd name="connsiteY199" fmla="*/ 0 h 12700"/>
              <a:gd name="connsiteX200" fmla="*/ 2984500 w 12191327"/>
              <a:gd name="connsiteY200" fmla="*/ 12700 h 12700"/>
              <a:gd name="connsiteX201" fmla="*/ 2933700 w 12191327"/>
              <a:gd name="connsiteY201" fmla="*/ 12700 h 12700"/>
              <a:gd name="connsiteX202" fmla="*/ 2933700 w 12191327"/>
              <a:gd name="connsiteY202" fmla="*/ 0 h 12700"/>
              <a:gd name="connsiteX204" fmla="*/ 3022600 w 12191327"/>
              <a:gd name="connsiteY204" fmla="*/ 0 h 12700"/>
              <a:gd name="connsiteX205" fmla="*/ 3073400 w 12191327"/>
              <a:gd name="connsiteY205" fmla="*/ 0 h 12700"/>
              <a:gd name="connsiteX206" fmla="*/ 3073400 w 12191327"/>
              <a:gd name="connsiteY206" fmla="*/ 12700 h 12700"/>
              <a:gd name="connsiteX207" fmla="*/ 3022600 w 12191327"/>
              <a:gd name="connsiteY207" fmla="*/ 12700 h 12700"/>
              <a:gd name="connsiteX208" fmla="*/ 3022600 w 12191327"/>
              <a:gd name="connsiteY208" fmla="*/ 0 h 12700"/>
              <a:gd name="connsiteX210" fmla="*/ 3111500 w 12191327"/>
              <a:gd name="connsiteY210" fmla="*/ 0 h 12700"/>
              <a:gd name="connsiteX211" fmla="*/ 3162300 w 12191327"/>
              <a:gd name="connsiteY211" fmla="*/ 0 h 12700"/>
              <a:gd name="connsiteX212" fmla="*/ 3162300 w 12191327"/>
              <a:gd name="connsiteY212" fmla="*/ 12700 h 12700"/>
              <a:gd name="connsiteX213" fmla="*/ 3111500 w 12191327"/>
              <a:gd name="connsiteY213" fmla="*/ 12700 h 12700"/>
              <a:gd name="connsiteX214" fmla="*/ 3111500 w 12191327"/>
              <a:gd name="connsiteY214" fmla="*/ 0 h 12700"/>
              <a:gd name="connsiteX216" fmla="*/ 3200400 w 12191327"/>
              <a:gd name="connsiteY216" fmla="*/ 0 h 12700"/>
              <a:gd name="connsiteX217" fmla="*/ 3251200 w 12191327"/>
              <a:gd name="connsiteY217" fmla="*/ 0 h 12700"/>
              <a:gd name="connsiteX218" fmla="*/ 3251200 w 12191327"/>
              <a:gd name="connsiteY218" fmla="*/ 12700 h 12700"/>
              <a:gd name="connsiteX219" fmla="*/ 3200400 w 12191327"/>
              <a:gd name="connsiteY219" fmla="*/ 12700 h 12700"/>
              <a:gd name="connsiteX220" fmla="*/ 3200400 w 12191327"/>
              <a:gd name="connsiteY220" fmla="*/ 0 h 12700"/>
              <a:gd name="connsiteX222" fmla="*/ 3289300 w 12191327"/>
              <a:gd name="connsiteY222" fmla="*/ 0 h 12700"/>
              <a:gd name="connsiteX223" fmla="*/ 3340100 w 12191327"/>
              <a:gd name="connsiteY223" fmla="*/ 0 h 12700"/>
              <a:gd name="connsiteX224" fmla="*/ 3340100 w 12191327"/>
              <a:gd name="connsiteY224" fmla="*/ 12700 h 12700"/>
              <a:gd name="connsiteX225" fmla="*/ 3289300 w 12191327"/>
              <a:gd name="connsiteY225" fmla="*/ 12700 h 12700"/>
              <a:gd name="connsiteX226" fmla="*/ 3289300 w 12191327"/>
              <a:gd name="connsiteY226" fmla="*/ 0 h 12700"/>
              <a:gd name="connsiteX228" fmla="*/ 3378200 w 12191327"/>
              <a:gd name="connsiteY228" fmla="*/ 0 h 12700"/>
              <a:gd name="connsiteX229" fmla="*/ 3429000 w 12191327"/>
              <a:gd name="connsiteY229" fmla="*/ 0 h 12700"/>
              <a:gd name="connsiteX230" fmla="*/ 3429000 w 12191327"/>
              <a:gd name="connsiteY230" fmla="*/ 12700 h 12700"/>
              <a:gd name="connsiteX231" fmla="*/ 3378200 w 12191327"/>
              <a:gd name="connsiteY231" fmla="*/ 12700 h 12700"/>
              <a:gd name="connsiteX232" fmla="*/ 3378200 w 12191327"/>
              <a:gd name="connsiteY232" fmla="*/ 0 h 12700"/>
              <a:gd name="connsiteX234" fmla="*/ 3467100 w 12191327"/>
              <a:gd name="connsiteY234" fmla="*/ 0 h 12700"/>
              <a:gd name="connsiteX235" fmla="*/ 3517900 w 12191327"/>
              <a:gd name="connsiteY235" fmla="*/ 0 h 12700"/>
              <a:gd name="connsiteX236" fmla="*/ 3517900 w 12191327"/>
              <a:gd name="connsiteY236" fmla="*/ 12700 h 12700"/>
              <a:gd name="connsiteX237" fmla="*/ 3467100 w 12191327"/>
              <a:gd name="connsiteY237" fmla="*/ 12700 h 12700"/>
              <a:gd name="connsiteX238" fmla="*/ 3467100 w 12191327"/>
              <a:gd name="connsiteY238" fmla="*/ 0 h 12700"/>
              <a:gd name="connsiteX240" fmla="*/ 3556000 w 12191327"/>
              <a:gd name="connsiteY240" fmla="*/ 0 h 12700"/>
              <a:gd name="connsiteX241" fmla="*/ 3606800 w 12191327"/>
              <a:gd name="connsiteY241" fmla="*/ 0 h 12700"/>
              <a:gd name="connsiteX242" fmla="*/ 3606800 w 12191327"/>
              <a:gd name="connsiteY242" fmla="*/ 12700 h 12700"/>
              <a:gd name="connsiteX243" fmla="*/ 3556000 w 12191327"/>
              <a:gd name="connsiteY243" fmla="*/ 12700 h 12700"/>
              <a:gd name="connsiteX244" fmla="*/ 3556000 w 12191327"/>
              <a:gd name="connsiteY244" fmla="*/ 0 h 12700"/>
              <a:gd name="connsiteX246" fmla="*/ 3644900 w 12191327"/>
              <a:gd name="connsiteY246" fmla="*/ 0 h 12700"/>
              <a:gd name="connsiteX247" fmla="*/ 3695700 w 12191327"/>
              <a:gd name="connsiteY247" fmla="*/ 0 h 12700"/>
              <a:gd name="connsiteX248" fmla="*/ 3695700 w 12191327"/>
              <a:gd name="connsiteY248" fmla="*/ 12700 h 12700"/>
              <a:gd name="connsiteX249" fmla="*/ 3644900 w 12191327"/>
              <a:gd name="connsiteY249" fmla="*/ 12700 h 12700"/>
              <a:gd name="connsiteX250" fmla="*/ 3644900 w 12191327"/>
              <a:gd name="connsiteY250" fmla="*/ 0 h 12700"/>
              <a:gd name="connsiteX252" fmla="*/ 3733800 w 12191327"/>
              <a:gd name="connsiteY252" fmla="*/ 0 h 12700"/>
              <a:gd name="connsiteX253" fmla="*/ 3784600 w 12191327"/>
              <a:gd name="connsiteY253" fmla="*/ 0 h 12700"/>
              <a:gd name="connsiteX254" fmla="*/ 3784600 w 12191327"/>
              <a:gd name="connsiteY254" fmla="*/ 12700 h 12700"/>
              <a:gd name="connsiteX255" fmla="*/ 3733800 w 12191327"/>
              <a:gd name="connsiteY255" fmla="*/ 12700 h 12700"/>
              <a:gd name="connsiteX256" fmla="*/ 3733800 w 12191327"/>
              <a:gd name="connsiteY256" fmla="*/ 0 h 12700"/>
              <a:gd name="connsiteX258" fmla="*/ 3822700 w 12191327"/>
              <a:gd name="connsiteY258" fmla="*/ 0 h 12700"/>
              <a:gd name="connsiteX259" fmla="*/ 3873500 w 12191327"/>
              <a:gd name="connsiteY259" fmla="*/ 0 h 12700"/>
              <a:gd name="connsiteX260" fmla="*/ 3873500 w 12191327"/>
              <a:gd name="connsiteY260" fmla="*/ 12700 h 12700"/>
              <a:gd name="connsiteX261" fmla="*/ 3822700 w 12191327"/>
              <a:gd name="connsiteY261" fmla="*/ 12700 h 12700"/>
              <a:gd name="connsiteX262" fmla="*/ 3822700 w 12191327"/>
              <a:gd name="connsiteY262" fmla="*/ 0 h 12700"/>
              <a:gd name="connsiteX264" fmla="*/ 3911600 w 12191327"/>
              <a:gd name="connsiteY264" fmla="*/ 0 h 12700"/>
              <a:gd name="connsiteX265" fmla="*/ 3962400 w 12191327"/>
              <a:gd name="connsiteY265" fmla="*/ 0 h 12700"/>
              <a:gd name="connsiteX266" fmla="*/ 3962400 w 12191327"/>
              <a:gd name="connsiteY266" fmla="*/ 12700 h 12700"/>
              <a:gd name="connsiteX267" fmla="*/ 3911600 w 12191327"/>
              <a:gd name="connsiteY267" fmla="*/ 12700 h 12700"/>
              <a:gd name="connsiteX268" fmla="*/ 3911600 w 12191327"/>
              <a:gd name="connsiteY268" fmla="*/ 0 h 12700"/>
              <a:gd name="connsiteX270" fmla="*/ 4000500 w 12191327"/>
              <a:gd name="connsiteY270" fmla="*/ 0 h 12700"/>
              <a:gd name="connsiteX271" fmla="*/ 4051300 w 12191327"/>
              <a:gd name="connsiteY271" fmla="*/ 0 h 12700"/>
              <a:gd name="connsiteX272" fmla="*/ 4051300 w 12191327"/>
              <a:gd name="connsiteY272" fmla="*/ 12700 h 12700"/>
              <a:gd name="connsiteX273" fmla="*/ 4000500 w 12191327"/>
              <a:gd name="connsiteY273" fmla="*/ 12700 h 12700"/>
              <a:gd name="connsiteX274" fmla="*/ 4000500 w 12191327"/>
              <a:gd name="connsiteY274" fmla="*/ 0 h 12700"/>
              <a:gd name="connsiteX276" fmla="*/ 4089400 w 12191327"/>
              <a:gd name="connsiteY276" fmla="*/ 0 h 12700"/>
              <a:gd name="connsiteX277" fmla="*/ 4140200 w 12191327"/>
              <a:gd name="connsiteY277" fmla="*/ 0 h 12700"/>
              <a:gd name="connsiteX278" fmla="*/ 4140200 w 12191327"/>
              <a:gd name="connsiteY278" fmla="*/ 12700 h 12700"/>
              <a:gd name="connsiteX279" fmla="*/ 4089400 w 12191327"/>
              <a:gd name="connsiteY279" fmla="*/ 12700 h 12700"/>
              <a:gd name="connsiteX280" fmla="*/ 4089400 w 12191327"/>
              <a:gd name="connsiteY280" fmla="*/ 0 h 12700"/>
              <a:gd name="connsiteX282" fmla="*/ 4178300 w 12191327"/>
              <a:gd name="connsiteY282" fmla="*/ 0 h 12700"/>
              <a:gd name="connsiteX283" fmla="*/ 4229100 w 12191327"/>
              <a:gd name="connsiteY283" fmla="*/ 0 h 12700"/>
              <a:gd name="connsiteX284" fmla="*/ 4229100 w 12191327"/>
              <a:gd name="connsiteY284" fmla="*/ 12700 h 12700"/>
              <a:gd name="connsiteX285" fmla="*/ 4178300 w 12191327"/>
              <a:gd name="connsiteY285" fmla="*/ 12700 h 12700"/>
              <a:gd name="connsiteX286" fmla="*/ 4178300 w 12191327"/>
              <a:gd name="connsiteY286" fmla="*/ 0 h 12700"/>
              <a:gd name="connsiteX288" fmla="*/ 4267200 w 12191327"/>
              <a:gd name="connsiteY288" fmla="*/ 0 h 12700"/>
              <a:gd name="connsiteX289" fmla="*/ 4318000 w 12191327"/>
              <a:gd name="connsiteY289" fmla="*/ 0 h 12700"/>
              <a:gd name="connsiteX290" fmla="*/ 4318000 w 12191327"/>
              <a:gd name="connsiteY290" fmla="*/ 12700 h 12700"/>
              <a:gd name="connsiteX291" fmla="*/ 4267200 w 12191327"/>
              <a:gd name="connsiteY291" fmla="*/ 12700 h 12700"/>
              <a:gd name="connsiteX292" fmla="*/ 4267200 w 12191327"/>
              <a:gd name="connsiteY292" fmla="*/ 0 h 12700"/>
              <a:gd name="connsiteX294" fmla="*/ 4356100 w 12191327"/>
              <a:gd name="connsiteY294" fmla="*/ 0 h 12700"/>
              <a:gd name="connsiteX295" fmla="*/ 4406900 w 12191327"/>
              <a:gd name="connsiteY295" fmla="*/ 0 h 12700"/>
              <a:gd name="connsiteX296" fmla="*/ 4406900 w 12191327"/>
              <a:gd name="connsiteY296" fmla="*/ 12700 h 12700"/>
              <a:gd name="connsiteX297" fmla="*/ 4356100 w 12191327"/>
              <a:gd name="connsiteY297" fmla="*/ 12700 h 12700"/>
              <a:gd name="connsiteX298" fmla="*/ 4356100 w 12191327"/>
              <a:gd name="connsiteY298" fmla="*/ 0 h 12700"/>
              <a:gd name="connsiteX300" fmla="*/ 4445000 w 12191327"/>
              <a:gd name="connsiteY300" fmla="*/ 0 h 12700"/>
              <a:gd name="connsiteX301" fmla="*/ 4495800 w 12191327"/>
              <a:gd name="connsiteY301" fmla="*/ 0 h 12700"/>
              <a:gd name="connsiteX302" fmla="*/ 4495800 w 12191327"/>
              <a:gd name="connsiteY302" fmla="*/ 12700 h 12700"/>
              <a:gd name="connsiteX303" fmla="*/ 4445000 w 12191327"/>
              <a:gd name="connsiteY303" fmla="*/ 12700 h 12700"/>
              <a:gd name="connsiteX304" fmla="*/ 4445000 w 12191327"/>
              <a:gd name="connsiteY304" fmla="*/ 0 h 12700"/>
              <a:gd name="connsiteX306" fmla="*/ 4533900 w 12191327"/>
              <a:gd name="connsiteY306" fmla="*/ 0 h 12700"/>
              <a:gd name="connsiteX307" fmla="*/ 4584700 w 12191327"/>
              <a:gd name="connsiteY307" fmla="*/ 0 h 12700"/>
              <a:gd name="connsiteX308" fmla="*/ 4584700 w 12191327"/>
              <a:gd name="connsiteY308" fmla="*/ 12700 h 12700"/>
              <a:gd name="connsiteX309" fmla="*/ 4533900 w 12191327"/>
              <a:gd name="connsiteY309" fmla="*/ 12700 h 12700"/>
              <a:gd name="connsiteX310" fmla="*/ 4533900 w 12191327"/>
              <a:gd name="connsiteY310" fmla="*/ 0 h 12700"/>
              <a:gd name="connsiteX312" fmla="*/ 4622800 w 12191327"/>
              <a:gd name="connsiteY312" fmla="*/ 0 h 12700"/>
              <a:gd name="connsiteX313" fmla="*/ 4673600 w 12191327"/>
              <a:gd name="connsiteY313" fmla="*/ 0 h 12700"/>
              <a:gd name="connsiteX314" fmla="*/ 4673600 w 12191327"/>
              <a:gd name="connsiteY314" fmla="*/ 12700 h 12700"/>
              <a:gd name="connsiteX315" fmla="*/ 4622800 w 12191327"/>
              <a:gd name="connsiteY315" fmla="*/ 12700 h 12700"/>
              <a:gd name="connsiteX316" fmla="*/ 4622800 w 12191327"/>
              <a:gd name="connsiteY316" fmla="*/ 0 h 12700"/>
              <a:gd name="connsiteX318" fmla="*/ 4711700 w 12191327"/>
              <a:gd name="connsiteY318" fmla="*/ 0 h 12700"/>
              <a:gd name="connsiteX319" fmla="*/ 4762500 w 12191327"/>
              <a:gd name="connsiteY319" fmla="*/ 0 h 12700"/>
              <a:gd name="connsiteX320" fmla="*/ 4762500 w 12191327"/>
              <a:gd name="connsiteY320" fmla="*/ 12700 h 12700"/>
              <a:gd name="connsiteX321" fmla="*/ 4711700 w 12191327"/>
              <a:gd name="connsiteY321" fmla="*/ 12700 h 12700"/>
              <a:gd name="connsiteX322" fmla="*/ 4711700 w 12191327"/>
              <a:gd name="connsiteY322" fmla="*/ 0 h 12700"/>
              <a:gd name="connsiteX324" fmla="*/ 4800600 w 12191327"/>
              <a:gd name="connsiteY324" fmla="*/ 0 h 12700"/>
              <a:gd name="connsiteX325" fmla="*/ 4851400 w 12191327"/>
              <a:gd name="connsiteY325" fmla="*/ 0 h 12700"/>
              <a:gd name="connsiteX326" fmla="*/ 4851400 w 12191327"/>
              <a:gd name="connsiteY326" fmla="*/ 12700 h 12700"/>
              <a:gd name="connsiteX327" fmla="*/ 4800600 w 12191327"/>
              <a:gd name="connsiteY327" fmla="*/ 12700 h 12700"/>
              <a:gd name="connsiteX328" fmla="*/ 4800600 w 12191327"/>
              <a:gd name="connsiteY328" fmla="*/ 0 h 12700"/>
              <a:gd name="connsiteX330" fmla="*/ 4889500 w 12191327"/>
              <a:gd name="connsiteY330" fmla="*/ 0 h 12700"/>
              <a:gd name="connsiteX331" fmla="*/ 4940300 w 12191327"/>
              <a:gd name="connsiteY331" fmla="*/ 0 h 12700"/>
              <a:gd name="connsiteX332" fmla="*/ 4940300 w 12191327"/>
              <a:gd name="connsiteY332" fmla="*/ 12700 h 12700"/>
              <a:gd name="connsiteX333" fmla="*/ 4889500 w 12191327"/>
              <a:gd name="connsiteY333" fmla="*/ 12700 h 12700"/>
              <a:gd name="connsiteX334" fmla="*/ 4889500 w 12191327"/>
              <a:gd name="connsiteY334" fmla="*/ 0 h 12700"/>
              <a:gd name="connsiteX336" fmla="*/ 4978400 w 12191327"/>
              <a:gd name="connsiteY336" fmla="*/ 0 h 12700"/>
              <a:gd name="connsiteX337" fmla="*/ 5029200 w 12191327"/>
              <a:gd name="connsiteY337" fmla="*/ 0 h 12700"/>
              <a:gd name="connsiteX338" fmla="*/ 5029200 w 12191327"/>
              <a:gd name="connsiteY338" fmla="*/ 12700 h 12700"/>
              <a:gd name="connsiteX339" fmla="*/ 4978400 w 12191327"/>
              <a:gd name="connsiteY339" fmla="*/ 12700 h 12700"/>
              <a:gd name="connsiteX340" fmla="*/ 4978400 w 12191327"/>
              <a:gd name="connsiteY340" fmla="*/ 0 h 12700"/>
              <a:gd name="connsiteX342" fmla="*/ 5067300 w 12191327"/>
              <a:gd name="connsiteY342" fmla="*/ 0 h 12700"/>
              <a:gd name="connsiteX343" fmla="*/ 5118100 w 12191327"/>
              <a:gd name="connsiteY343" fmla="*/ 0 h 12700"/>
              <a:gd name="connsiteX344" fmla="*/ 5118100 w 12191327"/>
              <a:gd name="connsiteY344" fmla="*/ 12700 h 12700"/>
              <a:gd name="connsiteX345" fmla="*/ 5067300 w 12191327"/>
              <a:gd name="connsiteY345" fmla="*/ 12700 h 12700"/>
              <a:gd name="connsiteX346" fmla="*/ 5067300 w 12191327"/>
              <a:gd name="connsiteY346" fmla="*/ 0 h 12700"/>
              <a:gd name="connsiteX348" fmla="*/ 5156200 w 12191327"/>
              <a:gd name="connsiteY348" fmla="*/ 0 h 12700"/>
              <a:gd name="connsiteX349" fmla="*/ 5207000 w 12191327"/>
              <a:gd name="connsiteY349" fmla="*/ 0 h 12700"/>
              <a:gd name="connsiteX350" fmla="*/ 5207000 w 12191327"/>
              <a:gd name="connsiteY350" fmla="*/ 12700 h 12700"/>
              <a:gd name="connsiteX351" fmla="*/ 5156200 w 12191327"/>
              <a:gd name="connsiteY351" fmla="*/ 12700 h 12700"/>
              <a:gd name="connsiteX352" fmla="*/ 5156200 w 12191327"/>
              <a:gd name="connsiteY352" fmla="*/ 0 h 12700"/>
              <a:gd name="connsiteX354" fmla="*/ 5245100 w 12191327"/>
              <a:gd name="connsiteY354" fmla="*/ 0 h 12700"/>
              <a:gd name="connsiteX355" fmla="*/ 5295900 w 12191327"/>
              <a:gd name="connsiteY355" fmla="*/ 0 h 12700"/>
              <a:gd name="connsiteX356" fmla="*/ 5295900 w 12191327"/>
              <a:gd name="connsiteY356" fmla="*/ 12700 h 12700"/>
              <a:gd name="connsiteX357" fmla="*/ 5245100 w 12191327"/>
              <a:gd name="connsiteY357" fmla="*/ 12700 h 12700"/>
              <a:gd name="connsiteX358" fmla="*/ 5245100 w 12191327"/>
              <a:gd name="connsiteY358" fmla="*/ 0 h 12700"/>
              <a:gd name="connsiteX360" fmla="*/ 5334000 w 12191327"/>
              <a:gd name="connsiteY360" fmla="*/ 0 h 12700"/>
              <a:gd name="connsiteX361" fmla="*/ 5384800 w 12191327"/>
              <a:gd name="connsiteY361" fmla="*/ 0 h 12700"/>
              <a:gd name="connsiteX362" fmla="*/ 5384800 w 12191327"/>
              <a:gd name="connsiteY362" fmla="*/ 12700 h 12700"/>
              <a:gd name="connsiteX363" fmla="*/ 5334000 w 12191327"/>
              <a:gd name="connsiteY363" fmla="*/ 12700 h 12700"/>
              <a:gd name="connsiteX364" fmla="*/ 5334000 w 12191327"/>
              <a:gd name="connsiteY364" fmla="*/ 0 h 12700"/>
              <a:gd name="connsiteX366" fmla="*/ 5422900 w 12191327"/>
              <a:gd name="connsiteY366" fmla="*/ 0 h 12700"/>
              <a:gd name="connsiteX367" fmla="*/ 5473700 w 12191327"/>
              <a:gd name="connsiteY367" fmla="*/ 0 h 12700"/>
              <a:gd name="connsiteX368" fmla="*/ 5473700 w 12191327"/>
              <a:gd name="connsiteY368" fmla="*/ 12700 h 12700"/>
              <a:gd name="connsiteX369" fmla="*/ 5422900 w 12191327"/>
              <a:gd name="connsiteY369" fmla="*/ 12700 h 12700"/>
              <a:gd name="connsiteX370" fmla="*/ 5422900 w 12191327"/>
              <a:gd name="connsiteY370" fmla="*/ 0 h 12700"/>
              <a:gd name="connsiteX372" fmla="*/ 5511800 w 12191327"/>
              <a:gd name="connsiteY372" fmla="*/ 0 h 12700"/>
              <a:gd name="connsiteX373" fmla="*/ 5562600 w 12191327"/>
              <a:gd name="connsiteY373" fmla="*/ 0 h 12700"/>
              <a:gd name="connsiteX374" fmla="*/ 5562600 w 12191327"/>
              <a:gd name="connsiteY374" fmla="*/ 12700 h 12700"/>
              <a:gd name="connsiteX375" fmla="*/ 5511800 w 12191327"/>
              <a:gd name="connsiteY375" fmla="*/ 12700 h 12700"/>
              <a:gd name="connsiteX376" fmla="*/ 5511800 w 12191327"/>
              <a:gd name="connsiteY376" fmla="*/ 0 h 12700"/>
              <a:gd name="connsiteX378" fmla="*/ 5600700 w 12191327"/>
              <a:gd name="connsiteY378" fmla="*/ 0 h 12700"/>
              <a:gd name="connsiteX379" fmla="*/ 5651500 w 12191327"/>
              <a:gd name="connsiteY379" fmla="*/ 0 h 12700"/>
              <a:gd name="connsiteX380" fmla="*/ 5651500 w 12191327"/>
              <a:gd name="connsiteY380" fmla="*/ 12700 h 12700"/>
              <a:gd name="connsiteX381" fmla="*/ 5600700 w 12191327"/>
              <a:gd name="connsiteY381" fmla="*/ 12700 h 12700"/>
              <a:gd name="connsiteX382" fmla="*/ 5600700 w 12191327"/>
              <a:gd name="connsiteY382" fmla="*/ 0 h 12700"/>
              <a:gd name="connsiteX384" fmla="*/ 5689600 w 12191327"/>
              <a:gd name="connsiteY384" fmla="*/ 0 h 12700"/>
              <a:gd name="connsiteX385" fmla="*/ 5740400 w 12191327"/>
              <a:gd name="connsiteY385" fmla="*/ 0 h 12700"/>
              <a:gd name="connsiteX386" fmla="*/ 5740400 w 12191327"/>
              <a:gd name="connsiteY386" fmla="*/ 12700 h 12700"/>
              <a:gd name="connsiteX387" fmla="*/ 5689600 w 12191327"/>
              <a:gd name="connsiteY387" fmla="*/ 12700 h 12700"/>
              <a:gd name="connsiteX388" fmla="*/ 5689600 w 12191327"/>
              <a:gd name="connsiteY388" fmla="*/ 0 h 12700"/>
              <a:gd name="connsiteX390" fmla="*/ 5778500 w 12191327"/>
              <a:gd name="connsiteY390" fmla="*/ 0 h 12700"/>
              <a:gd name="connsiteX391" fmla="*/ 5829300 w 12191327"/>
              <a:gd name="connsiteY391" fmla="*/ 0 h 12700"/>
              <a:gd name="connsiteX392" fmla="*/ 5829300 w 12191327"/>
              <a:gd name="connsiteY392" fmla="*/ 12700 h 12700"/>
              <a:gd name="connsiteX393" fmla="*/ 5778500 w 12191327"/>
              <a:gd name="connsiteY393" fmla="*/ 12700 h 12700"/>
              <a:gd name="connsiteX394" fmla="*/ 5778500 w 12191327"/>
              <a:gd name="connsiteY394" fmla="*/ 0 h 12700"/>
              <a:gd name="connsiteX396" fmla="*/ 5867400 w 12191327"/>
              <a:gd name="connsiteY396" fmla="*/ 0 h 12700"/>
              <a:gd name="connsiteX397" fmla="*/ 5918200 w 12191327"/>
              <a:gd name="connsiteY397" fmla="*/ 0 h 12700"/>
              <a:gd name="connsiteX398" fmla="*/ 5918200 w 12191327"/>
              <a:gd name="connsiteY398" fmla="*/ 12700 h 12700"/>
              <a:gd name="connsiteX399" fmla="*/ 5867400 w 12191327"/>
              <a:gd name="connsiteY399" fmla="*/ 12700 h 12700"/>
              <a:gd name="connsiteX400" fmla="*/ 5867400 w 12191327"/>
              <a:gd name="connsiteY400" fmla="*/ 0 h 12700"/>
              <a:gd name="connsiteX402" fmla="*/ 5956300 w 12191327"/>
              <a:gd name="connsiteY402" fmla="*/ 0 h 12700"/>
              <a:gd name="connsiteX403" fmla="*/ 6007100 w 12191327"/>
              <a:gd name="connsiteY403" fmla="*/ 0 h 12700"/>
              <a:gd name="connsiteX404" fmla="*/ 6007100 w 12191327"/>
              <a:gd name="connsiteY404" fmla="*/ 12700 h 12700"/>
              <a:gd name="connsiteX405" fmla="*/ 5956300 w 12191327"/>
              <a:gd name="connsiteY405" fmla="*/ 12700 h 12700"/>
              <a:gd name="connsiteX406" fmla="*/ 5956300 w 12191327"/>
              <a:gd name="connsiteY406" fmla="*/ 0 h 12700"/>
              <a:gd name="connsiteX408" fmla="*/ 6045200 w 12191327"/>
              <a:gd name="connsiteY408" fmla="*/ 0 h 12700"/>
              <a:gd name="connsiteX409" fmla="*/ 6096000 w 12191327"/>
              <a:gd name="connsiteY409" fmla="*/ 0 h 12700"/>
              <a:gd name="connsiteX410" fmla="*/ 6096000 w 12191327"/>
              <a:gd name="connsiteY410" fmla="*/ 12700 h 12700"/>
              <a:gd name="connsiteX411" fmla="*/ 6045200 w 12191327"/>
              <a:gd name="connsiteY411" fmla="*/ 12700 h 12700"/>
              <a:gd name="connsiteX412" fmla="*/ 6045200 w 12191327"/>
              <a:gd name="connsiteY412" fmla="*/ 0 h 12700"/>
              <a:gd name="connsiteX414" fmla="*/ 6134100 w 12191327"/>
              <a:gd name="connsiteY414" fmla="*/ 0 h 12700"/>
              <a:gd name="connsiteX415" fmla="*/ 6184900 w 12191327"/>
              <a:gd name="connsiteY415" fmla="*/ 0 h 12700"/>
              <a:gd name="connsiteX416" fmla="*/ 6184900 w 12191327"/>
              <a:gd name="connsiteY416" fmla="*/ 12700 h 12700"/>
              <a:gd name="connsiteX417" fmla="*/ 6134100 w 12191327"/>
              <a:gd name="connsiteY417" fmla="*/ 12700 h 12700"/>
              <a:gd name="connsiteX418" fmla="*/ 6134100 w 12191327"/>
              <a:gd name="connsiteY418" fmla="*/ 0 h 12700"/>
              <a:gd name="connsiteX420" fmla="*/ 6223000 w 12191327"/>
              <a:gd name="connsiteY420" fmla="*/ 0 h 12700"/>
              <a:gd name="connsiteX421" fmla="*/ 6273800 w 12191327"/>
              <a:gd name="connsiteY421" fmla="*/ 0 h 12700"/>
              <a:gd name="connsiteX422" fmla="*/ 6273800 w 12191327"/>
              <a:gd name="connsiteY422" fmla="*/ 12700 h 12700"/>
              <a:gd name="connsiteX423" fmla="*/ 6223000 w 12191327"/>
              <a:gd name="connsiteY423" fmla="*/ 12700 h 12700"/>
              <a:gd name="connsiteX424" fmla="*/ 6223000 w 12191327"/>
              <a:gd name="connsiteY424" fmla="*/ 0 h 12700"/>
              <a:gd name="connsiteX426" fmla="*/ 6311900 w 12191327"/>
              <a:gd name="connsiteY426" fmla="*/ 0 h 12700"/>
              <a:gd name="connsiteX427" fmla="*/ 6362700 w 12191327"/>
              <a:gd name="connsiteY427" fmla="*/ 0 h 12700"/>
              <a:gd name="connsiteX428" fmla="*/ 6362700 w 12191327"/>
              <a:gd name="connsiteY428" fmla="*/ 12700 h 12700"/>
              <a:gd name="connsiteX429" fmla="*/ 6311900 w 12191327"/>
              <a:gd name="connsiteY429" fmla="*/ 12700 h 12700"/>
              <a:gd name="connsiteX430" fmla="*/ 6311900 w 12191327"/>
              <a:gd name="connsiteY430" fmla="*/ 0 h 12700"/>
              <a:gd name="connsiteX432" fmla="*/ 6400800 w 12191327"/>
              <a:gd name="connsiteY432" fmla="*/ 0 h 12700"/>
              <a:gd name="connsiteX433" fmla="*/ 6451600 w 12191327"/>
              <a:gd name="connsiteY433" fmla="*/ 0 h 12700"/>
              <a:gd name="connsiteX434" fmla="*/ 6451600 w 12191327"/>
              <a:gd name="connsiteY434" fmla="*/ 12700 h 12700"/>
              <a:gd name="connsiteX435" fmla="*/ 6400800 w 12191327"/>
              <a:gd name="connsiteY435" fmla="*/ 12700 h 12700"/>
              <a:gd name="connsiteX436" fmla="*/ 6400800 w 12191327"/>
              <a:gd name="connsiteY436" fmla="*/ 0 h 12700"/>
              <a:gd name="connsiteX438" fmla="*/ 6489700 w 12191327"/>
              <a:gd name="connsiteY438" fmla="*/ 0 h 12700"/>
              <a:gd name="connsiteX439" fmla="*/ 6540500 w 12191327"/>
              <a:gd name="connsiteY439" fmla="*/ 0 h 12700"/>
              <a:gd name="connsiteX440" fmla="*/ 6540500 w 12191327"/>
              <a:gd name="connsiteY440" fmla="*/ 12700 h 12700"/>
              <a:gd name="connsiteX441" fmla="*/ 6489700 w 12191327"/>
              <a:gd name="connsiteY441" fmla="*/ 12700 h 12700"/>
              <a:gd name="connsiteX442" fmla="*/ 6489700 w 12191327"/>
              <a:gd name="connsiteY442" fmla="*/ 0 h 12700"/>
              <a:gd name="connsiteX444" fmla="*/ 6578600 w 12191327"/>
              <a:gd name="connsiteY444" fmla="*/ 0 h 12700"/>
              <a:gd name="connsiteX445" fmla="*/ 6629400 w 12191327"/>
              <a:gd name="connsiteY445" fmla="*/ 0 h 12700"/>
              <a:gd name="connsiteX446" fmla="*/ 6629400 w 12191327"/>
              <a:gd name="connsiteY446" fmla="*/ 12700 h 12700"/>
              <a:gd name="connsiteX447" fmla="*/ 6578600 w 12191327"/>
              <a:gd name="connsiteY447" fmla="*/ 12700 h 12700"/>
              <a:gd name="connsiteX448" fmla="*/ 6578600 w 12191327"/>
              <a:gd name="connsiteY448" fmla="*/ 0 h 12700"/>
              <a:gd name="connsiteX450" fmla="*/ 6667500 w 12191327"/>
              <a:gd name="connsiteY450" fmla="*/ 0 h 12700"/>
              <a:gd name="connsiteX451" fmla="*/ 6718300 w 12191327"/>
              <a:gd name="connsiteY451" fmla="*/ 0 h 12700"/>
              <a:gd name="connsiteX452" fmla="*/ 6718300 w 12191327"/>
              <a:gd name="connsiteY452" fmla="*/ 12700 h 12700"/>
              <a:gd name="connsiteX453" fmla="*/ 6667500 w 12191327"/>
              <a:gd name="connsiteY453" fmla="*/ 12700 h 12700"/>
              <a:gd name="connsiteX454" fmla="*/ 6667500 w 12191327"/>
              <a:gd name="connsiteY454" fmla="*/ 0 h 12700"/>
              <a:gd name="connsiteX456" fmla="*/ 6756400 w 12191327"/>
              <a:gd name="connsiteY456" fmla="*/ 0 h 12700"/>
              <a:gd name="connsiteX457" fmla="*/ 6807200 w 12191327"/>
              <a:gd name="connsiteY457" fmla="*/ 0 h 12700"/>
              <a:gd name="connsiteX458" fmla="*/ 6807200 w 12191327"/>
              <a:gd name="connsiteY458" fmla="*/ 12700 h 12700"/>
              <a:gd name="connsiteX459" fmla="*/ 6756400 w 12191327"/>
              <a:gd name="connsiteY459" fmla="*/ 12700 h 12700"/>
              <a:gd name="connsiteX460" fmla="*/ 6756400 w 12191327"/>
              <a:gd name="connsiteY460" fmla="*/ 0 h 12700"/>
              <a:gd name="connsiteX462" fmla="*/ 6845300 w 12191327"/>
              <a:gd name="connsiteY462" fmla="*/ 0 h 12700"/>
              <a:gd name="connsiteX463" fmla="*/ 6896100 w 12191327"/>
              <a:gd name="connsiteY463" fmla="*/ 0 h 12700"/>
              <a:gd name="connsiteX464" fmla="*/ 6896100 w 12191327"/>
              <a:gd name="connsiteY464" fmla="*/ 12700 h 12700"/>
              <a:gd name="connsiteX465" fmla="*/ 6845300 w 12191327"/>
              <a:gd name="connsiteY465" fmla="*/ 12700 h 12700"/>
              <a:gd name="connsiteX466" fmla="*/ 6845300 w 12191327"/>
              <a:gd name="connsiteY466" fmla="*/ 0 h 12700"/>
              <a:gd name="connsiteX468" fmla="*/ 6934200 w 12191327"/>
              <a:gd name="connsiteY468" fmla="*/ 0 h 12700"/>
              <a:gd name="connsiteX469" fmla="*/ 6985000 w 12191327"/>
              <a:gd name="connsiteY469" fmla="*/ 0 h 12700"/>
              <a:gd name="connsiteX470" fmla="*/ 6985000 w 12191327"/>
              <a:gd name="connsiteY470" fmla="*/ 12700 h 12700"/>
              <a:gd name="connsiteX471" fmla="*/ 6934200 w 12191327"/>
              <a:gd name="connsiteY471" fmla="*/ 12700 h 12700"/>
              <a:gd name="connsiteX472" fmla="*/ 6934200 w 12191327"/>
              <a:gd name="connsiteY472" fmla="*/ 0 h 12700"/>
              <a:gd name="connsiteX474" fmla="*/ 7023100 w 12191327"/>
              <a:gd name="connsiteY474" fmla="*/ 0 h 12700"/>
              <a:gd name="connsiteX475" fmla="*/ 7073900 w 12191327"/>
              <a:gd name="connsiteY475" fmla="*/ 0 h 12700"/>
              <a:gd name="connsiteX476" fmla="*/ 7073900 w 12191327"/>
              <a:gd name="connsiteY476" fmla="*/ 12700 h 12700"/>
              <a:gd name="connsiteX477" fmla="*/ 7023100 w 12191327"/>
              <a:gd name="connsiteY477" fmla="*/ 12700 h 12700"/>
              <a:gd name="connsiteX478" fmla="*/ 7023100 w 12191327"/>
              <a:gd name="connsiteY478" fmla="*/ 0 h 12700"/>
              <a:gd name="connsiteX480" fmla="*/ 7112000 w 12191327"/>
              <a:gd name="connsiteY480" fmla="*/ 0 h 12700"/>
              <a:gd name="connsiteX481" fmla="*/ 7162800 w 12191327"/>
              <a:gd name="connsiteY481" fmla="*/ 0 h 12700"/>
              <a:gd name="connsiteX482" fmla="*/ 7162800 w 12191327"/>
              <a:gd name="connsiteY482" fmla="*/ 12700 h 12700"/>
              <a:gd name="connsiteX483" fmla="*/ 7112000 w 12191327"/>
              <a:gd name="connsiteY483" fmla="*/ 12700 h 12700"/>
              <a:gd name="connsiteX484" fmla="*/ 7112000 w 12191327"/>
              <a:gd name="connsiteY484" fmla="*/ 0 h 12700"/>
              <a:gd name="connsiteX486" fmla="*/ 7200900 w 12191327"/>
              <a:gd name="connsiteY486" fmla="*/ 0 h 12700"/>
              <a:gd name="connsiteX487" fmla="*/ 7251700 w 12191327"/>
              <a:gd name="connsiteY487" fmla="*/ 0 h 12700"/>
              <a:gd name="connsiteX488" fmla="*/ 7251700 w 12191327"/>
              <a:gd name="connsiteY488" fmla="*/ 12700 h 12700"/>
              <a:gd name="connsiteX489" fmla="*/ 7200900 w 12191327"/>
              <a:gd name="connsiteY489" fmla="*/ 12700 h 12700"/>
              <a:gd name="connsiteX490" fmla="*/ 7200900 w 12191327"/>
              <a:gd name="connsiteY490" fmla="*/ 0 h 12700"/>
              <a:gd name="connsiteX492" fmla="*/ 7289800 w 12191327"/>
              <a:gd name="connsiteY492" fmla="*/ 0 h 12700"/>
              <a:gd name="connsiteX493" fmla="*/ 7340600 w 12191327"/>
              <a:gd name="connsiteY493" fmla="*/ 0 h 12700"/>
              <a:gd name="connsiteX494" fmla="*/ 7340600 w 12191327"/>
              <a:gd name="connsiteY494" fmla="*/ 12700 h 12700"/>
              <a:gd name="connsiteX495" fmla="*/ 7289800 w 12191327"/>
              <a:gd name="connsiteY495" fmla="*/ 12700 h 12700"/>
              <a:gd name="connsiteX496" fmla="*/ 7289800 w 12191327"/>
              <a:gd name="connsiteY496" fmla="*/ 0 h 12700"/>
              <a:gd name="connsiteX498" fmla="*/ 7378700 w 12191327"/>
              <a:gd name="connsiteY498" fmla="*/ 0 h 12700"/>
              <a:gd name="connsiteX499" fmla="*/ 7429500 w 12191327"/>
              <a:gd name="connsiteY499" fmla="*/ 0 h 12700"/>
              <a:gd name="connsiteX500" fmla="*/ 7429500 w 12191327"/>
              <a:gd name="connsiteY500" fmla="*/ 12700 h 12700"/>
              <a:gd name="connsiteX501" fmla="*/ 7378700 w 12191327"/>
              <a:gd name="connsiteY501" fmla="*/ 12700 h 12700"/>
              <a:gd name="connsiteX502" fmla="*/ 7378700 w 12191327"/>
              <a:gd name="connsiteY502" fmla="*/ 0 h 12700"/>
              <a:gd name="connsiteX504" fmla="*/ 7467600 w 12191327"/>
              <a:gd name="connsiteY504" fmla="*/ 0 h 12700"/>
              <a:gd name="connsiteX505" fmla="*/ 7518400 w 12191327"/>
              <a:gd name="connsiteY505" fmla="*/ 0 h 12700"/>
              <a:gd name="connsiteX506" fmla="*/ 7518400 w 12191327"/>
              <a:gd name="connsiteY506" fmla="*/ 12700 h 12700"/>
              <a:gd name="connsiteX507" fmla="*/ 7467600 w 12191327"/>
              <a:gd name="connsiteY507" fmla="*/ 12700 h 12700"/>
              <a:gd name="connsiteX508" fmla="*/ 7467600 w 12191327"/>
              <a:gd name="connsiteY508" fmla="*/ 0 h 12700"/>
              <a:gd name="connsiteX510" fmla="*/ 7556500 w 12191327"/>
              <a:gd name="connsiteY510" fmla="*/ 0 h 12700"/>
              <a:gd name="connsiteX511" fmla="*/ 7607300 w 12191327"/>
              <a:gd name="connsiteY511" fmla="*/ 0 h 12700"/>
              <a:gd name="connsiteX512" fmla="*/ 7607300 w 12191327"/>
              <a:gd name="connsiteY512" fmla="*/ 12700 h 12700"/>
              <a:gd name="connsiteX513" fmla="*/ 7556500 w 12191327"/>
              <a:gd name="connsiteY513" fmla="*/ 12700 h 12700"/>
              <a:gd name="connsiteX514" fmla="*/ 7556500 w 12191327"/>
              <a:gd name="connsiteY514" fmla="*/ 0 h 12700"/>
              <a:gd name="connsiteX516" fmla="*/ 7645400 w 12191327"/>
              <a:gd name="connsiteY516" fmla="*/ 0 h 12700"/>
              <a:gd name="connsiteX517" fmla="*/ 7696200 w 12191327"/>
              <a:gd name="connsiteY517" fmla="*/ 0 h 12700"/>
              <a:gd name="connsiteX518" fmla="*/ 7696200 w 12191327"/>
              <a:gd name="connsiteY518" fmla="*/ 12700 h 12700"/>
              <a:gd name="connsiteX519" fmla="*/ 7645400 w 12191327"/>
              <a:gd name="connsiteY519" fmla="*/ 12700 h 12700"/>
              <a:gd name="connsiteX520" fmla="*/ 7645400 w 12191327"/>
              <a:gd name="connsiteY520" fmla="*/ 0 h 12700"/>
              <a:gd name="connsiteX522" fmla="*/ 7734300 w 12191327"/>
              <a:gd name="connsiteY522" fmla="*/ 0 h 12700"/>
              <a:gd name="connsiteX523" fmla="*/ 7785100 w 12191327"/>
              <a:gd name="connsiteY523" fmla="*/ 0 h 12700"/>
              <a:gd name="connsiteX524" fmla="*/ 7785100 w 12191327"/>
              <a:gd name="connsiteY524" fmla="*/ 12700 h 12700"/>
              <a:gd name="connsiteX525" fmla="*/ 7734300 w 12191327"/>
              <a:gd name="connsiteY525" fmla="*/ 12700 h 12700"/>
              <a:gd name="connsiteX526" fmla="*/ 7734300 w 12191327"/>
              <a:gd name="connsiteY526" fmla="*/ 0 h 12700"/>
              <a:gd name="connsiteX528" fmla="*/ 7823200 w 12191327"/>
              <a:gd name="connsiteY528" fmla="*/ 0 h 12700"/>
              <a:gd name="connsiteX529" fmla="*/ 7874000 w 12191327"/>
              <a:gd name="connsiteY529" fmla="*/ 0 h 12700"/>
              <a:gd name="connsiteX530" fmla="*/ 7874000 w 12191327"/>
              <a:gd name="connsiteY530" fmla="*/ 12700 h 12700"/>
              <a:gd name="connsiteX531" fmla="*/ 7823200 w 12191327"/>
              <a:gd name="connsiteY531" fmla="*/ 12700 h 12700"/>
              <a:gd name="connsiteX532" fmla="*/ 7823200 w 12191327"/>
              <a:gd name="connsiteY532" fmla="*/ 0 h 12700"/>
              <a:gd name="connsiteX534" fmla="*/ 7912100 w 12191327"/>
              <a:gd name="connsiteY534" fmla="*/ 0 h 12700"/>
              <a:gd name="connsiteX535" fmla="*/ 7962900 w 12191327"/>
              <a:gd name="connsiteY535" fmla="*/ 0 h 12700"/>
              <a:gd name="connsiteX536" fmla="*/ 7962900 w 12191327"/>
              <a:gd name="connsiteY536" fmla="*/ 12700 h 12700"/>
              <a:gd name="connsiteX537" fmla="*/ 7912100 w 12191327"/>
              <a:gd name="connsiteY537" fmla="*/ 12700 h 12700"/>
              <a:gd name="connsiteX538" fmla="*/ 7912100 w 12191327"/>
              <a:gd name="connsiteY538" fmla="*/ 0 h 12700"/>
              <a:gd name="connsiteX540" fmla="*/ 8001000 w 12191327"/>
              <a:gd name="connsiteY540" fmla="*/ 0 h 12700"/>
              <a:gd name="connsiteX541" fmla="*/ 8051800 w 12191327"/>
              <a:gd name="connsiteY541" fmla="*/ 0 h 12700"/>
              <a:gd name="connsiteX542" fmla="*/ 8051800 w 12191327"/>
              <a:gd name="connsiteY542" fmla="*/ 12700 h 12700"/>
              <a:gd name="connsiteX543" fmla="*/ 8001000 w 12191327"/>
              <a:gd name="connsiteY543" fmla="*/ 12700 h 12700"/>
              <a:gd name="connsiteX544" fmla="*/ 8001000 w 12191327"/>
              <a:gd name="connsiteY544" fmla="*/ 0 h 12700"/>
              <a:gd name="connsiteX546" fmla="*/ 8089900 w 12191327"/>
              <a:gd name="connsiteY546" fmla="*/ 0 h 12700"/>
              <a:gd name="connsiteX547" fmla="*/ 8140700 w 12191327"/>
              <a:gd name="connsiteY547" fmla="*/ 0 h 12700"/>
              <a:gd name="connsiteX548" fmla="*/ 8140700 w 12191327"/>
              <a:gd name="connsiteY548" fmla="*/ 12700 h 12700"/>
              <a:gd name="connsiteX549" fmla="*/ 8089900 w 12191327"/>
              <a:gd name="connsiteY549" fmla="*/ 12700 h 12700"/>
              <a:gd name="connsiteX550" fmla="*/ 8089900 w 12191327"/>
              <a:gd name="connsiteY550" fmla="*/ 0 h 12700"/>
              <a:gd name="connsiteX552" fmla="*/ 8178800 w 12191327"/>
              <a:gd name="connsiteY552" fmla="*/ 0 h 12700"/>
              <a:gd name="connsiteX553" fmla="*/ 8229600 w 12191327"/>
              <a:gd name="connsiteY553" fmla="*/ 0 h 12700"/>
              <a:gd name="connsiteX554" fmla="*/ 8229600 w 12191327"/>
              <a:gd name="connsiteY554" fmla="*/ 12700 h 12700"/>
              <a:gd name="connsiteX555" fmla="*/ 8178800 w 12191327"/>
              <a:gd name="connsiteY555" fmla="*/ 12700 h 12700"/>
              <a:gd name="connsiteX556" fmla="*/ 8178800 w 12191327"/>
              <a:gd name="connsiteY556" fmla="*/ 0 h 12700"/>
              <a:gd name="connsiteX558" fmla="*/ 8267700 w 12191327"/>
              <a:gd name="connsiteY558" fmla="*/ 0 h 12700"/>
              <a:gd name="connsiteX559" fmla="*/ 8318500 w 12191327"/>
              <a:gd name="connsiteY559" fmla="*/ 0 h 12700"/>
              <a:gd name="connsiteX560" fmla="*/ 8318500 w 12191327"/>
              <a:gd name="connsiteY560" fmla="*/ 12700 h 12700"/>
              <a:gd name="connsiteX561" fmla="*/ 8267700 w 12191327"/>
              <a:gd name="connsiteY561" fmla="*/ 12700 h 12700"/>
              <a:gd name="connsiteX562" fmla="*/ 8267700 w 12191327"/>
              <a:gd name="connsiteY562" fmla="*/ 0 h 12700"/>
              <a:gd name="connsiteX564" fmla="*/ 8356600 w 12191327"/>
              <a:gd name="connsiteY564" fmla="*/ 0 h 12700"/>
              <a:gd name="connsiteX565" fmla="*/ 8407400 w 12191327"/>
              <a:gd name="connsiteY565" fmla="*/ 0 h 12700"/>
              <a:gd name="connsiteX566" fmla="*/ 8407400 w 12191327"/>
              <a:gd name="connsiteY566" fmla="*/ 12700 h 12700"/>
              <a:gd name="connsiteX567" fmla="*/ 8356600 w 12191327"/>
              <a:gd name="connsiteY567" fmla="*/ 12700 h 12700"/>
              <a:gd name="connsiteX568" fmla="*/ 8356600 w 12191327"/>
              <a:gd name="connsiteY568" fmla="*/ 0 h 12700"/>
              <a:gd name="connsiteX570" fmla="*/ 8445500 w 12191327"/>
              <a:gd name="connsiteY570" fmla="*/ 0 h 12700"/>
              <a:gd name="connsiteX571" fmla="*/ 8496300 w 12191327"/>
              <a:gd name="connsiteY571" fmla="*/ 0 h 12700"/>
              <a:gd name="connsiteX572" fmla="*/ 8496300 w 12191327"/>
              <a:gd name="connsiteY572" fmla="*/ 12700 h 12700"/>
              <a:gd name="connsiteX573" fmla="*/ 8445500 w 12191327"/>
              <a:gd name="connsiteY573" fmla="*/ 12700 h 12700"/>
              <a:gd name="connsiteX574" fmla="*/ 8445500 w 12191327"/>
              <a:gd name="connsiteY574" fmla="*/ 0 h 12700"/>
              <a:gd name="connsiteX576" fmla="*/ 8534400 w 12191327"/>
              <a:gd name="connsiteY576" fmla="*/ 0 h 12700"/>
              <a:gd name="connsiteX577" fmla="*/ 8585200 w 12191327"/>
              <a:gd name="connsiteY577" fmla="*/ 0 h 12700"/>
              <a:gd name="connsiteX578" fmla="*/ 8585200 w 12191327"/>
              <a:gd name="connsiteY578" fmla="*/ 12700 h 12700"/>
              <a:gd name="connsiteX579" fmla="*/ 8534400 w 12191327"/>
              <a:gd name="connsiteY579" fmla="*/ 12700 h 12700"/>
              <a:gd name="connsiteX580" fmla="*/ 8534400 w 12191327"/>
              <a:gd name="connsiteY580" fmla="*/ 0 h 12700"/>
              <a:gd name="connsiteX582" fmla="*/ 8623300 w 12191327"/>
              <a:gd name="connsiteY582" fmla="*/ 0 h 12700"/>
              <a:gd name="connsiteX583" fmla="*/ 8674100 w 12191327"/>
              <a:gd name="connsiteY583" fmla="*/ 0 h 12700"/>
              <a:gd name="connsiteX584" fmla="*/ 8674100 w 12191327"/>
              <a:gd name="connsiteY584" fmla="*/ 12700 h 12700"/>
              <a:gd name="connsiteX585" fmla="*/ 8623300 w 12191327"/>
              <a:gd name="connsiteY585" fmla="*/ 12700 h 12700"/>
              <a:gd name="connsiteX586" fmla="*/ 8623300 w 12191327"/>
              <a:gd name="connsiteY586" fmla="*/ 0 h 12700"/>
              <a:gd name="connsiteX588" fmla="*/ 8712200 w 12191327"/>
              <a:gd name="connsiteY588" fmla="*/ 0 h 12700"/>
              <a:gd name="connsiteX589" fmla="*/ 8763000 w 12191327"/>
              <a:gd name="connsiteY589" fmla="*/ 0 h 12700"/>
              <a:gd name="connsiteX590" fmla="*/ 8763000 w 12191327"/>
              <a:gd name="connsiteY590" fmla="*/ 12700 h 12700"/>
              <a:gd name="connsiteX591" fmla="*/ 8712200 w 12191327"/>
              <a:gd name="connsiteY591" fmla="*/ 12700 h 12700"/>
              <a:gd name="connsiteX592" fmla="*/ 8712200 w 12191327"/>
              <a:gd name="connsiteY592" fmla="*/ 0 h 12700"/>
              <a:gd name="connsiteX594" fmla="*/ 8801100 w 12191327"/>
              <a:gd name="connsiteY594" fmla="*/ 0 h 12700"/>
              <a:gd name="connsiteX595" fmla="*/ 8851900 w 12191327"/>
              <a:gd name="connsiteY595" fmla="*/ 0 h 12700"/>
              <a:gd name="connsiteX596" fmla="*/ 8851900 w 12191327"/>
              <a:gd name="connsiteY596" fmla="*/ 12700 h 12700"/>
              <a:gd name="connsiteX597" fmla="*/ 8801100 w 12191327"/>
              <a:gd name="connsiteY597" fmla="*/ 12700 h 12700"/>
              <a:gd name="connsiteX598" fmla="*/ 8801100 w 12191327"/>
              <a:gd name="connsiteY598" fmla="*/ 0 h 12700"/>
              <a:gd name="connsiteX600" fmla="*/ 8890000 w 12191327"/>
              <a:gd name="connsiteY600" fmla="*/ 0 h 12700"/>
              <a:gd name="connsiteX601" fmla="*/ 8940800 w 12191327"/>
              <a:gd name="connsiteY601" fmla="*/ 0 h 12700"/>
              <a:gd name="connsiteX602" fmla="*/ 8940800 w 12191327"/>
              <a:gd name="connsiteY602" fmla="*/ 12700 h 12700"/>
              <a:gd name="connsiteX603" fmla="*/ 8890000 w 12191327"/>
              <a:gd name="connsiteY603" fmla="*/ 12700 h 12700"/>
              <a:gd name="connsiteX604" fmla="*/ 8890000 w 12191327"/>
              <a:gd name="connsiteY604" fmla="*/ 0 h 12700"/>
              <a:gd name="connsiteX606" fmla="*/ 8978900 w 12191327"/>
              <a:gd name="connsiteY606" fmla="*/ 0 h 12700"/>
              <a:gd name="connsiteX607" fmla="*/ 9029700 w 12191327"/>
              <a:gd name="connsiteY607" fmla="*/ 0 h 12700"/>
              <a:gd name="connsiteX608" fmla="*/ 9029700 w 12191327"/>
              <a:gd name="connsiteY608" fmla="*/ 12700 h 12700"/>
              <a:gd name="connsiteX609" fmla="*/ 8978900 w 12191327"/>
              <a:gd name="connsiteY609" fmla="*/ 12700 h 12700"/>
              <a:gd name="connsiteX610" fmla="*/ 8978900 w 12191327"/>
              <a:gd name="connsiteY610" fmla="*/ 0 h 12700"/>
              <a:gd name="connsiteX612" fmla="*/ 9067800 w 12191327"/>
              <a:gd name="connsiteY612" fmla="*/ 0 h 12700"/>
              <a:gd name="connsiteX613" fmla="*/ 9118600 w 12191327"/>
              <a:gd name="connsiteY613" fmla="*/ 0 h 12700"/>
              <a:gd name="connsiteX614" fmla="*/ 9118600 w 12191327"/>
              <a:gd name="connsiteY614" fmla="*/ 12700 h 12700"/>
              <a:gd name="connsiteX615" fmla="*/ 9067800 w 12191327"/>
              <a:gd name="connsiteY615" fmla="*/ 12700 h 12700"/>
              <a:gd name="connsiteX616" fmla="*/ 9067800 w 12191327"/>
              <a:gd name="connsiteY616" fmla="*/ 0 h 12700"/>
              <a:gd name="connsiteX618" fmla="*/ 9156700 w 12191327"/>
              <a:gd name="connsiteY618" fmla="*/ 0 h 12700"/>
              <a:gd name="connsiteX619" fmla="*/ 9207500 w 12191327"/>
              <a:gd name="connsiteY619" fmla="*/ 0 h 12700"/>
              <a:gd name="connsiteX620" fmla="*/ 9207500 w 12191327"/>
              <a:gd name="connsiteY620" fmla="*/ 12700 h 12700"/>
              <a:gd name="connsiteX621" fmla="*/ 9156700 w 12191327"/>
              <a:gd name="connsiteY621" fmla="*/ 12700 h 12700"/>
              <a:gd name="connsiteX622" fmla="*/ 9156700 w 12191327"/>
              <a:gd name="connsiteY622" fmla="*/ 0 h 12700"/>
              <a:gd name="connsiteX624" fmla="*/ 9245600 w 12191327"/>
              <a:gd name="connsiteY624" fmla="*/ 0 h 12700"/>
              <a:gd name="connsiteX625" fmla="*/ 9296400 w 12191327"/>
              <a:gd name="connsiteY625" fmla="*/ 0 h 12700"/>
              <a:gd name="connsiteX626" fmla="*/ 9296400 w 12191327"/>
              <a:gd name="connsiteY626" fmla="*/ 12700 h 12700"/>
              <a:gd name="connsiteX627" fmla="*/ 9245600 w 12191327"/>
              <a:gd name="connsiteY627" fmla="*/ 12700 h 12700"/>
              <a:gd name="connsiteX628" fmla="*/ 9245600 w 12191327"/>
              <a:gd name="connsiteY628" fmla="*/ 0 h 12700"/>
              <a:gd name="connsiteX630" fmla="*/ 9334500 w 12191327"/>
              <a:gd name="connsiteY630" fmla="*/ 0 h 12700"/>
              <a:gd name="connsiteX631" fmla="*/ 9385300 w 12191327"/>
              <a:gd name="connsiteY631" fmla="*/ 0 h 12700"/>
              <a:gd name="connsiteX632" fmla="*/ 9385300 w 12191327"/>
              <a:gd name="connsiteY632" fmla="*/ 12700 h 12700"/>
              <a:gd name="connsiteX633" fmla="*/ 9334500 w 12191327"/>
              <a:gd name="connsiteY633" fmla="*/ 12700 h 12700"/>
              <a:gd name="connsiteX634" fmla="*/ 9334500 w 12191327"/>
              <a:gd name="connsiteY634" fmla="*/ 0 h 12700"/>
              <a:gd name="connsiteX636" fmla="*/ 9423400 w 12191327"/>
              <a:gd name="connsiteY636" fmla="*/ 0 h 12700"/>
              <a:gd name="connsiteX637" fmla="*/ 9474200 w 12191327"/>
              <a:gd name="connsiteY637" fmla="*/ 0 h 12700"/>
              <a:gd name="connsiteX638" fmla="*/ 9474200 w 12191327"/>
              <a:gd name="connsiteY638" fmla="*/ 12700 h 12700"/>
              <a:gd name="connsiteX639" fmla="*/ 9423400 w 12191327"/>
              <a:gd name="connsiteY639" fmla="*/ 12700 h 12700"/>
              <a:gd name="connsiteX640" fmla="*/ 9423400 w 12191327"/>
              <a:gd name="connsiteY640" fmla="*/ 0 h 12700"/>
              <a:gd name="connsiteX642" fmla="*/ 9512300 w 12191327"/>
              <a:gd name="connsiteY642" fmla="*/ 0 h 12700"/>
              <a:gd name="connsiteX643" fmla="*/ 9563100 w 12191327"/>
              <a:gd name="connsiteY643" fmla="*/ 0 h 12700"/>
              <a:gd name="connsiteX644" fmla="*/ 9563100 w 12191327"/>
              <a:gd name="connsiteY644" fmla="*/ 12700 h 12700"/>
              <a:gd name="connsiteX645" fmla="*/ 9512300 w 12191327"/>
              <a:gd name="connsiteY645" fmla="*/ 12700 h 12700"/>
              <a:gd name="connsiteX646" fmla="*/ 9512300 w 12191327"/>
              <a:gd name="connsiteY646" fmla="*/ 0 h 12700"/>
              <a:gd name="connsiteX648" fmla="*/ 9601200 w 12191327"/>
              <a:gd name="connsiteY648" fmla="*/ 0 h 12700"/>
              <a:gd name="connsiteX649" fmla="*/ 9652000 w 12191327"/>
              <a:gd name="connsiteY649" fmla="*/ 0 h 12700"/>
              <a:gd name="connsiteX650" fmla="*/ 9652000 w 12191327"/>
              <a:gd name="connsiteY650" fmla="*/ 12700 h 12700"/>
              <a:gd name="connsiteX651" fmla="*/ 9601200 w 12191327"/>
              <a:gd name="connsiteY651" fmla="*/ 12700 h 12700"/>
              <a:gd name="connsiteX652" fmla="*/ 9601200 w 12191327"/>
              <a:gd name="connsiteY652" fmla="*/ 0 h 12700"/>
              <a:gd name="connsiteX654" fmla="*/ 9690100 w 12191327"/>
              <a:gd name="connsiteY654" fmla="*/ 0 h 12700"/>
              <a:gd name="connsiteX655" fmla="*/ 9740900 w 12191327"/>
              <a:gd name="connsiteY655" fmla="*/ 0 h 12700"/>
              <a:gd name="connsiteX656" fmla="*/ 9740900 w 12191327"/>
              <a:gd name="connsiteY656" fmla="*/ 12700 h 12700"/>
              <a:gd name="connsiteX657" fmla="*/ 9690100 w 12191327"/>
              <a:gd name="connsiteY657" fmla="*/ 12700 h 12700"/>
              <a:gd name="connsiteX658" fmla="*/ 9690100 w 12191327"/>
              <a:gd name="connsiteY658" fmla="*/ 0 h 12700"/>
              <a:gd name="connsiteX660" fmla="*/ 9779000 w 12191327"/>
              <a:gd name="connsiteY660" fmla="*/ 0 h 12700"/>
              <a:gd name="connsiteX661" fmla="*/ 9829800 w 12191327"/>
              <a:gd name="connsiteY661" fmla="*/ 0 h 12700"/>
              <a:gd name="connsiteX662" fmla="*/ 9829800 w 12191327"/>
              <a:gd name="connsiteY662" fmla="*/ 12700 h 12700"/>
              <a:gd name="connsiteX663" fmla="*/ 9779000 w 12191327"/>
              <a:gd name="connsiteY663" fmla="*/ 12700 h 12700"/>
              <a:gd name="connsiteX664" fmla="*/ 9779000 w 12191327"/>
              <a:gd name="connsiteY664" fmla="*/ 0 h 12700"/>
              <a:gd name="connsiteX666" fmla="*/ 9867900 w 12191327"/>
              <a:gd name="connsiteY666" fmla="*/ 0 h 12700"/>
              <a:gd name="connsiteX667" fmla="*/ 9918700 w 12191327"/>
              <a:gd name="connsiteY667" fmla="*/ 0 h 12700"/>
              <a:gd name="connsiteX668" fmla="*/ 9918700 w 12191327"/>
              <a:gd name="connsiteY668" fmla="*/ 12700 h 12700"/>
              <a:gd name="connsiteX669" fmla="*/ 9867900 w 12191327"/>
              <a:gd name="connsiteY669" fmla="*/ 12700 h 12700"/>
              <a:gd name="connsiteX670" fmla="*/ 9867900 w 12191327"/>
              <a:gd name="connsiteY670" fmla="*/ 0 h 12700"/>
              <a:gd name="connsiteX672" fmla="*/ 9956800 w 12191327"/>
              <a:gd name="connsiteY672" fmla="*/ 0 h 12700"/>
              <a:gd name="connsiteX673" fmla="*/ 10007600 w 12191327"/>
              <a:gd name="connsiteY673" fmla="*/ 0 h 12700"/>
              <a:gd name="connsiteX674" fmla="*/ 10007600 w 12191327"/>
              <a:gd name="connsiteY674" fmla="*/ 12700 h 12700"/>
              <a:gd name="connsiteX675" fmla="*/ 9956800 w 12191327"/>
              <a:gd name="connsiteY675" fmla="*/ 12700 h 12700"/>
              <a:gd name="connsiteX676" fmla="*/ 9956800 w 12191327"/>
              <a:gd name="connsiteY676" fmla="*/ 0 h 12700"/>
              <a:gd name="connsiteX678" fmla="*/ 10045700 w 12191327"/>
              <a:gd name="connsiteY678" fmla="*/ 0 h 12700"/>
              <a:gd name="connsiteX679" fmla="*/ 10096500 w 12191327"/>
              <a:gd name="connsiteY679" fmla="*/ 0 h 12700"/>
              <a:gd name="connsiteX680" fmla="*/ 10096500 w 12191327"/>
              <a:gd name="connsiteY680" fmla="*/ 12700 h 12700"/>
              <a:gd name="connsiteX681" fmla="*/ 10045700 w 12191327"/>
              <a:gd name="connsiteY681" fmla="*/ 12700 h 12700"/>
              <a:gd name="connsiteX682" fmla="*/ 10045700 w 12191327"/>
              <a:gd name="connsiteY682" fmla="*/ 0 h 12700"/>
              <a:gd name="connsiteX684" fmla="*/ 10134600 w 12191327"/>
              <a:gd name="connsiteY684" fmla="*/ 0 h 12700"/>
              <a:gd name="connsiteX685" fmla="*/ 10185400 w 12191327"/>
              <a:gd name="connsiteY685" fmla="*/ 0 h 12700"/>
              <a:gd name="connsiteX686" fmla="*/ 10185400 w 12191327"/>
              <a:gd name="connsiteY686" fmla="*/ 12700 h 12700"/>
              <a:gd name="connsiteX687" fmla="*/ 10134600 w 12191327"/>
              <a:gd name="connsiteY687" fmla="*/ 12700 h 12700"/>
              <a:gd name="connsiteX688" fmla="*/ 10134600 w 12191327"/>
              <a:gd name="connsiteY688" fmla="*/ 0 h 12700"/>
              <a:gd name="connsiteX690" fmla="*/ 10223500 w 12191327"/>
              <a:gd name="connsiteY690" fmla="*/ 0 h 12700"/>
              <a:gd name="connsiteX691" fmla="*/ 10274300 w 12191327"/>
              <a:gd name="connsiteY691" fmla="*/ 0 h 12700"/>
              <a:gd name="connsiteX692" fmla="*/ 10274300 w 12191327"/>
              <a:gd name="connsiteY692" fmla="*/ 12700 h 12700"/>
              <a:gd name="connsiteX693" fmla="*/ 10223500 w 12191327"/>
              <a:gd name="connsiteY693" fmla="*/ 12700 h 12700"/>
              <a:gd name="connsiteX694" fmla="*/ 10223500 w 12191327"/>
              <a:gd name="connsiteY694" fmla="*/ 0 h 12700"/>
              <a:gd name="connsiteX696" fmla="*/ 10312400 w 12191327"/>
              <a:gd name="connsiteY696" fmla="*/ 0 h 12700"/>
              <a:gd name="connsiteX697" fmla="*/ 10363200 w 12191327"/>
              <a:gd name="connsiteY697" fmla="*/ 0 h 12700"/>
              <a:gd name="connsiteX698" fmla="*/ 10363200 w 12191327"/>
              <a:gd name="connsiteY698" fmla="*/ 12700 h 12700"/>
              <a:gd name="connsiteX699" fmla="*/ 10312400 w 12191327"/>
              <a:gd name="connsiteY699" fmla="*/ 12700 h 12700"/>
              <a:gd name="connsiteX700" fmla="*/ 10312400 w 12191327"/>
              <a:gd name="connsiteY700" fmla="*/ 0 h 12700"/>
              <a:gd name="connsiteX702" fmla="*/ 10401300 w 12191327"/>
              <a:gd name="connsiteY702" fmla="*/ 0 h 12700"/>
              <a:gd name="connsiteX703" fmla="*/ 10452100 w 12191327"/>
              <a:gd name="connsiteY703" fmla="*/ 0 h 12700"/>
              <a:gd name="connsiteX704" fmla="*/ 10452100 w 12191327"/>
              <a:gd name="connsiteY704" fmla="*/ 12700 h 12700"/>
              <a:gd name="connsiteX705" fmla="*/ 10401300 w 12191327"/>
              <a:gd name="connsiteY705" fmla="*/ 12700 h 12700"/>
              <a:gd name="connsiteX706" fmla="*/ 10401300 w 12191327"/>
              <a:gd name="connsiteY706" fmla="*/ 0 h 12700"/>
              <a:gd name="connsiteX708" fmla="*/ 10490200 w 12191327"/>
              <a:gd name="connsiteY708" fmla="*/ 0 h 12700"/>
              <a:gd name="connsiteX709" fmla="*/ 10541000 w 12191327"/>
              <a:gd name="connsiteY709" fmla="*/ 0 h 12700"/>
              <a:gd name="connsiteX710" fmla="*/ 10541000 w 12191327"/>
              <a:gd name="connsiteY710" fmla="*/ 12700 h 12700"/>
              <a:gd name="connsiteX711" fmla="*/ 10490200 w 12191327"/>
              <a:gd name="connsiteY711" fmla="*/ 12700 h 12700"/>
              <a:gd name="connsiteX712" fmla="*/ 10490200 w 12191327"/>
              <a:gd name="connsiteY712" fmla="*/ 0 h 12700"/>
              <a:gd name="connsiteX714" fmla="*/ 10579100 w 12191327"/>
              <a:gd name="connsiteY714" fmla="*/ 0 h 12700"/>
              <a:gd name="connsiteX715" fmla="*/ 10629900 w 12191327"/>
              <a:gd name="connsiteY715" fmla="*/ 0 h 12700"/>
              <a:gd name="connsiteX716" fmla="*/ 10629900 w 12191327"/>
              <a:gd name="connsiteY716" fmla="*/ 12700 h 12700"/>
              <a:gd name="connsiteX717" fmla="*/ 10579100 w 12191327"/>
              <a:gd name="connsiteY717" fmla="*/ 12700 h 12700"/>
              <a:gd name="connsiteX718" fmla="*/ 10579100 w 12191327"/>
              <a:gd name="connsiteY718" fmla="*/ 0 h 12700"/>
              <a:gd name="connsiteX720" fmla="*/ 10668000 w 12191327"/>
              <a:gd name="connsiteY720" fmla="*/ 0 h 12700"/>
              <a:gd name="connsiteX721" fmla="*/ 10718800 w 12191327"/>
              <a:gd name="connsiteY721" fmla="*/ 0 h 12700"/>
              <a:gd name="connsiteX722" fmla="*/ 10718800 w 12191327"/>
              <a:gd name="connsiteY722" fmla="*/ 12700 h 12700"/>
              <a:gd name="connsiteX723" fmla="*/ 10668000 w 12191327"/>
              <a:gd name="connsiteY723" fmla="*/ 12700 h 12700"/>
              <a:gd name="connsiteX724" fmla="*/ 10668000 w 12191327"/>
              <a:gd name="connsiteY724" fmla="*/ 0 h 12700"/>
              <a:gd name="connsiteX726" fmla="*/ 10756900 w 12191327"/>
              <a:gd name="connsiteY726" fmla="*/ 0 h 12700"/>
              <a:gd name="connsiteX727" fmla="*/ 10807700 w 12191327"/>
              <a:gd name="connsiteY727" fmla="*/ 0 h 12700"/>
              <a:gd name="connsiteX728" fmla="*/ 10807700 w 12191327"/>
              <a:gd name="connsiteY728" fmla="*/ 12700 h 12700"/>
              <a:gd name="connsiteX729" fmla="*/ 10756900 w 12191327"/>
              <a:gd name="connsiteY729" fmla="*/ 12700 h 12700"/>
              <a:gd name="connsiteX730" fmla="*/ 10756900 w 12191327"/>
              <a:gd name="connsiteY730" fmla="*/ 0 h 12700"/>
              <a:gd name="connsiteX732" fmla="*/ 10845800 w 12191327"/>
              <a:gd name="connsiteY732" fmla="*/ 0 h 12700"/>
              <a:gd name="connsiteX733" fmla="*/ 10896600 w 12191327"/>
              <a:gd name="connsiteY733" fmla="*/ 0 h 12700"/>
              <a:gd name="connsiteX734" fmla="*/ 10896600 w 12191327"/>
              <a:gd name="connsiteY734" fmla="*/ 12700 h 12700"/>
              <a:gd name="connsiteX735" fmla="*/ 10845800 w 12191327"/>
              <a:gd name="connsiteY735" fmla="*/ 12700 h 12700"/>
              <a:gd name="connsiteX736" fmla="*/ 10845800 w 12191327"/>
              <a:gd name="connsiteY736" fmla="*/ 0 h 12700"/>
              <a:gd name="connsiteX738" fmla="*/ 10934700 w 12191327"/>
              <a:gd name="connsiteY738" fmla="*/ 0 h 12700"/>
              <a:gd name="connsiteX739" fmla="*/ 10985500 w 12191327"/>
              <a:gd name="connsiteY739" fmla="*/ 0 h 12700"/>
              <a:gd name="connsiteX740" fmla="*/ 10985500 w 12191327"/>
              <a:gd name="connsiteY740" fmla="*/ 12700 h 12700"/>
              <a:gd name="connsiteX741" fmla="*/ 10934700 w 12191327"/>
              <a:gd name="connsiteY741" fmla="*/ 12700 h 12700"/>
              <a:gd name="connsiteX742" fmla="*/ 10934700 w 12191327"/>
              <a:gd name="connsiteY742" fmla="*/ 0 h 12700"/>
              <a:gd name="connsiteX744" fmla="*/ 11023600 w 12191327"/>
              <a:gd name="connsiteY744" fmla="*/ 0 h 12700"/>
              <a:gd name="connsiteX745" fmla="*/ 11074400 w 12191327"/>
              <a:gd name="connsiteY745" fmla="*/ 0 h 12700"/>
              <a:gd name="connsiteX746" fmla="*/ 11074400 w 12191327"/>
              <a:gd name="connsiteY746" fmla="*/ 12700 h 12700"/>
              <a:gd name="connsiteX747" fmla="*/ 11023600 w 12191327"/>
              <a:gd name="connsiteY747" fmla="*/ 12700 h 12700"/>
              <a:gd name="connsiteX748" fmla="*/ 11023600 w 12191327"/>
              <a:gd name="connsiteY748" fmla="*/ 0 h 12700"/>
              <a:gd name="connsiteX750" fmla="*/ 11112500 w 12191327"/>
              <a:gd name="connsiteY750" fmla="*/ 0 h 12700"/>
              <a:gd name="connsiteX751" fmla="*/ 11163300 w 12191327"/>
              <a:gd name="connsiteY751" fmla="*/ 0 h 12700"/>
              <a:gd name="connsiteX752" fmla="*/ 11163300 w 12191327"/>
              <a:gd name="connsiteY752" fmla="*/ 12700 h 12700"/>
              <a:gd name="connsiteX753" fmla="*/ 11112500 w 12191327"/>
              <a:gd name="connsiteY753" fmla="*/ 12700 h 12700"/>
              <a:gd name="connsiteX754" fmla="*/ 11112500 w 12191327"/>
              <a:gd name="connsiteY754" fmla="*/ 0 h 12700"/>
              <a:gd name="connsiteX756" fmla="*/ 11201400 w 12191327"/>
              <a:gd name="connsiteY756" fmla="*/ 0 h 12700"/>
              <a:gd name="connsiteX757" fmla="*/ 11252200 w 12191327"/>
              <a:gd name="connsiteY757" fmla="*/ 0 h 12700"/>
              <a:gd name="connsiteX758" fmla="*/ 11252200 w 12191327"/>
              <a:gd name="connsiteY758" fmla="*/ 12700 h 12700"/>
              <a:gd name="connsiteX759" fmla="*/ 11201400 w 12191327"/>
              <a:gd name="connsiteY759" fmla="*/ 12700 h 12700"/>
              <a:gd name="connsiteX760" fmla="*/ 11201400 w 12191327"/>
              <a:gd name="connsiteY760" fmla="*/ 0 h 12700"/>
              <a:gd name="connsiteX762" fmla="*/ 11290300 w 12191327"/>
              <a:gd name="connsiteY762" fmla="*/ 0 h 12700"/>
              <a:gd name="connsiteX763" fmla="*/ 11341100 w 12191327"/>
              <a:gd name="connsiteY763" fmla="*/ 0 h 12700"/>
              <a:gd name="connsiteX764" fmla="*/ 11341100 w 12191327"/>
              <a:gd name="connsiteY764" fmla="*/ 12700 h 12700"/>
              <a:gd name="connsiteX765" fmla="*/ 11290300 w 12191327"/>
              <a:gd name="connsiteY765" fmla="*/ 12700 h 12700"/>
              <a:gd name="connsiteX766" fmla="*/ 11290300 w 12191327"/>
              <a:gd name="connsiteY766" fmla="*/ 0 h 12700"/>
              <a:gd name="connsiteX768" fmla="*/ 11379200 w 12191327"/>
              <a:gd name="connsiteY768" fmla="*/ 0 h 12700"/>
              <a:gd name="connsiteX769" fmla="*/ 11430000 w 12191327"/>
              <a:gd name="connsiteY769" fmla="*/ 0 h 12700"/>
              <a:gd name="connsiteX770" fmla="*/ 11430000 w 12191327"/>
              <a:gd name="connsiteY770" fmla="*/ 12700 h 12700"/>
              <a:gd name="connsiteX771" fmla="*/ 11379200 w 12191327"/>
              <a:gd name="connsiteY771" fmla="*/ 12700 h 12700"/>
              <a:gd name="connsiteX772" fmla="*/ 11379200 w 12191327"/>
              <a:gd name="connsiteY772" fmla="*/ 0 h 12700"/>
              <a:gd name="connsiteX774" fmla="*/ 11468100 w 12191327"/>
              <a:gd name="connsiteY774" fmla="*/ 0 h 12700"/>
              <a:gd name="connsiteX775" fmla="*/ 11518900 w 12191327"/>
              <a:gd name="connsiteY775" fmla="*/ 0 h 12700"/>
              <a:gd name="connsiteX776" fmla="*/ 11518900 w 12191327"/>
              <a:gd name="connsiteY776" fmla="*/ 12700 h 12700"/>
              <a:gd name="connsiteX777" fmla="*/ 11468100 w 12191327"/>
              <a:gd name="connsiteY777" fmla="*/ 12700 h 12700"/>
              <a:gd name="connsiteX778" fmla="*/ 11468100 w 12191327"/>
              <a:gd name="connsiteY778" fmla="*/ 0 h 12700"/>
              <a:gd name="connsiteX780" fmla="*/ 11557000 w 12191327"/>
              <a:gd name="connsiteY780" fmla="*/ 0 h 12700"/>
              <a:gd name="connsiteX781" fmla="*/ 11607800 w 12191327"/>
              <a:gd name="connsiteY781" fmla="*/ 0 h 12700"/>
              <a:gd name="connsiteX782" fmla="*/ 11607800 w 12191327"/>
              <a:gd name="connsiteY782" fmla="*/ 12700 h 12700"/>
              <a:gd name="connsiteX783" fmla="*/ 11557000 w 12191327"/>
              <a:gd name="connsiteY783" fmla="*/ 12700 h 12700"/>
              <a:gd name="connsiteX784" fmla="*/ 11557000 w 12191327"/>
              <a:gd name="connsiteY784" fmla="*/ 0 h 12700"/>
              <a:gd name="connsiteX786" fmla="*/ 11645900 w 12191327"/>
              <a:gd name="connsiteY786" fmla="*/ 0 h 12700"/>
              <a:gd name="connsiteX787" fmla="*/ 11696700 w 12191327"/>
              <a:gd name="connsiteY787" fmla="*/ 0 h 12700"/>
              <a:gd name="connsiteX788" fmla="*/ 11696700 w 12191327"/>
              <a:gd name="connsiteY788" fmla="*/ 12700 h 12700"/>
              <a:gd name="connsiteX789" fmla="*/ 11645900 w 12191327"/>
              <a:gd name="connsiteY789" fmla="*/ 12700 h 12700"/>
              <a:gd name="connsiteX790" fmla="*/ 11645900 w 12191327"/>
              <a:gd name="connsiteY790" fmla="*/ 0 h 12700"/>
              <a:gd name="connsiteX792" fmla="*/ 11734800 w 12191327"/>
              <a:gd name="connsiteY792" fmla="*/ 0 h 12700"/>
              <a:gd name="connsiteX793" fmla="*/ 11785600 w 12191327"/>
              <a:gd name="connsiteY793" fmla="*/ 0 h 12700"/>
              <a:gd name="connsiteX794" fmla="*/ 11785600 w 12191327"/>
              <a:gd name="connsiteY794" fmla="*/ 12700 h 12700"/>
              <a:gd name="connsiteX795" fmla="*/ 11734800 w 12191327"/>
              <a:gd name="connsiteY795" fmla="*/ 12700 h 12700"/>
              <a:gd name="connsiteX796" fmla="*/ 11734800 w 12191327"/>
              <a:gd name="connsiteY796" fmla="*/ 0 h 12700"/>
              <a:gd name="connsiteX798" fmla="*/ 11823700 w 12191327"/>
              <a:gd name="connsiteY798" fmla="*/ 0 h 12700"/>
              <a:gd name="connsiteX799" fmla="*/ 11874500 w 12191327"/>
              <a:gd name="connsiteY799" fmla="*/ 0 h 12700"/>
              <a:gd name="connsiteX800" fmla="*/ 11874500 w 12191327"/>
              <a:gd name="connsiteY800" fmla="*/ 12700 h 12700"/>
              <a:gd name="connsiteX801" fmla="*/ 11823700 w 12191327"/>
              <a:gd name="connsiteY801" fmla="*/ 12700 h 12700"/>
              <a:gd name="connsiteX802" fmla="*/ 11823700 w 12191327"/>
              <a:gd name="connsiteY802" fmla="*/ 0 h 12700"/>
              <a:gd name="connsiteX804" fmla="*/ 11912600 w 12191327"/>
              <a:gd name="connsiteY804" fmla="*/ 0 h 12700"/>
              <a:gd name="connsiteX805" fmla="*/ 11963400 w 12191327"/>
              <a:gd name="connsiteY805" fmla="*/ 0 h 12700"/>
              <a:gd name="connsiteX806" fmla="*/ 11963400 w 12191327"/>
              <a:gd name="connsiteY806" fmla="*/ 12700 h 12700"/>
              <a:gd name="connsiteX807" fmla="*/ 11912600 w 12191327"/>
              <a:gd name="connsiteY807" fmla="*/ 12700 h 12700"/>
              <a:gd name="connsiteX808" fmla="*/ 11912600 w 12191327"/>
              <a:gd name="connsiteY808" fmla="*/ 0 h 12700"/>
              <a:gd name="connsiteX810" fmla="*/ 12001500 w 12191327"/>
              <a:gd name="connsiteY810" fmla="*/ 0 h 12700"/>
              <a:gd name="connsiteX811" fmla="*/ 12052300 w 12191327"/>
              <a:gd name="connsiteY811" fmla="*/ 0 h 12700"/>
              <a:gd name="connsiteX812" fmla="*/ 12052300 w 12191327"/>
              <a:gd name="connsiteY812" fmla="*/ 12700 h 12700"/>
              <a:gd name="connsiteX813" fmla="*/ 12001500 w 12191327"/>
              <a:gd name="connsiteY813" fmla="*/ 12700 h 12700"/>
              <a:gd name="connsiteX814" fmla="*/ 12001500 w 12191327"/>
              <a:gd name="connsiteY814" fmla="*/ 0 h 12700"/>
              <a:gd name="connsiteX816" fmla="*/ 12090400 w 12191327"/>
              <a:gd name="connsiteY816" fmla="*/ 0 h 12700"/>
              <a:gd name="connsiteX817" fmla="*/ 12141200 w 12191327"/>
              <a:gd name="connsiteY817" fmla="*/ 0 h 12700"/>
              <a:gd name="connsiteX818" fmla="*/ 12141200 w 12191327"/>
              <a:gd name="connsiteY818" fmla="*/ 12700 h 12700"/>
              <a:gd name="connsiteX819" fmla="*/ 12090400 w 12191327"/>
              <a:gd name="connsiteY819" fmla="*/ 12700 h 12700"/>
              <a:gd name="connsiteX820" fmla="*/ 12090400 w 12191327"/>
              <a:gd name="connsiteY820" fmla="*/ 0 h 12700"/>
              <a:gd name="connsiteX822" fmla="*/ 12179300 w 12191327"/>
              <a:gd name="connsiteY822" fmla="*/ 0 h 12700"/>
              <a:gd name="connsiteX823" fmla="*/ 12191327 w 12191327"/>
              <a:gd name="connsiteY823" fmla="*/ 0 h 12700"/>
              <a:gd name="connsiteX824" fmla="*/ 12191327 w 12191327"/>
              <a:gd name="connsiteY824" fmla="*/ 12700 h 12700"/>
              <a:gd name="connsiteX825" fmla="*/ 12179300 w 12191327"/>
              <a:gd name="connsiteY825" fmla="*/ 12700 h 12700"/>
              <a:gd name="connsiteX826" fmla="*/ 12179300 w 12191327"/>
              <a:gd name="connsiteY826" fmla="*/ 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1">
                <a:pos x="connsiteX141" y="connsiteY141"/>
              </a:cxn>
              <a:cxn ang="142">
                <a:pos x="connsiteX142" y="connsiteY142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7">
                <a:pos x="connsiteX147" y="connsiteY147"/>
              </a:cxn>
              <a:cxn ang="148">
                <a:pos x="connsiteX148" y="connsiteY148"/>
              </a:cxn>
              <a:cxn ang="150">
                <a:pos x="connsiteX150" y="connsiteY150"/>
              </a:cxn>
              <a:cxn ang="151">
                <a:pos x="connsiteX151" y="connsiteY151"/>
              </a:cxn>
              <a:cxn ang="152">
                <a:pos x="connsiteX152" y="connsiteY152"/>
              </a:cxn>
              <a:cxn ang="153">
                <a:pos x="connsiteX153" y="connsiteY153"/>
              </a:cxn>
              <a:cxn ang="154">
                <a:pos x="connsiteX154" y="connsiteY154"/>
              </a:cxn>
              <a:cxn ang="156">
                <a:pos x="connsiteX156" y="connsiteY156"/>
              </a:cxn>
              <a:cxn ang="157">
                <a:pos x="connsiteX157" y="connsiteY157"/>
              </a:cxn>
              <a:cxn ang="158">
                <a:pos x="connsiteX158" y="connsiteY158"/>
              </a:cxn>
              <a:cxn ang="159">
                <a:pos x="connsiteX159" y="connsiteY159"/>
              </a:cxn>
              <a:cxn ang="160">
                <a:pos x="connsiteX160" y="connsiteY160"/>
              </a:cxn>
              <a:cxn ang="162">
                <a:pos x="connsiteX162" y="connsiteY162"/>
              </a:cxn>
              <a:cxn ang="163">
                <a:pos x="connsiteX163" y="connsiteY163"/>
              </a:cxn>
              <a:cxn ang="164">
                <a:pos x="connsiteX164" y="connsiteY164"/>
              </a:cxn>
              <a:cxn ang="165">
                <a:pos x="connsiteX165" y="connsiteY165"/>
              </a:cxn>
              <a:cxn ang="166">
                <a:pos x="connsiteX166" y="connsiteY166"/>
              </a:cxn>
              <a:cxn ang="168">
                <a:pos x="connsiteX168" y="connsiteY168"/>
              </a:cxn>
              <a:cxn ang="169">
                <a:pos x="connsiteX169" y="connsiteY169"/>
              </a:cxn>
              <a:cxn ang="170">
                <a:pos x="connsiteX170" y="connsiteY170"/>
              </a:cxn>
              <a:cxn ang="171">
                <a:pos x="connsiteX171" y="connsiteY171"/>
              </a:cxn>
              <a:cxn ang="172">
                <a:pos x="connsiteX172" y="connsiteY172"/>
              </a:cxn>
              <a:cxn ang="174">
                <a:pos x="connsiteX174" y="connsiteY174"/>
              </a:cxn>
              <a:cxn ang="175">
                <a:pos x="connsiteX175" y="connsiteY175"/>
              </a:cxn>
              <a:cxn ang="176">
                <a:pos x="connsiteX176" y="connsiteY176"/>
              </a:cxn>
              <a:cxn ang="177">
                <a:pos x="connsiteX177" y="connsiteY177"/>
              </a:cxn>
              <a:cxn ang="178">
                <a:pos x="connsiteX178" y="connsiteY178"/>
              </a:cxn>
              <a:cxn ang="180">
                <a:pos x="connsiteX180" y="connsiteY180"/>
              </a:cxn>
              <a:cxn ang="181">
                <a:pos x="connsiteX181" y="connsiteY181"/>
              </a:cxn>
              <a:cxn ang="182">
                <a:pos x="connsiteX182" y="connsiteY182"/>
              </a:cxn>
              <a:cxn ang="183">
                <a:pos x="connsiteX183" y="connsiteY183"/>
              </a:cxn>
              <a:cxn ang="184">
                <a:pos x="connsiteX184" y="connsiteY184"/>
              </a:cxn>
              <a:cxn ang="186">
                <a:pos x="connsiteX186" y="connsiteY186"/>
              </a:cxn>
              <a:cxn ang="187">
                <a:pos x="connsiteX187" y="connsiteY187"/>
              </a:cxn>
              <a:cxn ang="188">
                <a:pos x="connsiteX188" y="connsiteY188"/>
              </a:cxn>
              <a:cxn ang="189">
                <a:pos x="connsiteX189" y="connsiteY189"/>
              </a:cxn>
              <a:cxn ang="190">
                <a:pos x="connsiteX190" y="connsiteY190"/>
              </a:cxn>
              <a:cxn ang="192">
                <a:pos x="connsiteX192" y="connsiteY192"/>
              </a:cxn>
              <a:cxn ang="193">
                <a:pos x="connsiteX193" y="connsiteY193"/>
              </a:cxn>
              <a:cxn ang="194">
                <a:pos x="connsiteX194" y="connsiteY194"/>
              </a:cxn>
              <a:cxn ang="195">
                <a:pos x="connsiteX195" y="connsiteY195"/>
              </a:cxn>
              <a:cxn ang="196">
                <a:pos x="connsiteX196" y="connsiteY196"/>
              </a:cxn>
              <a:cxn ang="198">
                <a:pos x="connsiteX198" y="connsiteY198"/>
              </a:cxn>
              <a:cxn ang="199">
                <a:pos x="connsiteX199" y="connsiteY199"/>
              </a:cxn>
              <a:cxn ang="200">
                <a:pos x="connsiteX200" y="connsiteY200"/>
              </a:cxn>
              <a:cxn ang="201">
                <a:pos x="connsiteX201" y="connsiteY201"/>
              </a:cxn>
              <a:cxn ang="202">
                <a:pos x="connsiteX202" y="connsiteY202"/>
              </a:cxn>
              <a:cxn ang="204">
                <a:pos x="connsiteX204" y="connsiteY204"/>
              </a:cxn>
              <a:cxn ang="205">
                <a:pos x="connsiteX205" y="connsiteY205"/>
              </a:cxn>
              <a:cxn ang="206">
                <a:pos x="connsiteX206" y="connsiteY206"/>
              </a:cxn>
              <a:cxn ang="207">
                <a:pos x="connsiteX207" y="connsiteY207"/>
              </a:cxn>
              <a:cxn ang="208">
                <a:pos x="connsiteX208" y="connsiteY208"/>
              </a:cxn>
              <a:cxn ang="210">
                <a:pos x="connsiteX210" y="connsiteY210"/>
              </a:cxn>
              <a:cxn ang="211">
                <a:pos x="connsiteX211" y="connsiteY211"/>
              </a:cxn>
              <a:cxn ang="212">
                <a:pos x="connsiteX212" y="connsiteY212"/>
              </a:cxn>
              <a:cxn ang="213">
                <a:pos x="connsiteX213" y="connsiteY213"/>
              </a:cxn>
              <a:cxn ang="214">
                <a:pos x="connsiteX214" y="connsiteY214"/>
              </a:cxn>
              <a:cxn ang="216">
                <a:pos x="connsiteX216" y="connsiteY216"/>
              </a:cxn>
              <a:cxn ang="217">
                <a:pos x="connsiteX217" y="connsiteY217"/>
              </a:cxn>
              <a:cxn ang="218">
                <a:pos x="connsiteX218" y="connsiteY218"/>
              </a:cxn>
              <a:cxn ang="219">
                <a:pos x="connsiteX219" y="connsiteY219"/>
              </a:cxn>
              <a:cxn ang="220">
                <a:pos x="connsiteX220" y="connsiteY220"/>
              </a:cxn>
              <a:cxn ang="222">
                <a:pos x="connsiteX222" y="connsiteY222"/>
              </a:cxn>
              <a:cxn ang="223">
                <a:pos x="connsiteX223" y="connsiteY223"/>
              </a:cxn>
              <a:cxn ang="224">
                <a:pos x="connsiteX224" y="connsiteY224"/>
              </a:cxn>
              <a:cxn ang="225">
                <a:pos x="connsiteX225" y="connsiteY225"/>
              </a:cxn>
              <a:cxn ang="226">
                <a:pos x="connsiteX226" y="connsiteY226"/>
              </a:cxn>
              <a:cxn ang="228">
                <a:pos x="connsiteX228" y="connsiteY228"/>
              </a:cxn>
              <a:cxn ang="229">
                <a:pos x="connsiteX229" y="connsiteY229"/>
              </a:cxn>
              <a:cxn ang="230">
                <a:pos x="connsiteX230" y="connsiteY230"/>
              </a:cxn>
              <a:cxn ang="231">
                <a:pos x="connsiteX231" y="connsiteY231"/>
              </a:cxn>
              <a:cxn ang="232">
                <a:pos x="connsiteX232" y="connsiteY232"/>
              </a:cxn>
              <a:cxn ang="234">
                <a:pos x="connsiteX234" y="connsiteY234"/>
              </a:cxn>
              <a:cxn ang="235">
                <a:pos x="connsiteX235" y="connsiteY235"/>
              </a:cxn>
              <a:cxn ang="236">
                <a:pos x="connsiteX236" y="connsiteY236"/>
              </a:cxn>
              <a:cxn ang="237">
                <a:pos x="connsiteX237" y="connsiteY237"/>
              </a:cxn>
              <a:cxn ang="238">
                <a:pos x="connsiteX238" y="connsiteY238"/>
              </a:cxn>
              <a:cxn ang="240">
                <a:pos x="connsiteX240" y="connsiteY240"/>
              </a:cxn>
              <a:cxn ang="241">
                <a:pos x="connsiteX241" y="connsiteY241"/>
              </a:cxn>
              <a:cxn ang="242">
                <a:pos x="connsiteX242" y="connsiteY242"/>
              </a:cxn>
              <a:cxn ang="243">
                <a:pos x="connsiteX243" y="connsiteY243"/>
              </a:cxn>
              <a:cxn ang="244">
                <a:pos x="connsiteX244" y="connsiteY244"/>
              </a:cxn>
              <a:cxn ang="246">
                <a:pos x="connsiteX246" y="connsiteY246"/>
              </a:cxn>
              <a:cxn ang="247">
                <a:pos x="connsiteX247" y="connsiteY247"/>
              </a:cxn>
              <a:cxn ang="248">
                <a:pos x="connsiteX248" y="connsiteY248"/>
              </a:cxn>
              <a:cxn ang="249">
                <a:pos x="connsiteX249" y="connsiteY249"/>
              </a:cxn>
              <a:cxn ang="250">
                <a:pos x="connsiteX250" y="connsiteY250"/>
              </a:cxn>
              <a:cxn ang="252">
                <a:pos x="connsiteX252" y="connsiteY252"/>
              </a:cxn>
              <a:cxn ang="253">
                <a:pos x="connsiteX253" y="connsiteY253"/>
              </a:cxn>
              <a:cxn ang="254">
                <a:pos x="connsiteX254" y="connsiteY254"/>
              </a:cxn>
              <a:cxn ang="255">
                <a:pos x="connsiteX255" y="connsiteY255"/>
              </a:cxn>
              <a:cxn ang="256">
                <a:pos x="connsiteX256" y="connsiteY256"/>
              </a:cxn>
              <a:cxn ang="258">
                <a:pos x="connsiteX258" y="connsiteY258"/>
              </a:cxn>
              <a:cxn ang="259">
                <a:pos x="connsiteX259" y="connsiteY259"/>
              </a:cxn>
              <a:cxn ang="260">
                <a:pos x="connsiteX260" y="connsiteY260"/>
              </a:cxn>
              <a:cxn ang="261">
                <a:pos x="connsiteX261" y="connsiteY261"/>
              </a:cxn>
              <a:cxn ang="262">
                <a:pos x="connsiteX262" y="connsiteY262"/>
              </a:cxn>
              <a:cxn ang="264">
                <a:pos x="connsiteX264" y="connsiteY264"/>
              </a:cxn>
              <a:cxn ang="265">
                <a:pos x="connsiteX265" y="connsiteY265"/>
              </a:cxn>
              <a:cxn ang="266">
                <a:pos x="connsiteX266" y="connsiteY266"/>
              </a:cxn>
              <a:cxn ang="267">
                <a:pos x="connsiteX267" y="connsiteY267"/>
              </a:cxn>
              <a:cxn ang="268">
                <a:pos x="connsiteX268" y="connsiteY268"/>
              </a:cxn>
              <a:cxn ang="270">
                <a:pos x="connsiteX270" y="connsiteY270"/>
              </a:cxn>
              <a:cxn ang="271">
                <a:pos x="connsiteX271" y="connsiteY271"/>
              </a:cxn>
              <a:cxn ang="272">
                <a:pos x="connsiteX272" y="connsiteY272"/>
              </a:cxn>
              <a:cxn ang="273">
                <a:pos x="connsiteX273" y="connsiteY273"/>
              </a:cxn>
              <a:cxn ang="274">
                <a:pos x="connsiteX274" y="connsiteY274"/>
              </a:cxn>
              <a:cxn ang="276">
                <a:pos x="connsiteX276" y="connsiteY276"/>
              </a:cxn>
              <a:cxn ang="277">
                <a:pos x="connsiteX277" y="connsiteY277"/>
              </a:cxn>
              <a:cxn ang="278">
                <a:pos x="connsiteX278" y="connsiteY278"/>
              </a:cxn>
              <a:cxn ang="279">
                <a:pos x="connsiteX279" y="connsiteY279"/>
              </a:cxn>
              <a:cxn ang="280">
                <a:pos x="connsiteX280" y="connsiteY280"/>
              </a:cxn>
              <a:cxn ang="282">
                <a:pos x="connsiteX282" y="connsiteY282"/>
              </a:cxn>
              <a:cxn ang="283">
                <a:pos x="connsiteX283" y="connsiteY283"/>
              </a:cxn>
              <a:cxn ang="284">
                <a:pos x="connsiteX284" y="connsiteY284"/>
              </a:cxn>
              <a:cxn ang="285">
                <a:pos x="connsiteX285" y="connsiteY285"/>
              </a:cxn>
              <a:cxn ang="286">
                <a:pos x="connsiteX286" y="connsiteY286"/>
              </a:cxn>
              <a:cxn ang="288">
                <a:pos x="connsiteX288" y="connsiteY288"/>
              </a:cxn>
              <a:cxn ang="289">
                <a:pos x="connsiteX289" y="connsiteY289"/>
              </a:cxn>
              <a:cxn ang="290">
                <a:pos x="connsiteX290" y="connsiteY290"/>
              </a:cxn>
              <a:cxn ang="291">
                <a:pos x="connsiteX291" y="connsiteY291"/>
              </a:cxn>
              <a:cxn ang="292">
                <a:pos x="connsiteX292" y="connsiteY292"/>
              </a:cxn>
              <a:cxn ang="294">
                <a:pos x="connsiteX294" y="connsiteY294"/>
              </a:cxn>
              <a:cxn ang="295">
                <a:pos x="connsiteX295" y="connsiteY295"/>
              </a:cxn>
              <a:cxn ang="296">
                <a:pos x="connsiteX296" y="connsiteY296"/>
              </a:cxn>
              <a:cxn ang="297">
                <a:pos x="connsiteX297" y="connsiteY297"/>
              </a:cxn>
              <a:cxn ang="298">
                <a:pos x="connsiteX298" y="connsiteY298"/>
              </a:cxn>
              <a:cxn ang="300">
                <a:pos x="connsiteX300" y="connsiteY300"/>
              </a:cxn>
              <a:cxn ang="301">
                <a:pos x="connsiteX301" y="connsiteY301"/>
              </a:cxn>
              <a:cxn ang="302">
                <a:pos x="connsiteX302" y="connsiteY302"/>
              </a:cxn>
              <a:cxn ang="303">
                <a:pos x="connsiteX303" y="connsiteY303"/>
              </a:cxn>
              <a:cxn ang="304">
                <a:pos x="connsiteX304" y="connsiteY304"/>
              </a:cxn>
              <a:cxn ang="306">
                <a:pos x="connsiteX306" y="connsiteY306"/>
              </a:cxn>
              <a:cxn ang="307">
                <a:pos x="connsiteX307" y="connsiteY307"/>
              </a:cxn>
              <a:cxn ang="308">
                <a:pos x="connsiteX308" y="connsiteY308"/>
              </a:cxn>
              <a:cxn ang="309">
                <a:pos x="connsiteX309" y="connsiteY309"/>
              </a:cxn>
              <a:cxn ang="310">
                <a:pos x="connsiteX310" y="connsiteY310"/>
              </a:cxn>
              <a:cxn ang="312">
                <a:pos x="connsiteX312" y="connsiteY312"/>
              </a:cxn>
              <a:cxn ang="313">
                <a:pos x="connsiteX313" y="connsiteY313"/>
              </a:cxn>
              <a:cxn ang="314">
                <a:pos x="connsiteX314" y="connsiteY314"/>
              </a:cxn>
              <a:cxn ang="315">
                <a:pos x="connsiteX315" y="connsiteY315"/>
              </a:cxn>
              <a:cxn ang="316">
                <a:pos x="connsiteX316" y="connsiteY316"/>
              </a:cxn>
              <a:cxn ang="318">
                <a:pos x="connsiteX318" y="connsiteY318"/>
              </a:cxn>
              <a:cxn ang="319">
                <a:pos x="connsiteX319" y="connsiteY319"/>
              </a:cxn>
              <a:cxn ang="320">
                <a:pos x="connsiteX320" y="connsiteY320"/>
              </a:cxn>
              <a:cxn ang="321">
                <a:pos x="connsiteX321" y="connsiteY321"/>
              </a:cxn>
              <a:cxn ang="322">
                <a:pos x="connsiteX322" y="connsiteY322"/>
              </a:cxn>
              <a:cxn ang="324">
                <a:pos x="connsiteX324" y="connsiteY324"/>
              </a:cxn>
              <a:cxn ang="325">
                <a:pos x="connsiteX325" y="connsiteY325"/>
              </a:cxn>
              <a:cxn ang="326">
                <a:pos x="connsiteX326" y="connsiteY326"/>
              </a:cxn>
              <a:cxn ang="327">
                <a:pos x="connsiteX327" y="connsiteY327"/>
              </a:cxn>
              <a:cxn ang="328">
                <a:pos x="connsiteX328" y="connsiteY328"/>
              </a:cxn>
              <a:cxn ang="330">
                <a:pos x="connsiteX330" y="connsiteY330"/>
              </a:cxn>
              <a:cxn ang="331">
                <a:pos x="connsiteX331" y="connsiteY331"/>
              </a:cxn>
              <a:cxn ang="332">
                <a:pos x="connsiteX332" y="connsiteY332"/>
              </a:cxn>
              <a:cxn ang="333">
                <a:pos x="connsiteX333" y="connsiteY333"/>
              </a:cxn>
              <a:cxn ang="334">
                <a:pos x="connsiteX334" y="connsiteY334"/>
              </a:cxn>
              <a:cxn ang="336">
                <a:pos x="connsiteX336" y="connsiteY336"/>
              </a:cxn>
              <a:cxn ang="337">
                <a:pos x="connsiteX337" y="connsiteY337"/>
              </a:cxn>
              <a:cxn ang="338">
                <a:pos x="connsiteX338" y="connsiteY338"/>
              </a:cxn>
              <a:cxn ang="339">
                <a:pos x="connsiteX339" y="connsiteY339"/>
              </a:cxn>
              <a:cxn ang="340">
                <a:pos x="connsiteX340" y="connsiteY340"/>
              </a:cxn>
              <a:cxn ang="342">
                <a:pos x="connsiteX342" y="connsiteY342"/>
              </a:cxn>
              <a:cxn ang="343">
                <a:pos x="connsiteX343" y="connsiteY343"/>
              </a:cxn>
              <a:cxn ang="344">
                <a:pos x="connsiteX344" y="connsiteY344"/>
              </a:cxn>
              <a:cxn ang="345">
                <a:pos x="connsiteX345" y="connsiteY345"/>
              </a:cxn>
              <a:cxn ang="346">
                <a:pos x="connsiteX346" y="connsiteY346"/>
              </a:cxn>
              <a:cxn ang="348">
                <a:pos x="connsiteX348" y="connsiteY348"/>
              </a:cxn>
              <a:cxn ang="349">
                <a:pos x="connsiteX349" y="connsiteY349"/>
              </a:cxn>
              <a:cxn ang="350">
                <a:pos x="connsiteX350" y="connsiteY350"/>
              </a:cxn>
              <a:cxn ang="351">
                <a:pos x="connsiteX351" y="connsiteY351"/>
              </a:cxn>
              <a:cxn ang="352">
                <a:pos x="connsiteX352" y="connsiteY352"/>
              </a:cxn>
              <a:cxn ang="354">
                <a:pos x="connsiteX354" y="connsiteY354"/>
              </a:cxn>
              <a:cxn ang="355">
                <a:pos x="connsiteX355" y="connsiteY355"/>
              </a:cxn>
              <a:cxn ang="356">
                <a:pos x="connsiteX356" y="connsiteY356"/>
              </a:cxn>
              <a:cxn ang="357">
                <a:pos x="connsiteX357" y="connsiteY357"/>
              </a:cxn>
              <a:cxn ang="358">
                <a:pos x="connsiteX358" y="connsiteY358"/>
              </a:cxn>
              <a:cxn ang="360">
                <a:pos x="connsiteX360" y="connsiteY360"/>
              </a:cxn>
              <a:cxn ang="361">
                <a:pos x="connsiteX361" y="connsiteY361"/>
              </a:cxn>
              <a:cxn ang="362">
                <a:pos x="connsiteX362" y="connsiteY362"/>
              </a:cxn>
              <a:cxn ang="363">
                <a:pos x="connsiteX363" y="connsiteY363"/>
              </a:cxn>
              <a:cxn ang="364">
                <a:pos x="connsiteX364" y="connsiteY364"/>
              </a:cxn>
              <a:cxn ang="366">
                <a:pos x="connsiteX366" y="connsiteY366"/>
              </a:cxn>
              <a:cxn ang="367">
                <a:pos x="connsiteX367" y="connsiteY367"/>
              </a:cxn>
              <a:cxn ang="368">
                <a:pos x="connsiteX368" y="connsiteY368"/>
              </a:cxn>
              <a:cxn ang="369">
                <a:pos x="connsiteX369" y="connsiteY369"/>
              </a:cxn>
              <a:cxn ang="370">
                <a:pos x="connsiteX370" y="connsiteY370"/>
              </a:cxn>
              <a:cxn ang="372">
                <a:pos x="connsiteX372" y="connsiteY372"/>
              </a:cxn>
              <a:cxn ang="373">
                <a:pos x="connsiteX373" y="connsiteY373"/>
              </a:cxn>
              <a:cxn ang="374">
                <a:pos x="connsiteX374" y="connsiteY374"/>
              </a:cxn>
              <a:cxn ang="375">
                <a:pos x="connsiteX375" y="connsiteY375"/>
              </a:cxn>
              <a:cxn ang="376">
                <a:pos x="connsiteX376" y="connsiteY376"/>
              </a:cxn>
              <a:cxn ang="378">
                <a:pos x="connsiteX378" y="connsiteY378"/>
              </a:cxn>
              <a:cxn ang="379">
                <a:pos x="connsiteX379" y="connsiteY379"/>
              </a:cxn>
              <a:cxn ang="380">
                <a:pos x="connsiteX380" y="connsiteY380"/>
              </a:cxn>
              <a:cxn ang="381">
                <a:pos x="connsiteX381" y="connsiteY381"/>
              </a:cxn>
              <a:cxn ang="382">
                <a:pos x="connsiteX382" y="connsiteY382"/>
              </a:cxn>
              <a:cxn ang="384">
                <a:pos x="connsiteX384" y="connsiteY384"/>
              </a:cxn>
              <a:cxn ang="385">
                <a:pos x="connsiteX385" y="connsiteY385"/>
              </a:cxn>
              <a:cxn ang="386">
                <a:pos x="connsiteX386" y="connsiteY386"/>
              </a:cxn>
              <a:cxn ang="387">
                <a:pos x="connsiteX387" y="connsiteY387"/>
              </a:cxn>
              <a:cxn ang="388">
                <a:pos x="connsiteX388" y="connsiteY388"/>
              </a:cxn>
              <a:cxn ang="390">
                <a:pos x="connsiteX390" y="connsiteY390"/>
              </a:cxn>
              <a:cxn ang="391">
                <a:pos x="connsiteX391" y="connsiteY391"/>
              </a:cxn>
              <a:cxn ang="392">
                <a:pos x="connsiteX392" y="connsiteY392"/>
              </a:cxn>
              <a:cxn ang="393">
                <a:pos x="connsiteX393" y="connsiteY393"/>
              </a:cxn>
              <a:cxn ang="394">
                <a:pos x="connsiteX394" y="connsiteY394"/>
              </a:cxn>
              <a:cxn ang="396">
                <a:pos x="connsiteX396" y="connsiteY396"/>
              </a:cxn>
              <a:cxn ang="397">
                <a:pos x="connsiteX397" y="connsiteY397"/>
              </a:cxn>
              <a:cxn ang="398">
                <a:pos x="connsiteX398" y="connsiteY398"/>
              </a:cxn>
              <a:cxn ang="399">
                <a:pos x="connsiteX399" y="connsiteY399"/>
              </a:cxn>
              <a:cxn ang="400">
                <a:pos x="connsiteX400" y="connsiteY400"/>
              </a:cxn>
              <a:cxn ang="402">
                <a:pos x="connsiteX402" y="connsiteY402"/>
              </a:cxn>
              <a:cxn ang="403">
                <a:pos x="connsiteX403" y="connsiteY403"/>
              </a:cxn>
              <a:cxn ang="404">
                <a:pos x="connsiteX404" y="connsiteY404"/>
              </a:cxn>
              <a:cxn ang="405">
                <a:pos x="connsiteX405" y="connsiteY405"/>
              </a:cxn>
              <a:cxn ang="406">
                <a:pos x="connsiteX406" y="connsiteY406"/>
              </a:cxn>
              <a:cxn ang="408">
                <a:pos x="connsiteX408" y="connsiteY408"/>
              </a:cxn>
              <a:cxn ang="409">
                <a:pos x="connsiteX409" y="connsiteY409"/>
              </a:cxn>
              <a:cxn ang="410">
                <a:pos x="connsiteX410" y="connsiteY410"/>
              </a:cxn>
              <a:cxn ang="411">
                <a:pos x="connsiteX411" y="connsiteY411"/>
              </a:cxn>
              <a:cxn ang="412">
                <a:pos x="connsiteX412" y="connsiteY412"/>
              </a:cxn>
              <a:cxn ang="414">
                <a:pos x="connsiteX414" y="connsiteY414"/>
              </a:cxn>
              <a:cxn ang="415">
                <a:pos x="connsiteX415" y="connsiteY415"/>
              </a:cxn>
              <a:cxn ang="416">
                <a:pos x="connsiteX416" y="connsiteY416"/>
              </a:cxn>
              <a:cxn ang="417">
                <a:pos x="connsiteX417" y="connsiteY417"/>
              </a:cxn>
              <a:cxn ang="418">
                <a:pos x="connsiteX418" y="connsiteY418"/>
              </a:cxn>
              <a:cxn ang="420">
                <a:pos x="connsiteX420" y="connsiteY420"/>
              </a:cxn>
              <a:cxn ang="421">
                <a:pos x="connsiteX421" y="connsiteY421"/>
              </a:cxn>
              <a:cxn ang="422">
                <a:pos x="connsiteX422" y="connsiteY422"/>
              </a:cxn>
              <a:cxn ang="423">
                <a:pos x="connsiteX423" y="connsiteY423"/>
              </a:cxn>
              <a:cxn ang="424">
                <a:pos x="connsiteX424" y="connsiteY424"/>
              </a:cxn>
              <a:cxn ang="426">
                <a:pos x="connsiteX426" y="connsiteY426"/>
              </a:cxn>
              <a:cxn ang="427">
                <a:pos x="connsiteX427" y="connsiteY427"/>
              </a:cxn>
              <a:cxn ang="428">
                <a:pos x="connsiteX428" y="connsiteY428"/>
              </a:cxn>
              <a:cxn ang="429">
                <a:pos x="connsiteX429" y="connsiteY429"/>
              </a:cxn>
              <a:cxn ang="430">
                <a:pos x="connsiteX430" y="connsiteY430"/>
              </a:cxn>
              <a:cxn ang="432">
                <a:pos x="connsiteX432" y="connsiteY432"/>
              </a:cxn>
              <a:cxn ang="433">
                <a:pos x="connsiteX433" y="connsiteY433"/>
              </a:cxn>
              <a:cxn ang="434">
                <a:pos x="connsiteX434" y="connsiteY434"/>
              </a:cxn>
              <a:cxn ang="435">
                <a:pos x="connsiteX435" y="connsiteY435"/>
              </a:cxn>
              <a:cxn ang="436">
                <a:pos x="connsiteX436" y="connsiteY436"/>
              </a:cxn>
              <a:cxn ang="438">
                <a:pos x="connsiteX438" y="connsiteY438"/>
              </a:cxn>
              <a:cxn ang="439">
                <a:pos x="connsiteX439" y="connsiteY439"/>
              </a:cxn>
              <a:cxn ang="440">
                <a:pos x="connsiteX440" y="connsiteY440"/>
              </a:cxn>
              <a:cxn ang="441">
                <a:pos x="connsiteX441" y="connsiteY441"/>
              </a:cxn>
              <a:cxn ang="442">
                <a:pos x="connsiteX442" y="connsiteY442"/>
              </a:cxn>
              <a:cxn ang="444">
                <a:pos x="connsiteX444" y="connsiteY444"/>
              </a:cxn>
              <a:cxn ang="445">
                <a:pos x="connsiteX445" y="connsiteY445"/>
              </a:cxn>
              <a:cxn ang="446">
                <a:pos x="connsiteX446" y="connsiteY446"/>
              </a:cxn>
              <a:cxn ang="447">
                <a:pos x="connsiteX447" y="connsiteY447"/>
              </a:cxn>
              <a:cxn ang="448">
                <a:pos x="connsiteX448" y="connsiteY448"/>
              </a:cxn>
              <a:cxn ang="450">
                <a:pos x="connsiteX450" y="connsiteY450"/>
              </a:cxn>
              <a:cxn ang="451">
                <a:pos x="connsiteX451" y="connsiteY451"/>
              </a:cxn>
              <a:cxn ang="452">
                <a:pos x="connsiteX452" y="connsiteY452"/>
              </a:cxn>
              <a:cxn ang="453">
                <a:pos x="connsiteX453" y="connsiteY453"/>
              </a:cxn>
              <a:cxn ang="454">
                <a:pos x="connsiteX454" y="connsiteY454"/>
              </a:cxn>
              <a:cxn ang="456">
                <a:pos x="connsiteX456" y="connsiteY456"/>
              </a:cxn>
              <a:cxn ang="457">
                <a:pos x="connsiteX457" y="connsiteY457"/>
              </a:cxn>
              <a:cxn ang="458">
                <a:pos x="connsiteX458" y="connsiteY458"/>
              </a:cxn>
              <a:cxn ang="459">
                <a:pos x="connsiteX459" y="connsiteY459"/>
              </a:cxn>
              <a:cxn ang="460">
                <a:pos x="connsiteX460" y="connsiteY460"/>
              </a:cxn>
              <a:cxn ang="462">
                <a:pos x="connsiteX462" y="connsiteY462"/>
              </a:cxn>
              <a:cxn ang="463">
                <a:pos x="connsiteX463" y="connsiteY463"/>
              </a:cxn>
              <a:cxn ang="464">
                <a:pos x="connsiteX464" y="connsiteY464"/>
              </a:cxn>
              <a:cxn ang="465">
                <a:pos x="connsiteX465" y="connsiteY465"/>
              </a:cxn>
              <a:cxn ang="466">
                <a:pos x="connsiteX466" y="connsiteY466"/>
              </a:cxn>
              <a:cxn ang="468">
                <a:pos x="connsiteX468" y="connsiteY468"/>
              </a:cxn>
              <a:cxn ang="469">
                <a:pos x="connsiteX469" y="connsiteY469"/>
              </a:cxn>
              <a:cxn ang="470">
                <a:pos x="connsiteX470" y="connsiteY470"/>
              </a:cxn>
              <a:cxn ang="471">
                <a:pos x="connsiteX471" y="connsiteY471"/>
              </a:cxn>
              <a:cxn ang="472">
                <a:pos x="connsiteX472" y="connsiteY472"/>
              </a:cxn>
              <a:cxn ang="474">
                <a:pos x="connsiteX474" y="connsiteY474"/>
              </a:cxn>
              <a:cxn ang="475">
                <a:pos x="connsiteX475" y="connsiteY475"/>
              </a:cxn>
              <a:cxn ang="476">
                <a:pos x="connsiteX476" y="connsiteY476"/>
              </a:cxn>
              <a:cxn ang="477">
                <a:pos x="connsiteX477" y="connsiteY477"/>
              </a:cxn>
              <a:cxn ang="478">
                <a:pos x="connsiteX478" y="connsiteY478"/>
              </a:cxn>
              <a:cxn ang="480">
                <a:pos x="connsiteX480" y="connsiteY480"/>
              </a:cxn>
              <a:cxn ang="481">
                <a:pos x="connsiteX481" y="connsiteY481"/>
              </a:cxn>
              <a:cxn ang="482">
                <a:pos x="connsiteX482" y="connsiteY482"/>
              </a:cxn>
              <a:cxn ang="483">
                <a:pos x="connsiteX483" y="connsiteY483"/>
              </a:cxn>
              <a:cxn ang="484">
                <a:pos x="connsiteX484" y="connsiteY484"/>
              </a:cxn>
              <a:cxn ang="486">
                <a:pos x="connsiteX486" y="connsiteY486"/>
              </a:cxn>
              <a:cxn ang="487">
                <a:pos x="connsiteX487" y="connsiteY487"/>
              </a:cxn>
              <a:cxn ang="488">
                <a:pos x="connsiteX488" y="connsiteY488"/>
              </a:cxn>
              <a:cxn ang="489">
                <a:pos x="connsiteX489" y="connsiteY489"/>
              </a:cxn>
              <a:cxn ang="490">
                <a:pos x="connsiteX490" y="connsiteY490"/>
              </a:cxn>
              <a:cxn ang="492">
                <a:pos x="connsiteX492" y="connsiteY492"/>
              </a:cxn>
              <a:cxn ang="493">
                <a:pos x="connsiteX493" y="connsiteY493"/>
              </a:cxn>
              <a:cxn ang="494">
                <a:pos x="connsiteX494" y="connsiteY494"/>
              </a:cxn>
              <a:cxn ang="495">
                <a:pos x="connsiteX495" y="connsiteY495"/>
              </a:cxn>
              <a:cxn ang="496">
                <a:pos x="connsiteX496" y="connsiteY496"/>
              </a:cxn>
              <a:cxn ang="498">
                <a:pos x="connsiteX498" y="connsiteY498"/>
              </a:cxn>
              <a:cxn ang="499">
                <a:pos x="connsiteX499" y="connsiteY499"/>
              </a:cxn>
              <a:cxn ang="500">
                <a:pos x="connsiteX500" y="connsiteY500"/>
              </a:cxn>
              <a:cxn ang="501">
                <a:pos x="connsiteX501" y="connsiteY501"/>
              </a:cxn>
              <a:cxn ang="502">
                <a:pos x="connsiteX502" y="connsiteY502"/>
              </a:cxn>
              <a:cxn ang="504">
                <a:pos x="connsiteX504" y="connsiteY504"/>
              </a:cxn>
              <a:cxn ang="505">
                <a:pos x="connsiteX505" y="connsiteY505"/>
              </a:cxn>
              <a:cxn ang="506">
                <a:pos x="connsiteX506" y="connsiteY506"/>
              </a:cxn>
              <a:cxn ang="507">
                <a:pos x="connsiteX507" y="connsiteY507"/>
              </a:cxn>
              <a:cxn ang="508">
                <a:pos x="connsiteX508" y="connsiteY508"/>
              </a:cxn>
              <a:cxn ang="510">
                <a:pos x="connsiteX510" y="connsiteY510"/>
              </a:cxn>
              <a:cxn ang="511">
                <a:pos x="connsiteX511" y="connsiteY511"/>
              </a:cxn>
              <a:cxn ang="512">
                <a:pos x="connsiteX512" y="connsiteY512"/>
              </a:cxn>
              <a:cxn ang="513">
                <a:pos x="connsiteX513" y="connsiteY513"/>
              </a:cxn>
              <a:cxn ang="514">
                <a:pos x="connsiteX514" y="connsiteY514"/>
              </a:cxn>
              <a:cxn ang="516">
                <a:pos x="connsiteX516" y="connsiteY516"/>
              </a:cxn>
              <a:cxn ang="517">
                <a:pos x="connsiteX517" y="connsiteY517"/>
              </a:cxn>
              <a:cxn ang="518">
                <a:pos x="connsiteX518" y="connsiteY518"/>
              </a:cxn>
              <a:cxn ang="519">
                <a:pos x="connsiteX519" y="connsiteY519"/>
              </a:cxn>
              <a:cxn ang="520">
                <a:pos x="connsiteX520" y="connsiteY520"/>
              </a:cxn>
              <a:cxn ang="522">
                <a:pos x="connsiteX522" y="connsiteY522"/>
              </a:cxn>
              <a:cxn ang="523">
                <a:pos x="connsiteX523" y="connsiteY523"/>
              </a:cxn>
              <a:cxn ang="524">
                <a:pos x="connsiteX524" y="connsiteY524"/>
              </a:cxn>
              <a:cxn ang="525">
                <a:pos x="connsiteX525" y="connsiteY525"/>
              </a:cxn>
              <a:cxn ang="526">
                <a:pos x="connsiteX526" y="connsiteY526"/>
              </a:cxn>
              <a:cxn ang="528">
                <a:pos x="connsiteX528" y="connsiteY528"/>
              </a:cxn>
              <a:cxn ang="529">
                <a:pos x="connsiteX529" y="connsiteY529"/>
              </a:cxn>
              <a:cxn ang="530">
                <a:pos x="connsiteX530" y="connsiteY530"/>
              </a:cxn>
              <a:cxn ang="531">
                <a:pos x="connsiteX531" y="connsiteY531"/>
              </a:cxn>
              <a:cxn ang="532">
                <a:pos x="connsiteX532" y="connsiteY532"/>
              </a:cxn>
              <a:cxn ang="534">
                <a:pos x="connsiteX534" y="connsiteY534"/>
              </a:cxn>
              <a:cxn ang="535">
                <a:pos x="connsiteX535" y="connsiteY535"/>
              </a:cxn>
              <a:cxn ang="536">
                <a:pos x="connsiteX536" y="connsiteY536"/>
              </a:cxn>
              <a:cxn ang="537">
                <a:pos x="connsiteX537" y="connsiteY537"/>
              </a:cxn>
              <a:cxn ang="538">
                <a:pos x="connsiteX538" y="connsiteY538"/>
              </a:cxn>
              <a:cxn ang="540">
                <a:pos x="connsiteX540" y="connsiteY540"/>
              </a:cxn>
              <a:cxn ang="541">
                <a:pos x="connsiteX541" y="connsiteY541"/>
              </a:cxn>
              <a:cxn ang="542">
                <a:pos x="connsiteX542" y="connsiteY542"/>
              </a:cxn>
              <a:cxn ang="543">
                <a:pos x="connsiteX543" y="connsiteY543"/>
              </a:cxn>
              <a:cxn ang="544">
                <a:pos x="connsiteX544" y="connsiteY544"/>
              </a:cxn>
              <a:cxn ang="546">
                <a:pos x="connsiteX546" y="connsiteY546"/>
              </a:cxn>
              <a:cxn ang="547">
                <a:pos x="connsiteX547" y="connsiteY547"/>
              </a:cxn>
              <a:cxn ang="548">
                <a:pos x="connsiteX548" y="connsiteY548"/>
              </a:cxn>
              <a:cxn ang="549">
                <a:pos x="connsiteX549" y="connsiteY549"/>
              </a:cxn>
              <a:cxn ang="550">
                <a:pos x="connsiteX550" y="connsiteY550"/>
              </a:cxn>
              <a:cxn ang="552">
                <a:pos x="connsiteX552" y="connsiteY552"/>
              </a:cxn>
              <a:cxn ang="553">
                <a:pos x="connsiteX553" y="connsiteY553"/>
              </a:cxn>
              <a:cxn ang="554">
                <a:pos x="connsiteX554" y="connsiteY554"/>
              </a:cxn>
              <a:cxn ang="555">
                <a:pos x="connsiteX555" y="connsiteY555"/>
              </a:cxn>
              <a:cxn ang="556">
                <a:pos x="connsiteX556" y="connsiteY556"/>
              </a:cxn>
              <a:cxn ang="558">
                <a:pos x="connsiteX558" y="connsiteY558"/>
              </a:cxn>
              <a:cxn ang="559">
                <a:pos x="connsiteX559" y="connsiteY559"/>
              </a:cxn>
              <a:cxn ang="560">
                <a:pos x="connsiteX560" y="connsiteY560"/>
              </a:cxn>
              <a:cxn ang="561">
                <a:pos x="connsiteX561" y="connsiteY561"/>
              </a:cxn>
              <a:cxn ang="562">
                <a:pos x="connsiteX562" y="connsiteY562"/>
              </a:cxn>
              <a:cxn ang="564">
                <a:pos x="connsiteX564" y="connsiteY564"/>
              </a:cxn>
              <a:cxn ang="565">
                <a:pos x="connsiteX565" y="connsiteY565"/>
              </a:cxn>
              <a:cxn ang="566">
                <a:pos x="connsiteX566" y="connsiteY566"/>
              </a:cxn>
              <a:cxn ang="567">
                <a:pos x="connsiteX567" y="connsiteY567"/>
              </a:cxn>
              <a:cxn ang="568">
                <a:pos x="connsiteX568" y="connsiteY568"/>
              </a:cxn>
              <a:cxn ang="570">
                <a:pos x="connsiteX570" y="connsiteY570"/>
              </a:cxn>
              <a:cxn ang="571">
                <a:pos x="connsiteX571" y="connsiteY571"/>
              </a:cxn>
              <a:cxn ang="572">
                <a:pos x="connsiteX572" y="connsiteY572"/>
              </a:cxn>
              <a:cxn ang="573">
                <a:pos x="connsiteX573" y="connsiteY573"/>
              </a:cxn>
              <a:cxn ang="574">
                <a:pos x="connsiteX574" y="connsiteY574"/>
              </a:cxn>
              <a:cxn ang="576">
                <a:pos x="connsiteX576" y="connsiteY576"/>
              </a:cxn>
              <a:cxn ang="577">
                <a:pos x="connsiteX577" y="connsiteY577"/>
              </a:cxn>
              <a:cxn ang="578">
                <a:pos x="connsiteX578" y="connsiteY578"/>
              </a:cxn>
              <a:cxn ang="579">
                <a:pos x="connsiteX579" y="connsiteY579"/>
              </a:cxn>
              <a:cxn ang="580">
                <a:pos x="connsiteX580" y="connsiteY580"/>
              </a:cxn>
              <a:cxn ang="582">
                <a:pos x="connsiteX582" y="connsiteY582"/>
              </a:cxn>
              <a:cxn ang="583">
                <a:pos x="connsiteX583" y="connsiteY583"/>
              </a:cxn>
              <a:cxn ang="584">
                <a:pos x="connsiteX584" y="connsiteY584"/>
              </a:cxn>
              <a:cxn ang="585">
                <a:pos x="connsiteX585" y="connsiteY585"/>
              </a:cxn>
              <a:cxn ang="586">
                <a:pos x="connsiteX586" y="connsiteY586"/>
              </a:cxn>
              <a:cxn ang="588">
                <a:pos x="connsiteX588" y="connsiteY588"/>
              </a:cxn>
              <a:cxn ang="589">
                <a:pos x="connsiteX589" y="connsiteY589"/>
              </a:cxn>
              <a:cxn ang="590">
                <a:pos x="connsiteX590" y="connsiteY590"/>
              </a:cxn>
              <a:cxn ang="591">
                <a:pos x="connsiteX591" y="connsiteY591"/>
              </a:cxn>
              <a:cxn ang="592">
                <a:pos x="connsiteX592" y="connsiteY592"/>
              </a:cxn>
              <a:cxn ang="594">
                <a:pos x="connsiteX594" y="connsiteY594"/>
              </a:cxn>
              <a:cxn ang="595">
                <a:pos x="connsiteX595" y="connsiteY595"/>
              </a:cxn>
              <a:cxn ang="596">
                <a:pos x="connsiteX596" y="connsiteY596"/>
              </a:cxn>
              <a:cxn ang="597">
                <a:pos x="connsiteX597" y="connsiteY597"/>
              </a:cxn>
              <a:cxn ang="598">
                <a:pos x="connsiteX598" y="connsiteY598"/>
              </a:cxn>
              <a:cxn ang="600">
                <a:pos x="connsiteX600" y="connsiteY600"/>
              </a:cxn>
              <a:cxn ang="601">
                <a:pos x="connsiteX601" y="connsiteY601"/>
              </a:cxn>
              <a:cxn ang="602">
                <a:pos x="connsiteX602" y="connsiteY602"/>
              </a:cxn>
              <a:cxn ang="603">
                <a:pos x="connsiteX603" y="connsiteY603"/>
              </a:cxn>
              <a:cxn ang="604">
                <a:pos x="connsiteX604" y="connsiteY604"/>
              </a:cxn>
              <a:cxn ang="606">
                <a:pos x="connsiteX606" y="connsiteY606"/>
              </a:cxn>
              <a:cxn ang="607">
                <a:pos x="connsiteX607" y="connsiteY607"/>
              </a:cxn>
              <a:cxn ang="608">
                <a:pos x="connsiteX608" y="connsiteY608"/>
              </a:cxn>
              <a:cxn ang="609">
                <a:pos x="connsiteX609" y="connsiteY609"/>
              </a:cxn>
              <a:cxn ang="610">
                <a:pos x="connsiteX610" y="connsiteY610"/>
              </a:cxn>
              <a:cxn ang="612">
                <a:pos x="connsiteX612" y="connsiteY612"/>
              </a:cxn>
              <a:cxn ang="613">
                <a:pos x="connsiteX613" y="connsiteY613"/>
              </a:cxn>
              <a:cxn ang="614">
                <a:pos x="connsiteX614" y="connsiteY614"/>
              </a:cxn>
              <a:cxn ang="615">
                <a:pos x="connsiteX615" y="connsiteY615"/>
              </a:cxn>
              <a:cxn ang="616">
                <a:pos x="connsiteX616" y="connsiteY616"/>
              </a:cxn>
              <a:cxn ang="618">
                <a:pos x="connsiteX618" y="connsiteY618"/>
              </a:cxn>
              <a:cxn ang="619">
                <a:pos x="connsiteX619" y="connsiteY619"/>
              </a:cxn>
              <a:cxn ang="620">
                <a:pos x="connsiteX620" y="connsiteY620"/>
              </a:cxn>
              <a:cxn ang="621">
                <a:pos x="connsiteX621" y="connsiteY621"/>
              </a:cxn>
              <a:cxn ang="622">
                <a:pos x="connsiteX622" y="connsiteY622"/>
              </a:cxn>
              <a:cxn ang="624">
                <a:pos x="connsiteX624" y="connsiteY624"/>
              </a:cxn>
              <a:cxn ang="625">
                <a:pos x="connsiteX625" y="connsiteY625"/>
              </a:cxn>
              <a:cxn ang="626">
                <a:pos x="connsiteX626" y="connsiteY626"/>
              </a:cxn>
              <a:cxn ang="627">
                <a:pos x="connsiteX627" y="connsiteY627"/>
              </a:cxn>
              <a:cxn ang="628">
                <a:pos x="connsiteX628" y="connsiteY628"/>
              </a:cxn>
              <a:cxn ang="630">
                <a:pos x="connsiteX630" y="connsiteY630"/>
              </a:cxn>
              <a:cxn ang="631">
                <a:pos x="connsiteX631" y="connsiteY631"/>
              </a:cxn>
              <a:cxn ang="632">
                <a:pos x="connsiteX632" y="connsiteY632"/>
              </a:cxn>
              <a:cxn ang="633">
                <a:pos x="connsiteX633" y="connsiteY633"/>
              </a:cxn>
              <a:cxn ang="634">
                <a:pos x="connsiteX634" y="connsiteY634"/>
              </a:cxn>
              <a:cxn ang="636">
                <a:pos x="connsiteX636" y="connsiteY636"/>
              </a:cxn>
              <a:cxn ang="637">
                <a:pos x="connsiteX637" y="connsiteY637"/>
              </a:cxn>
              <a:cxn ang="638">
                <a:pos x="connsiteX638" y="connsiteY638"/>
              </a:cxn>
              <a:cxn ang="639">
                <a:pos x="connsiteX639" y="connsiteY639"/>
              </a:cxn>
              <a:cxn ang="640">
                <a:pos x="connsiteX640" y="connsiteY640"/>
              </a:cxn>
              <a:cxn ang="642">
                <a:pos x="connsiteX642" y="connsiteY642"/>
              </a:cxn>
              <a:cxn ang="643">
                <a:pos x="connsiteX643" y="connsiteY643"/>
              </a:cxn>
              <a:cxn ang="644">
                <a:pos x="connsiteX644" y="connsiteY644"/>
              </a:cxn>
              <a:cxn ang="645">
                <a:pos x="connsiteX645" y="connsiteY645"/>
              </a:cxn>
              <a:cxn ang="646">
                <a:pos x="connsiteX646" y="connsiteY646"/>
              </a:cxn>
              <a:cxn ang="648">
                <a:pos x="connsiteX648" y="connsiteY648"/>
              </a:cxn>
              <a:cxn ang="649">
                <a:pos x="connsiteX649" y="connsiteY649"/>
              </a:cxn>
              <a:cxn ang="650">
                <a:pos x="connsiteX650" y="connsiteY650"/>
              </a:cxn>
              <a:cxn ang="651">
                <a:pos x="connsiteX651" y="connsiteY651"/>
              </a:cxn>
              <a:cxn ang="652">
                <a:pos x="connsiteX652" y="connsiteY652"/>
              </a:cxn>
              <a:cxn ang="654">
                <a:pos x="connsiteX654" y="connsiteY654"/>
              </a:cxn>
              <a:cxn ang="655">
                <a:pos x="connsiteX655" y="connsiteY655"/>
              </a:cxn>
              <a:cxn ang="656">
                <a:pos x="connsiteX656" y="connsiteY656"/>
              </a:cxn>
              <a:cxn ang="657">
                <a:pos x="connsiteX657" y="connsiteY657"/>
              </a:cxn>
              <a:cxn ang="658">
                <a:pos x="connsiteX658" y="connsiteY658"/>
              </a:cxn>
              <a:cxn ang="660">
                <a:pos x="connsiteX660" y="connsiteY660"/>
              </a:cxn>
              <a:cxn ang="661">
                <a:pos x="connsiteX661" y="connsiteY661"/>
              </a:cxn>
              <a:cxn ang="662">
                <a:pos x="connsiteX662" y="connsiteY662"/>
              </a:cxn>
              <a:cxn ang="663">
                <a:pos x="connsiteX663" y="connsiteY663"/>
              </a:cxn>
              <a:cxn ang="664">
                <a:pos x="connsiteX664" y="connsiteY664"/>
              </a:cxn>
              <a:cxn ang="666">
                <a:pos x="connsiteX666" y="connsiteY666"/>
              </a:cxn>
              <a:cxn ang="667">
                <a:pos x="connsiteX667" y="connsiteY667"/>
              </a:cxn>
              <a:cxn ang="668">
                <a:pos x="connsiteX668" y="connsiteY668"/>
              </a:cxn>
              <a:cxn ang="669">
                <a:pos x="connsiteX669" y="connsiteY669"/>
              </a:cxn>
              <a:cxn ang="670">
                <a:pos x="connsiteX670" y="connsiteY670"/>
              </a:cxn>
              <a:cxn ang="672">
                <a:pos x="connsiteX672" y="connsiteY672"/>
              </a:cxn>
              <a:cxn ang="673">
                <a:pos x="connsiteX673" y="connsiteY673"/>
              </a:cxn>
              <a:cxn ang="674">
                <a:pos x="connsiteX674" y="connsiteY674"/>
              </a:cxn>
              <a:cxn ang="675">
                <a:pos x="connsiteX675" y="connsiteY675"/>
              </a:cxn>
              <a:cxn ang="676">
                <a:pos x="connsiteX676" y="connsiteY676"/>
              </a:cxn>
              <a:cxn ang="678">
                <a:pos x="connsiteX678" y="connsiteY678"/>
              </a:cxn>
              <a:cxn ang="679">
                <a:pos x="connsiteX679" y="connsiteY679"/>
              </a:cxn>
              <a:cxn ang="680">
                <a:pos x="connsiteX680" y="connsiteY680"/>
              </a:cxn>
              <a:cxn ang="681">
                <a:pos x="connsiteX681" y="connsiteY681"/>
              </a:cxn>
              <a:cxn ang="682">
                <a:pos x="connsiteX682" y="connsiteY682"/>
              </a:cxn>
              <a:cxn ang="684">
                <a:pos x="connsiteX684" y="connsiteY684"/>
              </a:cxn>
              <a:cxn ang="685">
                <a:pos x="connsiteX685" y="connsiteY685"/>
              </a:cxn>
              <a:cxn ang="686">
                <a:pos x="connsiteX686" y="connsiteY686"/>
              </a:cxn>
              <a:cxn ang="687">
                <a:pos x="connsiteX687" y="connsiteY687"/>
              </a:cxn>
              <a:cxn ang="688">
                <a:pos x="connsiteX688" y="connsiteY688"/>
              </a:cxn>
              <a:cxn ang="690">
                <a:pos x="connsiteX690" y="connsiteY690"/>
              </a:cxn>
              <a:cxn ang="691">
                <a:pos x="connsiteX691" y="connsiteY691"/>
              </a:cxn>
              <a:cxn ang="692">
                <a:pos x="connsiteX692" y="connsiteY692"/>
              </a:cxn>
              <a:cxn ang="693">
                <a:pos x="connsiteX693" y="connsiteY693"/>
              </a:cxn>
              <a:cxn ang="694">
                <a:pos x="connsiteX694" y="connsiteY694"/>
              </a:cxn>
              <a:cxn ang="696">
                <a:pos x="connsiteX696" y="connsiteY696"/>
              </a:cxn>
              <a:cxn ang="697">
                <a:pos x="connsiteX697" y="connsiteY697"/>
              </a:cxn>
              <a:cxn ang="698">
                <a:pos x="connsiteX698" y="connsiteY698"/>
              </a:cxn>
              <a:cxn ang="699">
                <a:pos x="connsiteX699" y="connsiteY699"/>
              </a:cxn>
              <a:cxn ang="700">
                <a:pos x="connsiteX700" y="connsiteY700"/>
              </a:cxn>
              <a:cxn ang="702">
                <a:pos x="connsiteX702" y="connsiteY702"/>
              </a:cxn>
              <a:cxn ang="703">
                <a:pos x="connsiteX703" y="connsiteY703"/>
              </a:cxn>
              <a:cxn ang="704">
                <a:pos x="connsiteX704" y="connsiteY704"/>
              </a:cxn>
              <a:cxn ang="705">
                <a:pos x="connsiteX705" y="connsiteY705"/>
              </a:cxn>
              <a:cxn ang="706">
                <a:pos x="connsiteX706" y="connsiteY706"/>
              </a:cxn>
              <a:cxn ang="708">
                <a:pos x="connsiteX708" y="connsiteY708"/>
              </a:cxn>
              <a:cxn ang="709">
                <a:pos x="connsiteX709" y="connsiteY709"/>
              </a:cxn>
              <a:cxn ang="710">
                <a:pos x="connsiteX710" y="connsiteY710"/>
              </a:cxn>
              <a:cxn ang="711">
                <a:pos x="connsiteX711" y="connsiteY711"/>
              </a:cxn>
              <a:cxn ang="712">
                <a:pos x="connsiteX712" y="connsiteY712"/>
              </a:cxn>
              <a:cxn ang="714">
                <a:pos x="connsiteX714" y="connsiteY714"/>
              </a:cxn>
              <a:cxn ang="715">
                <a:pos x="connsiteX715" y="connsiteY715"/>
              </a:cxn>
              <a:cxn ang="716">
                <a:pos x="connsiteX716" y="connsiteY716"/>
              </a:cxn>
              <a:cxn ang="717">
                <a:pos x="connsiteX717" y="connsiteY717"/>
              </a:cxn>
              <a:cxn ang="718">
                <a:pos x="connsiteX718" y="connsiteY718"/>
              </a:cxn>
              <a:cxn ang="720">
                <a:pos x="connsiteX720" y="connsiteY720"/>
              </a:cxn>
              <a:cxn ang="721">
                <a:pos x="connsiteX721" y="connsiteY721"/>
              </a:cxn>
              <a:cxn ang="722">
                <a:pos x="connsiteX722" y="connsiteY722"/>
              </a:cxn>
              <a:cxn ang="723">
                <a:pos x="connsiteX723" y="connsiteY723"/>
              </a:cxn>
              <a:cxn ang="724">
                <a:pos x="connsiteX724" y="connsiteY724"/>
              </a:cxn>
              <a:cxn ang="726">
                <a:pos x="connsiteX726" y="connsiteY726"/>
              </a:cxn>
              <a:cxn ang="727">
                <a:pos x="connsiteX727" y="connsiteY727"/>
              </a:cxn>
              <a:cxn ang="728">
                <a:pos x="connsiteX728" y="connsiteY728"/>
              </a:cxn>
              <a:cxn ang="729">
                <a:pos x="connsiteX729" y="connsiteY729"/>
              </a:cxn>
              <a:cxn ang="730">
                <a:pos x="connsiteX730" y="connsiteY730"/>
              </a:cxn>
              <a:cxn ang="732">
                <a:pos x="connsiteX732" y="connsiteY732"/>
              </a:cxn>
              <a:cxn ang="733">
                <a:pos x="connsiteX733" y="connsiteY733"/>
              </a:cxn>
              <a:cxn ang="734">
                <a:pos x="connsiteX734" y="connsiteY734"/>
              </a:cxn>
              <a:cxn ang="735">
                <a:pos x="connsiteX735" y="connsiteY735"/>
              </a:cxn>
              <a:cxn ang="736">
                <a:pos x="connsiteX736" y="connsiteY736"/>
              </a:cxn>
              <a:cxn ang="738">
                <a:pos x="connsiteX738" y="connsiteY738"/>
              </a:cxn>
              <a:cxn ang="739">
                <a:pos x="connsiteX739" y="connsiteY739"/>
              </a:cxn>
              <a:cxn ang="740">
                <a:pos x="connsiteX740" y="connsiteY740"/>
              </a:cxn>
              <a:cxn ang="741">
                <a:pos x="connsiteX741" y="connsiteY741"/>
              </a:cxn>
              <a:cxn ang="742">
                <a:pos x="connsiteX742" y="connsiteY742"/>
              </a:cxn>
              <a:cxn ang="744">
                <a:pos x="connsiteX744" y="connsiteY744"/>
              </a:cxn>
              <a:cxn ang="745">
                <a:pos x="connsiteX745" y="connsiteY745"/>
              </a:cxn>
              <a:cxn ang="746">
                <a:pos x="connsiteX746" y="connsiteY746"/>
              </a:cxn>
              <a:cxn ang="747">
                <a:pos x="connsiteX747" y="connsiteY747"/>
              </a:cxn>
              <a:cxn ang="748">
                <a:pos x="connsiteX748" y="connsiteY748"/>
              </a:cxn>
              <a:cxn ang="750">
                <a:pos x="connsiteX750" y="connsiteY750"/>
              </a:cxn>
              <a:cxn ang="751">
                <a:pos x="connsiteX751" y="connsiteY751"/>
              </a:cxn>
              <a:cxn ang="752">
                <a:pos x="connsiteX752" y="connsiteY752"/>
              </a:cxn>
              <a:cxn ang="753">
                <a:pos x="connsiteX753" y="connsiteY753"/>
              </a:cxn>
              <a:cxn ang="754">
                <a:pos x="connsiteX754" y="connsiteY754"/>
              </a:cxn>
              <a:cxn ang="756">
                <a:pos x="connsiteX756" y="connsiteY756"/>
              </a:cxn>
              <a:cxn ang="757">
                <a:pos x="connsiteX757" y="connsiteY757"/>
              </a:cxn>
              <a:cxn ang="758">
                <a:pos x="connsiteX758" y="connsiteY758"/>
              </a:cxn>
              <a:cxn ang="759">
                <a:pos x="connsiteX759" y="connsiteY759"/>
              </a:cxn>
              <a:cxn ang="760">
                <a:pos x="connsiteX760" y="connsiteY760"/>
              </a:cxn>
              <a:cxn ang="762">
                <a:pos x="connsiteX762" y="connsiteY762"/>
              </a:cxn>
              <a:cxn ang="763">
                <a:pos x="connsiteX763" y="connsiteY763"/>
              </a:cxn>
              <a:cxn ang="764">
                <a:pos x="connsiteX764" y="connsiteY764"/>
              </a:cxn>
              <a:cxn ang="765">
                <a:pos x="connsiteX765" y="connsiteY765"/>
              </a:cxn>
              <a:cxn ang="766">
                <a:pos x="connsiteX766" y="connsiteY766"/>
              </a:cxn>
              <a:cxn ang="768">
                <a:pos x="connsiteX768" y="connsiteY768"/>
              </a:cxn>
              <a:cxn ang="769">
                <a:pos x="connsiteX769" y="connsiteY769"/>
              </a:cxn>
              <a:cxn ang="770">
                <a:pos x="connsiteX770" y="connsiteY770"/>
              </a:cxn>
              <a:cxn ang="771">
                <a:pos x="connsiteX771" y="connsiteY771"/>
              </a:cxn>
              <a:cxn ang="772">
                <a:pos x="connsiteX772" y="connsiteY772"/>
              </a:cxn>
              <a:cxn ang="774">
                <a:pos x="connsiteX774" y="connsiteY774"/>
              </a:cxn>
              <a:cxn ang="775">
                <a:pos x="connsiteX775" y="connsiteY775"/>
              </a:cxn>
              <a:cxn ang="776">
                <a:pos x="connsiteX776" y="connsiteY776"/>
              </a:cxn>
              <a:cxn ang="777">
                <a:pos x="connsiteX777" y="connsiteY777"/>
              </a:cxn>
              <a:cxn ang="778">
                <a:pos x="connsiteX778" y="connsiteY778"/>
              </a:cxn>
              <a:cxn ang="780">
                <a:pos x="connsiteX780" y="connsiteY780"/>
              </a:cxn>
              <a:cxn ang="781">
                <a:pos x="connsiteX781" y="connsiteY781"/>
              </a:cxn>
              <a:cxn ang="782">
                <a:pos x="connsiteX782" y="connsiteY782"/>
              </a:cxn>
              <a:cxn ang="783">
                <a:pos x="connsiteX783" y="connsiteY783"/>
              </a:cxn>
              <a:cxn ang="784">
                <a:pos x="connsiteX784" y="connsiteY784"/>
              </a:cxn>
              <a:cxn ang="786">
                <a:pos x="connsiteX786" y="connsiteY786"/>
              </a:cxn>
              <a:cxn ang="787">
                <a:pos x="connsiteX787" y="connsiteY787"/>
              </a:cxn>
              <a:cxn ang="788">
                <a:pos x="connsiteX788" y="connsiteY788"/>
              </a:cxn>
              <a:cxn ang="789">
                <a:pos x="connsiteX789" y="connsiteY789"/>
              </a:cxn>
              <a:cxn ang="790">
                <a:pos x="connsiteX790" y="connsiteY790"/>
              </a:cxn>
              <a:cxn ang="792">
                <a:pos x="connsiteX792" y="connsiteY792"/>
              </a:cxn>
              <a:cxn ang="793">
                <a:pos x="connsiteX793" y="connsiteY793"/>
              </a:cxn>
              <a:cxn ang="794">
                <a:pos x="connsiteX794" y="connsiteY794"/>
              </a:cxn>
              <a:cxn ang="795">
                <a:pos x="connsiteX795" y="connsiteY795"/>
              </a:cxn>
              <a:cxn ang="796">
                <a:pos x="connsiteX796" y="connsiteY796"/>
              </a:cxn>
              <a:cxn ang="798">
                <a:pos x="connsiteX798" y="connsiteY798"/>
              </a:cxn>
              <a:cxn ang="799">
                <a:pos x="connsiteX799" y="connsiteY799"/>
              </a:cxn>
              <a:cxn ang="800">
                <a:pos x="connsiteX800" y="connsiteY800"/>
              </a:cxn>
              <a:cxn ang="801">
                <a:pos x="connsiteX801" y="connsiteY801"/>
              </a:cxn>
              <a:cxn ang="802">
                <a:pos x="connsiteX802" y="connsiteY802"/>
              </a:cxn>
              <a:cxn ang="804">
                <a:pos x="connsiteX804" y="connsiteY804"/>
              </a:cxn>
              <a:cxn ang="805">
                <a:pos x="connsiteX805" y="connsiteY805"/>
              </a:cxn>
              <a:cxn ang="806">
                <a:pos x="connsiteX806" y="connsiteY806"/>
              </a:cxn>
              <a:cxn ang="807">
                <a:pos x="connsiteX807" y="connsiteY807"/>
              </a:cxn>
              <a:cxn ang="808">
                <a:pos x="connsiteX808" y="connsiteY808"/>
              </a:cxn>
              <a:cxn ang="810">
                <a:pos x="connsiteX810" y="connsiteY810"/>
              </a:cxn>
              <a:cxn ang="811">
                <a:pos x="connsiteX811" y="connsiteY811"/>
              </a:cxn>
              <a:cxn ang="812">
                <a:pos x="connsiteX812" y="connsiteY812"/>
              </a:cxn>
              <a:cxn ang="813">
                <a:pos x="connsiteX813" y="connsiteY813"/>
              </a:cxn>
              <a:cxn ang="814">
                <a:pos x="connsiteX814" y="connsiteY814"/>
              </a:cxn>
              <a:cxn ang="816">
                <a:pos x="connsiteX816" y="connsiteY816"/>
              </a:cxn>
              <a:cxn ang="817">
                <a:pos x="connsiteX817" y="connsiteY817"/>
              </a:cxn>
              <a:cxn ang="818">
                <a:pos x="connsiteX818" y="connsiteY818"/>
              </a:cxn>
              <a:cxn ang="819">
                <a:pos x="connsiteX819" y="connsiteY819"/>
              </a:cxn>
              <a:cxn ang="820">
                <a:pos x="connsiteX820" y="connsiteY820"/>
              </a:cxn>
              <a:cxn ang="822">
                <a:pos x="connsiteX822" y="connsiteY822"/>
              </a:cxn>
              <a:cxn ang="823">
                <a:pos x="connsiteX823" y="connsiteY823"/>
              </a:cxn>
              <a:cxn ang="824">
                <a:pos x="connsiteX824" y="connsiteY824"/>
              </a:cxn>
              <a:cxn ang="825">
                <a:pos x="connsiteX825" y="connsiteY825"/>
              </a:cxn>
              <a:cxn ang="826">
                <a:pos x="connsiteX826" y="connsiteY826"/>
              </a:cxn>
            </a:cxnLst>
            <a:rect l="l" t="t" r="r" b="b"/>
            <a:pathLst>
              <a:path w="12191327" h="12700">
                <a:moveTo>
                  <a:pt x="0" y="0"/>
                </a:moveTo>
                <a:lnTo>
                  <a:pt x="50800" y="0"/>
                </a:lnTo>
                <a:lnTo>
                  <a:pt x="50800" y="12700"/>
                </a:lnTo>
                <a:lnTo>
                  <a:pt x="0" y="12700"/>
                </a:lnTo>
                <a:lnTo>
                  <a:pt x="0" y="0"/>
                </a:lnTo>
                <a:moveTo>
                  <a:pt x="88900" y="0"/>
                </a:moveTo>
                <a:lnTo>
                  <a:pt x="139700" y="0"/>
                </a:lnTo>
                <a:lnTo>
                  <a:pt x="139700" y="12700"/>
                </a:lnTo>
                <a:lnTo>
                  <a:pt x="88900" y="12700"/>
                </a:lnTo>
                <a:lnTo>
                  <a:pt x="88900" y="0"/>
                </a:lnTo>
                <a:moveTo>
                  <a:pt x="177800" y="0"/>
                </a:moveTo>
                <a:lnTo>
                  <a:pt x="228600" y="0"/>
                </a:lnTo>
                <a:lnTo>
                  <a:pt x="228600" y="12700"/>
                </a:lnTo>
                <a:lnTo>
                  <a:pt x="177800" y="12700"/>
                </a:lnTo>
                <a:lnTo>
                  <a:pt x="177800" y="0"/>
                </a:lnTo>
                <a:moveTo>
                  <a:pt x="266700" y="0"/>
                </a:moveTo>
                <a:lnTo>
                  <a:pt x="317500" y="0"/>
                </a:lnTo>
                <a:lnTo>
                  <a:pt x="317500" y="12700"/>
                </a:lnTo>
                <a:lnTo>
                  <a:pt x="266700" y="12700"/>
                </a:lnTo>
                <a:lnTo>
                  <a:pt x="266700" y="0"/>
                </a:lnTo>
                <a:moveTo>
                  <a:pt x="355600" y="0"/>
                </a:moveTo>
                <a:lnTo>
                  <a:pt x="406400" y="0"/>
                </a:lnTo>
                <a:lnTo>
                  <a:pt x="406400" y="12700"/>
                </a:lnTo>
                <a:lnTo>
                  <a:pt x="355600" y="12700"/>
                </a:lnTo>
                <a:lnTo>
                  <a:pt x="355600" y="0"/>
                </a:lnTo>
                <a:moveTo>
                  <a:pt x="444500" y="0"/>
                </a:moveTo>
                <a:lnTo>
                  <a:pt x="495300" y="0"/>
                </a:lnTo>
                <a:lnTo>
                  <a:pt x="495300" y="12700"/>
                </a:lnTo>
                <a:lnTo>
                  <a:pt x="444500" y="12700"/>
                </a:lnTo>
                <a:lnTo>
                  <a:pt x="444500" y="0"/>
                </a:lnTo>
                <a:moveTo>
                  <a:pt x="533400" y="0"/>
                </a:moveTo>
                <a:lnTo>
                  <a:pt x="584200" y="0"/>
                </a:lnTo>
                <a:lnTo>
                  <a:pt x="584200" y="12700"/>
                </a:lnTo>
                <a:lnTo>
                  <a:pt x="533400" y="12700"/>
                </a:lnTo>
                <a:lnTo>
                  <a:pt x="533400" y="0"/>
                </a:lnTo>
                <a:moveTo>
                  <a:pt x="622300" y="0"/>
                </a:moveTo>
                <a:lnTo>
                  <a:pt x="673100" y="0"/>
                </a:lnTo>
                <a:lnTo>
                  <a:pt x="673100" y="12700"/>
                </a:lnTo>
                <a:lnTo>
                  <a:pt x="622300" y="12700"/>
                </a:lnTo>
                <a:lnTo>
                  <a:pt x="622300" y="0"/>
                </a:lnTo>
                <a:moveTo>
                  <a:pt x="711200" y="0"/>
                </a:moveTo>
                <a:lnTo>
                  <a:pt x="762000" y="0"/>
                </a:lnTo>
                <a:lnTo>
                  <a:pt x="762000" y="12700"/>
                </a:lnTo>
                <a:lnTo>
                  <a:pt x="711200" y="12700"/>
                </a:lnTo>
                <a:lnTo>
                  <a:pt x="711200" y="0"/>
                </a:lnTo>
                <a:moveTo>
                  <a:pt x="800100" y="0"/>
                </a:moveTo>
                <a:lnTo>
                  <a:pt x="850900" y="0"/>
                </a:lnTo>
                <a:lnTo>
                  <a:pt x="850900" y="12700"/>
                </a:lnTo>
                <a:lnTo>
                  <a:pt x="800100" y="12700"/>
                </a:lnTo>
                <a:lnTo>
                  <a:pt x="800100" y="0"/>
                </a:lnTo>
                <a:moveTo>
                  <a:pt x="889000" y="0"/>
                </a:moveTo>
                <a:lnTo>
                  <a:pt x="939800" y="0"/>
                </a:lnTo>
                <a:lnTo>
                  <a:pt x="939800" y="12700"/>
                </a:lnTo>
                <a:lnTo>
                  <a:pt x="889000" y="12700"/>
                </a:lnTo>
                <a:lnTo>
                  <a:pt x="889000" y="0"/>
                </a:lnTo>
                <a:moveTo>
                  <a:pt x="977900" y="0"/>
                </a:moveTo>
                <a:lnTo>
                  <a:pt x="1028700" y="0"/>
                </a:lnTo>
                <a:lnTo>
                  <a:pt x="1028700" y="12700"/>
                </a:lnTo>
                <a:lnTo>
                  <a:pt x="977900" y="12700"/>
                </a:lnTo>
                <a:lnTo>
                  <a:pt x="977900" y="0"/>
                </a:lnTo>
                <a:moveTo>
                  <a:pt x="1066800" y="0"/>
                </a:moveTo>
                <a:lnTo>
                  <a:pt x="1117600" y="0"/>
                </a:lnTo>
                <a:lnTo>
                  <a:pt x="1117600" y="12700"/>
                </a:lnTo>
                <a:lnTo>
                  <a:pt x="1066800" y="12700"/>
                </a:lnTo>
                <a:lnTo>
                  <a:pt x="1066800" y="0"/>
                </a:lnTo>
                <a:moveTo>
                  <a:pt x="1155700" y="0"/>
                </a:moveTo>
                <a:lnTo>
                  <a:pt x="1206500" y="0"/>
                </a:lnTo>
                <a:lnTo>
                  <a:pt x="1206500" y="12700"/>
                </a:lnTo>
                <a:lnTo>
                  <a:pt x="1155700" y="12700"/>
                </a:lnTo>
                <a:lnTo>
                  <a:pt x="1155700" y="0"/>
                </a:lnTo>
                <a:moveTo>
                  <a:pt x="1244600" y="0"/>
                </a:moveTo>
                <a:lnTo>
                  <a:pt x="1295400" y="0"/>
                </a:lnTo>
                <a:lnTo>
                  <a:pt x="1295400" y="12700"/>
                </a:lnTo>
                <a:lnTo>
                  <a:pt x="1244600" y="12700"/>
                </a:lnTo>
                <a:lnTo>
                  <a:pt x="1244600" y="0"/>
                </a:lnTo>
                <a:moveTo>
                  <a:pt x="1333500" y="0"/>
                </a:moveTo>
                <a:lnTo>
                  <a:pt x="1384300" y="0"/>
                </a:lnTo>
                <a:lnTo>
                  <a:pt x="1384300" y="12700"/>
                </a:lnTo>
                <a:lnTo>
                  <a:pt x="1333500" y="12700"/>
                </a:lnTo>
                <a:lnTo>
                  <a:pt x="1333500" y="0"/>
                </a:lnTo>
                <a:moveTo>
                  <a:pt x="1422400" y="0"/>
                </a:moveTo>
                <a:lnTo>
                  <a:pt x="1473200" y="0"/>
                </a:lnTo>
                <a:lnTo>
                  <a:pt x="1473200" y="12700"/>
                </a:lnTo>
                <a:lnTo>
                  <a:pt x="1422400" y="12700"/>
                </a:lnTo>
                <a:lnTo>
                  <a:pt x="1422400" y="0"/>
                </a:lnTo>
                <a:moveTo>
                  <a:pt x="1511300" y="0"/>
                </a:moveTo>
                <a:lnTo>
                  <a:pt x="1562100" y="0"/>
                </a:lnTo>
                <a:lnTo>
                  <a:pt x="1562100" y="12700"/>
                </a:lnTo>
                <a:lnTo>
                  <a:pt x="1511300" y="12700"/>
                </a:lnTo>
                <a:lnTo>
                  <a:pt x="1511300" y="0"/>
                </a:lnTo>
                <a:moveTo>
                  <a:pt x="1600200" y="0"/>
                </a:moveTo>
                <a:lnTo>
                  <a:pt x="1651000" y="0"/>
                </a:lnTo>
                <a:lnTo>
                  <a:pt x="1651000" y="12700"/>
                </a:lnTo>
                <a:lnTo>
                  <a:pt x="1600200" y="12700"/>
                </a:lnTo>
                <a:lnTo>
                  <a:pt x="1600200" y="0"/>
                </a:lnTo>
                <a:moveTo>
                  <a:pt x="1689100" y="0"/>
                </a:moveTo>
                <a:lnTo>
                  <a:pt x="1739900" y="0"/>
                </a:lnTo>
                <a:lnTo>
                  <a:pt x="1739900" y="12700"/>
                </a:lnTo>
                <a:lnTo>
                  <a:pt x="1689100" y="12700"/>
                </a:lnTo>
                <a:lnTo>
                  <a:pt x="1689100" y="0"/>
                </a:lnTo>
                <a:moveTo>
                  <a:pt x="1778000" y="0"/>
                </a:moveTo>
                <a:lnTo>
                  <a:pt x="1828800" y="0"/>
                </a:lnTo>
                <a:lnTo>
                  <a:pt x="1828800" y="12700"/>
                </a:lnTo>
                <a:lnTo>
                  <a:pt x="1778000" y="12700"/>
                </a:lnTo>
                <a:lnTo>
                  <a:pt x="1778000" y="0"/>
                </a:lnTo>
                <a:moveTo>
                  <a:pt x="1866900" y="0"/>
                </a:moveTo>
                <a:lnTo>
                  <a:pt x="1917700" y="0"/>
                </a:lnTo>
                <a:lnTo>
                  <a:pt x="1917700" y="12700"/>
                </a:lnTo>
                <a:lnTo>
                  <a:pt x="1866900" y="12700"/>
                </a:lnTo>
                <a:lnTo>
                  <a:pt x="1866900" y="0"/>
                </a:lnTo>
                <a:moveTo>
                  <a:pt x="1955800" y="0"/>
                </a:moveTo>
                <a:lnTo>
                  <a:pt x="2006600" y="0"/>
                </a:lnTo>
                <a:lnTo>
                  <a:pt x="2006600" y="12700"/>
                </a:lnTo>
                <a:lnTo>
                  <a:pt x="1955800" y="12700"/>
                </a:lnTo>
                <a:lnTo>
                  <a:pt x="1955800" y="0"/>
                </a:lnTo>
                <a:moveTo>
                  <a:pt x="2044700" y="0"/>
                </a:moveTo>
                <a:lnTo>
                  <a:pt x="2095500" y="0"/>
                </a:lnTo>
                <a:lnTo>
                  <a:pt x="2095500" y="12700"/>
                </a:lnTo>
                <a:lnTo>
                  <a:pt x="2044700" y="12700"/>
                </a:lnTo>
                <a:lnTo>
                  <a:pt x="2044700" y="0"/>
                </a:lnTo>
                <a:moveTo>
                  <a:pt x="2133600" y="0"/>
                </a:moveTo>
                <a:lnTo>
                  <a:pt x="2184400" y="0"/>
                </a:lnTo>
                <a:lnTo>
                  <a:pt x="2184400" y="12700"/>
                </a:lnTo>
                <a:lnTo>
                  <a:pt x="2133600" y="12700"/>
                </a:lnTo>
                <a:lnTo>
                  <a:pt x="2133600" y="0"/>
                </a:lnTo>
                <a:moveTo>
                  <a:pt x="2222500" y="0"/>
                </a:moveTo>
                <a:lnTo>
                  <a:pt x="2273300" y="0"/>
                </a:lnTo>
                <a:lnTo>
                  <a:pt x="2273300" y="12700"/>
                </a:lnTo>
                <a:lnTo>
                  <a:pt x="2222500" y="12700"/>
                </a:lnTo>
                <a:lnTo>
                  <a:pt x="2222500" y="0"/>
                </a:lnTo>
                <a:moveTo>
                  <a:pt x="2311400" y="0"/>
                </a:moveTo>
                <a:lnTo>
                  <a:pt x="2362200" y="0"/>
                </a:lnTo>
                <a:lnTo>
                  <a:pt x="2362200" y="12700"/>
                </a:lnTo>
                <a:lnTo>
                  <a:pt x="2311400" y="12700"/>
                </a:lnTo>
                <a:lnTo>
                  <a:pt x="2311400" y="0"/>
                </a:lnTo>
                <a:moveTo>
                  <a:pt x="2400300" y="0"/>
                </a:moveTo>
                <a:lnTo>
                  <a:pt x="2451100" y="0"/>
                </a:lnTo>
                <a:lnTo>
                  <a:pt x="2451100" y="12700"/>
                </a:lnTo>
                <a:lnTo>
                  <a:pt x="2400300" y="12700"/>
                </a:lnTo>
                <a:lnTo>
                  <a:pt x="2400300" y="0"/>
                </a:lnTo>
                <a:moveTo>
                  <a:pt x="2489200" y="0"/>
                </a:moveTo>
                <a:lnTo>
                  <a:pt x="2540000" y="0"/>
                </a:lnTo>
                <a:lnTo>
                  <a:pt x="2540000" y="12700"/>
                </a:lnTo>
                <a:lnTo>
                  <a:pt x="2489200" y="12700"/>
                </a:lnTo>
                <a:lnTo>
                  <a:pt x="2489200" y="0"/>
                </a:lnTo>
                <a:moveTo>
                  <a:pt x="2578100" y="0"/>
                </a:moveTo>
                <a:lnTo>
                  <a:pt x="2628900" y="0"/>
                </a:lnTo>
                <a:lnTo>
                  <a:pt x="2628900" y="12700"/>
                </a:lnTo>
                <a:lnTo>
                  <a:pt x="2578100" y="12700"/>
                </a:lnTo>
                <a:lnTo>
                  <a:pt x="2578100" y="0"/>
                </a:lnTo>
                <a:moveTo>
                  <a:pt x="2667000" y="0"/>
                </a:moveTo>
                <a:lnTo>
                  <a:pt x="2717800" y="0"/>
                </a:lnTo>
                <a:lnTo>
                  <a:pt x="2717800" y="12700"/>
                </a:lnTo>
                <a:lnTo>
                  <a:pt x="2667000" y="12700"/>
                </a:lnTo>
                <a:lnTo>
                  <a:pt x="2667000" y="0"/>
                </a:lnTo>
                <a:moveTo>
                  <a:pt x="2755900" y="0"/>
                </a:moveTo>
                <a:lnTo>
                  <a:pt x="2806700" y="0"/>
                </a:lnTo>
                <a:lnTo>
                  <a:pt x="2806700" y="12700"/>
                </a:lnTo>
                <a:lnTo>
                  <a:pt x="2755900" y="12700"/>
                </a:lnTo>
                <a:lnTo>
                  <a:pt x="2755900" y="0"/>
                </a:lnTo>
                <a:moveTo>
                  <a:pt x="2844800" y="0"/>
                </a:moveTo>
                <a:lnTo>
                  <a:pt x="2895600" y="0"/>
                </a:lnTo>
                <a:lnTo>
                  <a:pt x="2895600" y="12700"/>
                </a:lnTo>
                <a:lnTo>
                  <a:pt x="2844800" y="12700"/>
                </a:lnTo>
                <a:lnTo>
                  <a:pt x="2844800" y="0"/>
                </a:lnTo>
                <a:moveTo>
                  <a:pt x="2933700" y="0"/>
                </a:moveTo>
                <a:lnTo>
                  <a:pt x="2984500" y="0"/>
                </a:lnTo>
                <a:lnTo>
                  <a:pt x="2984500" y="12700"/>
                </a:lnTo>
                <a:lnTo>
                  <a:pt x="2933700" y="12700"/>
                </a:lnTo>
                <a:lnTo>
                  <a:pt x="2933700" y="0"/>
                </a:lnTo>
                <a:moveTo>
                  <a:pt x="3022600" y="0"/>
                </a:moveTo>
                <a:lnTo>
                  <a:pt x="3073400" y="0"/>
                </a:lnTo>
                <a:lnTo>
                  <a:pt x="3073400" y="12700"/>
                </a:lnTo>
                <a:lnTo>
                  <a:pt x="3022600" y="12700"/>
                </a:lnTo>
                <a:lnTo>
                  <a:pt x="3022600" y="0"/>
                </a:lnTo>
                <a:moveTo>
                  <a:pt x="3111500" y="0"/>
                </a:moveTo>
                <a:lnTo>
                  <a:pt x="3162300" y="0"/>
                </a:lnTo>
                <a:lnTo>
                  <a:pt x="3162300" y="12700"/>
                </a:lnTo>
                <a:lnTo>
                  <a:pt x="3111500" y="12700"/>
                </a:lnTo>
                <a:lnTo>
                  <a:pt x="3111500" y="0"/>
                </a:lnTo>
                <a:moveTo>
                  <a:pt x="3200400" y="0"/>
                </a:moveTo>
                <a:lnTo>
                  <a:pt x="3251200" y="0"/>
                </a:lnTo>
                <a:lnTo>
                  <a:pt x="3251200" y="12700"/>
                </a:lnTo>
                <a:lnTo>
                  <a:pt x="3200400" y="12700"/>
                </a:lnTo>
                <a:lnTo>
                  <a:pt x="3200400" y="0"/>
                </a:lnTo>
                <a:moveTo>
                  <a:pt x="3289300" y="0"/>
                </a:moveTo>
                <a:lnTo>
                  <a:pt x="3340100" y="0"/>
                </a:lnTo>
                <a:lnTo>
                  <a:pt x="3340100" y="12700"/>
                </a:lnTo>
                <a:lnTo>
                  <a:pt x="3289300" y="12700"/>
                </a:lnTo>
                <a:lnTo>
                  <a:pt x="3289300" y="0"/>
                </a:lnTo>
                <a:moveTo>
                  <a:pt x="3378200" y="0"/>
                </a:moveTo>
                <a:lnTo>
                  <a:pt x="3429000" y="0"/>
                </a:lnTo>
                <a:lnTo>
                  <a:pt x="3429000" y="12700"/>
                </a:lnTo>
                <a:lnTo>
                  <a:pt x="3378200" y="12700"/>
                </a:lnTo>
                <a:lnTo>
                  <a:pt x="3378200" y="0"/>
                </a:lnTo>
                <a:moveTo>
                  <a:pt x="3467100" y="0"/>
                </a:moveTo>
                <a:lnTo>
                  <a:pt x="3517900" y="0"/>
                </a:lnTo>
                <a:lnTo>
                  <a:pt x="3517900" y="12700"/>
                </a:lnTo>
                <a:lnTo>
                  <a:pt x="3467100" y="12700"/>
                </a:lnTo>
                <a:lnTo>
                  <a:pt x="3467100" y="0"/>
                </a:lnTo>
                <a:moveTo>
                  <a:pt x="3556000" y="0"/>
                </a:moveTo>
                <a:lnTo>
                  <a:pt x="3606800" y="0"/>
                </a:lnTo>
                <a:lnTo>
                  <a:pt x="3606800" y="12700"/>
                </a:lnTo>
                <a:lnTo>
                  <a:pt x="3556000" y="12700"/>
                </a:lnTo>
                <a:lnTo>
                  <a:pt x="3556000" y="0"/>
                </a:lnTo>
                <a:moveTo>
                  <a:pt x="3644900" y="0"/>
                </a:moveTo>
                <a:lnTo>
                  <a:pt x="3695700" y="0"/>
                </a:lnTo>
                <a:lnTo>
                  <a:pt x="3695700" y="12700"/>
                </a:lnTo>
                <a:lnTo>
                  <a:pt x="3644900" y="12700"/>
                </a:lnTo>
                <a:lnTo>
                  <a:pt x="3644900" y="0"/>
                </a:lnTo>
                <a:moveTo>
                  <a:pt x="3733800" y="0"/>
                </a:moveTo>
                <a:lnTo>
                  <a:pt x="3784600" y="0"/>
                </a:lnTo>
                <a:lnTo>
                  <a:pt x="3784600" y="12700"/>
                </a:lnTo>
                <a:lnTo>
                  <a:pt x="3733800" y="12700"/>
                </a:lnTo>
                <a:lnTo>
                  <a:pt x="3733800" y="0"/>
                </a:lnTo>
                <a:moveTo>
                  <a:pt x="3822700" y="0"/>
                </a:moveTo>
                <a:lnTo>
                  <a:pt x="3873500" y="0"/>
                </a:lnTo>
                <a:lnTo>
                  <a:pt x="3873500" y="12700"/>
                </a:lnTo>
                <a:lnTo>
                  <a:pt x="3822700" y="12700"/>
                </a:lnTo>
                <a:lnTo>
                  <a:pt x="3822700" y="0"/>
                </a:lnTo>
                <a:moveTo>
                  <a:pt x="3911600" y="0"/>
                </a:moveTo>
                <a:lnTo>
                  <a:pt x="3962400" y="0"/>
                </a:lnTo>
                <a:lnTo>
                  <a:pt x="3962400" y="12700"/>
                </a:lnTo>
                <a:lnTo>
                  <a:pt x="3911600" y="12700"/>
                </a:lnTo>
                <a:lnTo>
                  <a:pt x="3911600" y="0"/>
                </a:lnTo>
                <a:moveTo>
                  <a:pt x="4000500" y="0"/>
                </a:moveTo>
                <a:lnTo>
                  <a:pt x="4051300" y="0"/>
                </a:lnTo>
                <a:lnTo>
                  <a:pt x="4051300" y="12700"/>
                </a:lnTo>
                <a:lnTo>
                  <a:pt x="4000500" y="12700"/>
                </a:lnTo>
                <a:lnTo>
                  <a:pt x="4000500" y="0"/>
                </a:lnTo>
                <a:moveTo>
                  <a:pt x="4089400" y="0"/>
                </a:moveTo>
                <a:lnTo>
                  <a:pt x="4140200" y="0"/>
                </a:lnTo>
                <a:lnTo>
                  <a:pt x="4140200" y="12700"/>
                </a:lnTo>
                <a:lnTo>
                  <a:pt x="4089400" y="12700"/>
                </a:lnTo>
                <a:lnTo>
                  <a:pt x="4089400" y="0"/>
                </a:lnTo>
                <a:moveTo>
                  <a:pt x="4178300" y="0"/>
                </a:moveTo>
                <a:lnTo>
                  <a:pt x="4229100" y="0"/>
                </a:lnTo>
                <a:lnTo>
                  <a:pt x="4229100" y="12700"/>
                </a:lnTo>
                <a:lnTo>
                  <a:pt x="4178300" y="12700"/>
                </a:lnTo>
                <a:lnTo>
                  <a:pt x="4178300" y="0"/>
                </a:lnTo>
                <a:moveTo>
                  <a:pt x="4267200" y="0"/>
                </a:moveTo>
                <a:lnTo>
                  <a:pt x="4318000" y="0"/>
                </a:lnTo>
                <a:lnTo>
                  <a:pt x="4318000" y="12700"/>
                </a:lnTo>
                <a:lnTo>
                  <a:pt x="4267200" y="12700"/>
                </a:lnTo>
                <a:lnTo>
                  <a:pt x="4267200" y="0"/>
                </a:lnTo>
                <a:moveTo>
                  <a:pt x="4356100" y="0"/>
                </a:moveTo>
                <a:lnTo>
                  <a:pt x="4406900" y="0"/>
                </a:lnTo>
                <a:lnTo>
                  <a:pt x="4406900" y="12700"/>
                </a:lnTo>
                <a:lnTo>
                  <a:pt x="4356100" y="12700"/>
                </a:lnTo>
                <a:lnTo>
                  <a:pt x="4356100" y="0"/>
                </a:lnTo>
                <a:moveTo>
                  <a:pt x="4445000" y="0"/>
                </a:moveTo>
                <a:lnTo>
                  <a:pt x="4495800" y="0"/>
                </a:lnTo>
                <a:lnTo>
                  <a:pt x="4495800" y="12700"/>
                </a:lnTo>
                <a:lnTo>
                  <a:pt x="4445000" y="12700"/>
                </a:lnTo>
                <a:lnTo>
                  <a:pt x="4445000" y="0"/>
                </a:lnTo>
                <a:moveTo>
                  <a:pt x="4533900" y="0"/>
                </a:moveTo>
                <a:lnTo>
                  <a:pt x="4584700" y="0"/>
                </a:lnTo>
                <a:lnTo>
                  <a:pt x="4584700" y="12700"/>
                </a:lnTo>
                <a:lnTo>
                  <a:pt x="4533900" y="12700"/>
                </a:lnTo>
                <a:lnTo>
                  <a:pt x="4533900" y="0"/>
                </a:lnTo>
                <a:moveTo>
                  <a:pt x="4622800" y="0"/>
                </a:moveTo>
                <a:lnTo>
                  <a:pt x="4673600" y="0"/>
                </a:lnTo>
                <a:lnTo>
                  <a:pt x="4673600" y="12700"/>
                </a:lnTo>
                <a:lnTo>
                  <a:pt x="4622800" y="12700"/>
                </a:lnTo>
                <a:lnTo>
                  <a:pt x="4622800" y="0"/>
                </a:lnTo>
                <a:moveTo>
                  <a:pt x="4711700" y="0"/>
                </a:moveTo>
                <a:lnTo>
                  <a:pt x="4762500" y="0"/>
                </a:lnTo>
                <a:lnTo>
                  <a:pt x="4762500" y="12700"/>
                </a:lnTo>
                <a:lnTo>
                  <a:pt x="4711700" y="12700"/>
                </a:lnTo>
                <a:lnTo>
                  <a:pt x="4711700" y="0"/>
                </a:lnTo>
                <a:moveTo>
                  <a:pt x="4800600" y="0"/>
                </a:moveTo>
                <a:lnTo>
                  <a:pt x="4851400" y="0"/>
                </a:lnTo>
                <a:lnTo>
                  <a:pt x="4851400" y="12700"/>
                </a:lnTo>
                <a:lnTo>
                  <a:pt x="4800600" y="12700"/>
                </a:lnTo>
                <a:lnTo>
                  <a:pt x="4800600" y="0"/>
                </a:lnTo>
                <a:moveTo>
                  <a:pt x="4889500" y="0"/>
                </a:moveTo>
                <a:lnTo>
                  <a:pt x="4940300" y="0"/>
                </a:lnTo>
                <a:lnTo>
                  <a:pt x="4940300" y="12700"/>
                </a:lnTo>
                <a:lnTo>
                  <a:pt x="4889500" y="12700"/>
                </a:lnTo>
                <a:lnTo>
                  <a:pt x="4889500" y="0"/>
                </a:lnTo>
                <a:moveTo>
                  <a:pt x="4978400" y="0"/>
                </a:moveTo>
                <a:lnTo>
                  <a:pt x="5029200" y="0"/>
                </a:lnTo>
                <a:lnTo>
                  <a:pt x="5029200" y="12700"/>
                </a:lnTo>
                <a:lnTo>
                  <a:pt x="4978400" y="12700"/>
                </a:lnTo>
                <a:lnTo>
                  <a:pt x="4978400" y="0"/>
                </a:lnTo>
                <a:moveTo>
                  <a:pt x="5067300" y="0"/>
                </a:moveTo>
                <a:lnTo>
                  <a:pt x="5118100" y="0"/>
                </a:lnTo>
                <a:lnTo>
                  <a:pt x="5118100" y="12700"/>
                </a:lnTo>
                <a:lnTo>
                  <a:pt x="5067300" y="12700"/>
                </a:lnTo>
                <a:lnTo>
                  <a:pt x="5067300" y="0"/>
                </a:lnTo>
                <a:moveTo>
                  <a:pt x="5156200" y="0"/>
                </a:moveTo>
                <a:lnTo>
                  <a:pt x="5207000" y="0"/>
                </a:lnTo>
                <a:lnTo>
                  <a:pt x="5207000" y="12700"/>
                </a:lnTo>
                <a:lnTo>
                  <a:pt x="5156200" y="12700"/>
                </a:lnTo>
                <a:lnTo>
                  <a:pt x="5156200" y="0"/>
                </a:lnTo>
                <a:moveTo>
                  <a:pt x="5245100" y="0"/>
                </a:moveTo>
                <a:lnTo>
                  <a:pt x="5295900" y="0"/>
                </a:lnTo>
                <a:lnTo>
                  <a:pt x="5295900" y="12700"/>
                </a:lnTo>
                <a:lnTo>
                  <a:pt x="5245100" y="12700"/>
                </a:lnTo>
                <a:lnTo>
                  <a:pt x="5245100" y="0"/>
                </a:lnTo>
                <a:moveTo>
                  <a:pt x="5334000" y="0"/>
                </a:moveTo>
                <a:lnTo>
                  <a:pt x="5384800" y="0"/>
                </a:lnTo>
                <a:lnTo>
                  <a:pt x="5384800" y="12700"/>
                </a:lnTo>
                <a:lnTo>
                  <a:pt x="5334000" y="12700"/>
                </a:lnTo>
                <a:lnTo>
                  <a:pt x="5334000" y="0"/>
                </a:lnTo>
                <a:moveTo>
                  <a:pt x="5422900" y="0"/>
                </a:moveTo>
                <a:lnTo>
                  <a:pt x="5473700" y="0"/>
                </a:lnTo>
                <a:lnTo>
                  <a:pt x="5473700" y="12700"/>
                </a:lnTo>
                <a:lnTo>
                  <a:pt x="5422900" y="12700"/>
                </a:lnTo>
                <a:lnTo>
                  <a:pt x="5422900" y="0"/>
                </a:lnTo>
                <a:moveTo>
                  <a:pt x="5511800" y="0"/>
                </a:moveTo>
                <a:lnTo>
                  <a:pt x="5562600" y="0"/>
                </a:lnTo>
                <a:lnTo>
                  <a:pt x="5562600" y="12700"/>
                </a:lnTo>
                <a:lnTo>
                  <a:pt x="5511800" y="12700"/>
                </a:lnTo>
                <a:lnTo>
                  <a:pt x="5511800" y="0"/>
                </a:lnTo>
                <a:moveTo>
                  <a:pt x="5600700" y="0"/>
                </a:moveTo>
                <a:lnTo>
                  <a:pt x="5651500" y="0"/>
                </a:lnTo>
                <a:lnTo>
                  <a:pt x="5651500" y="12700"/>
                </a:lnTo>
                <a:lnTo>
                  <a:pt x="5600700" y="12700"/>
                </a:lnTo>
                <a:lnTo>
                  <a:pt x="5600700" y="0"/>
                </a:lnTo>
                <a:moveTo>
                  <a:pt x="5689600" y="0"/>
                </a:moveTo>
                <a:lnTo>
                  <a:pt x="5740400" y="0"/>
                </a:lnTo>
                <a:lnTo>
                  <a:pt x="5740400" y="12700"/>
                </a:lnTo>
                <a:lnTo>
                  <a:pt x="5689600" y="12700"/>
                </a:lnTo>
                <a:lnTo>
                  <a:pt x="5689600" y="0"/>
                </a:lnTo>
                <a:moveTo>
                  <a:pt x="5778500" y="0"/>
                </a:moveTo>
                <a:lnTo>
                  <a:pt x="5829300" y="0"/>
                </a:lnTo>
                <a:lnTo>
                  <a:pt x="5829300" y="12700"/>
                </a:lnTo>
                <a:lnTo>
                  <a:pt x="5778500" y="12700"/>
                </a:lnTo>
                <a:lnTo>
                  <a:pt x="5778500" y="0"/>
                </a:lnTo>
                <a:moveTo>
                  <a:pt x="5867400" y="0"/>
                </a:moveTo>
                <a:lnTo>
                  <a:pt x="5918200" y="0"/>
                </a:lnTo>
                <a:lnTo>
                  <a:pt x="5918200" y="12700"/>
                </a:lnTo>
                <a:lnTo>
                  <a:pt x="5867400" y="12700"/>
                </a:lnTo>
                <a:lnTo>
                  <a:pt x="5867400" y="0"/>
                </a:lnTo>
                <a:moveTo>
                  <a:pt x="5956300" y="0"/>
                </a:moveTo>
                <a:lnTo>
                  <a:pt x="6007100" y="0"/>
                </a:lnTo>
                <a:lnTo>
                  <a:pt x="6007100" y="12700"/>
                </a:lnTo>
                <a:lnTo>
                  <a:pt x="5956300" y="12700"/>
                </a:lnTo>
                <a:lnTo>
                  <a:pt x="5956300" y="0"/>
                </a:lnTo>
                <a:moveTo>
                  <a:pt x="6045200" y="0"/>
                </a:moveTo>
                <a:lnTo>
                  <a:pt x="6096000" y="0"/>
                </a:lnTo>
                <a:lnTo>
                  <a:pt x="6096000" y="12700"/>
                </a:lnTo>
                <a:lnTo>
                  <a:pt x="6045200" y="12700"/>
                </a:lnTo>
                <a:lnTo>
                  <a:pt x="6045200" y="0"/>
                </a:lnTo>
                <a:moveTo>
                  <a:pt x="6134100" y="0"/>
                </a:moveTo>
                <a:lnTo>
                  <a:pt x="6184900" y="0"/>
                </a:lnTo>
                <a:lnTo>
                  <a:pt x="6184900" y="12700"/>
                </a:lnTo>
                <a:lnTo>
                  <a:pt x="6134100" y="12700"/>
                </a:lnTo>
                <a:lnTo>
                  <a:pt x="6134100" y="0"/>
                </a:lnTo>
                <a:moveTo>
                  <a:pt x="6223000" y="0"/>
                </a:moveTo>
                <a:lnTo>
                  <a:pt x="6273800" y="0"/>
                </a:lnTo>
                <a:lnTo>
                  <a:pt x="6273800" y="12700"/>
                </a:lnTo>
                <a:lnTo>
                  <a:pt x="6223000" y="12700"/>
                </a:lnTo>
                <a:lnTo>
                  <a:pt x="6223000" y="0"/>
                </a:lnTo>
                <a:moveTo>
                  <a:pt x="6311900" y="0"/>
                </a:moveTo>
                <a:lnTo>
                  <a:pt x="6362700" y="0"/>
                </a:lnTo>
                <a:lnTo>
                  <a:pt x="6362700" y="12700"/>
                </a:lnTo>
                <a:lnTo>
                  <a:pt x="6311900" y="12700"/>
                </a:lnTo>
                <a:lnTo>
                  <a:pt x="6311900" y="0"/>
                </a:lnTo>
                <a:moveTo>
                  <a:pt x="6400800" y="0"/>
                </a:moveTo>
                <a:lnTo>
                  <a:pt x="6451600" y="0"/>
                </a:lnTo>
                <a:lnTo>
                  <a:pt x="6451600" y="12700"/>
                </a:lnTo>
                <a:lnTo>
                  <a:pt x="6400800" y="12700"/>
                </a:lnTo>
                <a:lnTo>
                  <a:pt x="6400800" y="0"/>
                </a:lnTo>
                <a:moveTo>
                  <a:pt x="6489700" y="0"/>
                </a:moveTo>
                <a:lnTo>
                  <a:pt x="6540500" y="0"/>
                </a:lnTo>
                <a:lnTo>
                  <a:pt x="6540500" y="12700"/>
                </a:lnTo>
                <a:lnTo>
                  <a:pt x="6489700" y="12700"/>
                </a:lnTo>
                <a:lnTo>
                  <a:pt x="6489700" y="0"/>
                </a:lnTo>
                <a:moveTo>
                  <a:pt x="6578600" y="0"/>
                </a:moveTo>
                <a:lnTo>
                  <a:pt x="6629400" y="0"/>
                </a:lnTo>
                <a:lnTo>
                  <a:pt x="6629400" y="12700"/>
                </a:lnTo>
                <a:lnTo>
                  <a:pt x="6578600" y="12700"/>
                </a:lnTo>
                <a:lnTo>
                  <a:pt x="6578600" y="0"/>
                </a:lnTo>
                <a:moveTo>
                  <a:pt x="6667500" y="0"/>
                </a:moveTo>
                <a:lnTo>
                  <a:pt x="6718300" y="0"/>
                </a:lnTo>
                <a:lnTo>
                  <a:pt x="6718300" y="12700"/>
                </a:lnTo>
                <a:lnTo>
                  <a:pt x="6667500" y="12700"/>
                </a:lnTo>
                <a:lnTo>
                  <a:pt x="6667500" y="0"/>
                </a:lnTo>
                <a:moveTo>
                  <a:pt x="6756400" y="0"/>
                </a:moveTo>
                <a:lnTo>
                  <a:pt x="6807200" y="0"/>
                </a:lnTo>
                <a:lnTo>
                  <a:pt x="6807200" y="12700"/>
                </a:lnTo>
                <a:lnTo>
                  <a:pt x="6756400" y="12700"/>
                </a:lnTo>
                <a:lnTo>
                  <a:pt x="6756400" y="0"/>
                </a:lnTo>
                <a:moveTo>
                  <a:pt x="6845300" y="0"/>
                </a:moveTo>
                <a:lnTo>
                  <a:pt x="6896100" y="0"/>
                </a:lnTo>
                <a:lnTo>
                  <a:pt x="6896100" y="12700"/>
                </a:lnTo>
                <a:lnTo>
                  <a:pt x="6845300" y="12700"/>
                </a:lnTo>
                <a:lnTo>
                  <a:pt x="6845300" y="0"/>
                </a:lnTo>
                <a:moveTo>
                  <a:pt x="6934200" y="0"/>
                </a:moveTo>
                <a:lnTo>
                  <a:pt x="6985000" y="0"/>
                </a:lnTo>
                <a:lnTo>
                  <a:pt x="6985000" y="12700"/>
                </a:lnTo>
                <a:lnTo>
                  <a:pt x="6934200" y="12700"/>
                </a:lnTo>
                <a:lnTo>
                  <a:pt x="6934200" y="0"/>
                </a:lnTo>
                <a:moveTo>
                  <a:pt x="7023100" y="0"/>
                </a:moveTo>
                <a:lnTo>
                  <a:pt x="7073900" y="0"/>
                </a:lnTo>
                <a:lnTo>
                  <a:pt x="7073900" y="12700"/>
                </a:lnTo>
                <a:lnTo>
                  <a:pt x="7023100" y="12700"/>
                </a:lnTo>
                <a:lnTo>
                  <a:pt x="7023100" y="0"/>
                </a:lnTo>
                <a:moveTo>
                  <a:pt x="7112000" y="0"/>
                </a:moveTo>
                <a:lnTo>
                  <a:pt x="7162800" y="0"/>
                </a:lnTo>
                <a:lnTo>
                  <a:pt x="7162800" y="12700"/>
                </a:lnTo>
                <a:lnTo>
                  <a:pt x="7112000" y="12700"/>
                </a:lnTo>
                <a:lnTo>
                  <a:pt x="7112000" y="0"/>
                </a:lnTo>
                <a:moveTo>
                  <a:pt x="7200900" y="0"/>
                </a:moveTo>
                <a:lnTo>
                  <a:pt x="7251700" y="0"/>
                </a:lnTo>
                <a:lnTo>
                  <a:pt x="7251700" y="12700"/>
                </a:lnTo>
                <a:lnTo>
                  <a:pt x="7200900" y="12700"/>
                </a:lnTo>
                <a:lnTo>
                  <a:pt x="7200900" y="0"/>
                </a:lnTo>
                <a:moveTo>
                  <a:pt x="7289800" y="0"/>
                </a:moveTo>
                <a:lnTo>
                  <a:pt x="7340600" y="0"/>
                </a:lnTo>
                <a:lnTo>
                  <a:pt x="7340600" y="12700"/>
                </a:lnTo>
                <a:lnTo>
                  <a:pt x="7289800" y="12700"/>
                </a:lnTo>
                <a:lnTo>
                  <a:pt x="7289800" y="0"/>
                </a:lnTo>
                <a:moveTo>
                  <a:pt x="7378700" y="0"/>
                </a:moveTo>
                <a:lnTo>
                  <a:pt x="7429500" y="0"/>
                </a:lnTo>
                <a:lnTo>
                  <a:pt x="7429500" y="12700"/>
                </a:lnTo>
                <a:lnTo>
                  <a:pt x="7378700" y="12700"/>
                </a:lnTo>
                <a:lnTo>
                  <a:pt x="7378700" y="0"/>
                </a:lnTo>
                <a:moveTo>
                  <a:pt x="7467600" y="0"/>
                </a:moveTo>
                <a:lnTo>
                  <a:pt x="7518400" y="0"/>
                </a:lnTo>
                <a:lnTo>
                  <a:pt x="7518400" y="12700"/>
                </a:lnTo>
                <a:lnTo>
                  <a:pt x="7467600" y="12700"/>
                </a:lnTo>
                <a:lnTo>
                  <a:pt x="7467600" y="0"/>
                </a:lnTo>
                <a:moveTo>
                  <a:pt x="7556500" y="0"/>
                </a:moveTo>
                <a:lnTo>
                  <a:pt x="7607300" y="0"/>
                </a:lnTo>
                <a:lnTo>
                  <a:pt x="7607300" y="12700"/>
                </a:lnTo>
                <a:lnTo>
                  <a:pt x="7556500" y="12700"/>
                </a:lnTo>
                <a:lnTo>
                  <a:pt x="7556500" y="0"/>
                </a:lnTo>
                <a:moveTo>
                  <a:pt x="7645400" y="0"/>
                </a:moveTo>
                <a:lnTo>
                  <a:pt x="7696200" y="0"/>
                </a:lnTo>
                <a:lnTo>
                  <a:pt x="7696200" y="12700"/>
                </a:lnTo>
                <a:lnTo>
                  <a:pt x="7645400" y="12700"/>
                </a:lnTo>
                <a:lnTo>
                  <a:pt x="7645400" y="0"/>
                </a:lnTo>
                <a:moveTo>
                  <a:pt x="7734300" y="0"/>
                </a:moveTo>
                <a:lnTo>
                  <a:pt x="7785100" y="0"/>
                </a:lnTo>
                <a:lnTo>
                  <a:pt x="7785100" y="12700"/>
                </a:lnTo>
                <a:lnTo>
                  <a:pt x="7734300" y="12700"/>
                </a:lnTo>
                <a:lnTo>
                  <a:pt x="7734300" y="0"/>
                </a:lnTo>
                <a:moveTo>
                  <a:pt x="7823200" y="0"/>
                </a:moveTo>
                <a:lnTo>
                  <a:pt x="7874000" y="0"/>
                </a:lnTo>
                <a:lnTo>
                  <a:pt x="7874000" y="12700"/>
                </a:lnTo>
                <a:lnTo>
                  <a:pt x="7823200" y="12700"/>
                </a:lnTo>
                <a:lnTo>
                  <a:pt x="7823200" y="0"/>
                </a:lnTo>
                <a:moveTo>
                  <a:pt x="7912100" y="0"/>
                </a:moveTo>
                <a:lnTo>
                  <a:pt x="7962900" y="0"/>
                </a:lnTo>
                <a:lnTo>
                  <a:pt x="7962900" y="12700"/>
                </a:lnTo>
                <a:lnTo>
                  <a:pt x="7912100" y="12700"/>
                </a:lnTo>
                <a:lnTo>
                  <a:pt x="7912100" y="0"/>
                </a:lnTo>
                <a:moveTo>
                  <a:pt x="8001000" y="0"/>
                </a:moveTo>
                <a:lnTo>
                  <a:pt x="8051800" y="0"/>
                </a:lnTo>
                <a:lnTo>
                  <a:pt x="8051800" y="12700"/>
                </a:lnTo>
                <a:lnTo>
                  <a:pt x="8001000" y="12700"/>
                </a:lnTo>
                <a:lnTo>
                  <a:pt x="8001000" y="0"/>
                </a:lnTo>
                <a:moveTo>
                  <a:pt x="8089900" y="0"/>
                </a:moveTo>
                <a:lnTo>
                  <a:pt x="8140700" y="0"/>
                </a:lnTo>
                <a:lnTo>
                  <a:pt x="8140700" y="12700"/>
                </a:lnTo>
                <a:lnTo>
                  <a:pt x="8089900" y="12700"/>
                </a:lnTo>
                <a:lnTo>
                  <a:pt x="8089900" y="0"/>
                </a:lnTo>
                <a:moveTo>
                  <a:pt x="8178800" y="0"/>
                </a:moveTo>
                <a:lnTo>
                  <a:pt x="8229600" y="0"/>
                </a:lnTo>
                <a:lnTo>
                  <a:pt x="8229600" y="12700"/>
                </a:lnTo>
                <a:lnTo>
                  <a:pt x="8178800" y="12700"/>
                </a:lnTo>
                <a:lnTo>
                  <a:pt x="8178800" y="0"/>
                </a:lnTo>
                <a:moveTo>
                  <a:pt x="8267700" y="0"/>
                </a:moveTo>
                <a:lnTo>
                  <a:pt x="8318500" y="0"/>
                </a:lnTo>
                <a:lnTo>
                  <a:pt x="8318500" y="12700"/>
                </a:lnTo>
                <a:lnTo>
                  <a:pt x="8267700" y="12700"/>
                </a:lnTo>
                <a:lnTo>
                  <a:pt x="8267700" y="0"/>
                </a:lnTo>
                <a:moveTo>
                  <a:pt x="8356600" y="0"/>
                </a:moveTo>
                <a:lnTo>
                  <a:pt x="8407400" y="0"/>
                </a:lnTo>
                <a:lnTo>
                  <a:pt x="8407400" y="12700"/>
                </a:lnTo>
                <a:lnTo>
                  <a:pt x="8356600" y="12700"/>
                </a:lnTo>
                <a:lnTo>
                  <a:pt x="8356600" y="0"/>
                </a:lnTo>
                <a:moveTo>
                  <a:pt x="8445500" y="0"/>
                </a:moveTo>
                <a:lnTo>
                  <a:pt x="8496300" y="0"/>
                </a:lnTo>
                <a:lnTo>
                  <a:pt x="8496300" y="12700"/>
                </a:lnTo>
                <a:lnTo>
                  <a:pt x="8445500" y="12700"/>
                </a:lnTo>
                <a:lnTo>
                  <a:pt x="8445500" y="0"/>
                </a:lnTo>
                <a:moveTo>
                  <a:pt x="8534400" y="0"/>
                </a:moveTo>
                <a:lnTo>
                  <a:pt x="8585200" y="0"/>
                </a:lnTo>
                <a:lnTo>
                  <a:pt x="8585200" y="12700"/>
                </a:lnTo>
                <a:lnTo>
                  <a:pt x="8534400" y="12700"/>
                </a:lnTo>
                <a:lnTo>
                  <a:pt x="8534400" y="0"/>
                </a:lnTo>
                <a:moveTo>
                  <a:pt x="8623300" y="0"/>
                </a:moveTo>
                <a:lnTo>
                  <a:pt x="8674100" y="0"/>
                </a:lnTo>
                <a:lnTo>
                  <a:pt x="8674100" y="12700"/>
                </a:lnTo>
                <a:lnTo>
                  <a:pt x="8623300" y="12700"/>
                </a:lnTo>
                <a:lnTo>
                  <a:pt x="8623300" y="0"/>
                </a:lnTo>
                <a:moveTo>
                  <a:pt x="8712200" y="0"/>
                </a:moveTo>
                <a:lnTo>
                  <a:pt x="8763000" y="0"/>
                </a:lnTo>
                <a:lnTo>
                  <a:pt x="8763000" y="12700"/>
                </a:lnTo>
                <a:lnTo>
                  <a:pt x="8712200" y="12700"/>
                </a:lnTo>
                <a:lnTo>
                  <a:pt x="8712200" y="0"/>
                </a:lnTo>
                <a:moveTo>
                  <a:pt x="8801100" y="0"/>
                </a:moveTo>
                <a:lnTo>
                  <a:pt x="8851900" y="0"/>
                </a:lnTo>
                <a:lnTo>
                  <a:pt x="8851900" y="12700"/>
                </a:lnTo>
                <a:lnTo>
                  <a:pt x="8801100" y="12700"/>
                </a:lnTo>
                <a:lnTo>
                  <a:pt x="8801100" y="0"/>
                </a:lnTo>
                <a:moveTo>
                  <a:pt x="8890000" y="0"/>
                </a:moveTo>
                <a:lnTo>
                  <a:pt x="8940800" y="0"/>
                </a:lnTo>
                <a:lnTo>
                  <a:pt x="8940800" y="12700"/>
                </a:lnTo>
                <a:lnTo>
                  <a:pt x="8890000" y="12700"/>
                </a:lnTo>
                <a:lnTo>
                  <a:pt x="8890000" y="0"/>
                </a:lnTo>
                <a:moveTo>
                  <a:pt x="8978900" y="0"/>
                </a:moveTo>
                <a:lnTo>
                  <a:pt x="9029700" y="0"/>
                </a:lnTo>
                <a:lnTo>
                  <a:pt x="9029700" y="12700"/>
                </a:lnTo>
                <a:lnTo>
                  <a:pt x="8978900" y="12700"/>
                </a:lnTo>
                <a:lnTo>
                  <a:pt x="8978900" y="0"/>
                </a:lnTo>
                <a:moveTo>
                  <a:pt x="9067800" y="0"/>
                </a:moveTo>
                <a:lnTo>
                  <a:pt x="9118600" y="0"/>
                </a:lnTo>
                <a:lnTo>
                  <a:pt x="9118600" y="12700"/>
                </a:lnTo>
                <a:lnTo>
                  <a:pt x="9067800" y="12700"/>
                </a:lnTo>
                <a:lnTo>
                  <a:pt x="9067800" y="0"/>
                </a:lnTo>
                <a:moveTo>
                  <a:pt x="9156700" y="0"/>
                </a:moveTo>
                <a:lnTo>
                  <a:pt x="9207500" y="0"/>
                </a:lnTo>
                <a:lnTo>
                  <a:pt x="9207500" y="12700"/>
                </a:lnTo>
                <a:lnTo>
                  <a:pt x="9156700" y="12700"/>
                </a:lnTo>
                <a:lnTo>
                  <a:pt x="9156700" y="0"/>
                </a:lnTo>
                <a:moveTo>
                  <a:pt x="9245600" y="0"/>
                </a:moveTo>
                <a:lnTo>
                  <a:pt x="9296400" y="0"/>
                </a:lnTo>
                <a:lnTo>
                  <a:pt x="9296400" y="12700"/>
                </a:lnTo>
                <a:lnTo>
                  <a:pt x="9245600" y="12700"/>
                </a:lnTo>
                <a:lnTo>
                  <a:pt x="9245600" y="0"/>
                </a:lnTo>
                <a:moveTo>
                  <a:pt x="9334500" y="0"/>
                </a:moveTo>
                <a:lnTo>
                  <a:pt x="9385300" y="0"/>
                </a:lnTo>
                <a:lnTo>
                  <a:pt x="9385300" y="12700"/>
                </a:lnTo>
                <a:lnTo>
                  <a:pt x="9334500" y="12700"/>
                </a:lnTo>
                <a:lnTo>
                  <a:pt x="9334500" y="0"/>
                </a:lnTo>
                <a:moveTo>
                  <a:pt x="9423400" y="0"/>
                </a:moveTo>
                <a:lnTo>
                  <a:pt x="9474200" y="0"/>
                </a:lnTo>
                <a:lnTo>
                  <a:pt x="9474200" y="12700"/>
                </a:lnTo>
                <a:lnTo>
                  <a:pt x="9423400" y="12700"/>
                </a:lnTo>
                <a:lnTo>
                  <a:pt x="9423400" y="0"/>
                </a:lnTo>
                <a:moveTo>
                  <a:pt x="9512300" y="0"/>
                </a:moveTo>
                <a:lnTo>
                  <a:pt x="9563100" y="0"/>
                </a:lnTo>
                <a:lnTo>
                  <a:pt x="9563100" y="12700"/>
                </a:lnTo>
                <a:lnTo>
                  <a:pt x="9512300" y="12700"/>
                </a:lnTo>
                <a:lnTo>
                  <a:pt x="9512300" y="0"/>
                </a:lnTo>
                <a:moveTo>
                  <a:pt x="9601200" y="0"/>
                </a:moveTo>
                <a:lnTo>
                  <a:pt x="9652000" y="0"/>
                </a:lnTo>
                <a:lnTo>
                  <a:pt x="9652000" y="12700"/>
                </a:lnTo>
                <a:lnTo>
                  <a:pt x="9601200" y="12700"/>
                </a:lnTo>
                <a:lnTo>
                  <a:pt x="9601200" y="0"/>
                </a:lnTo>
                <a:moveTo>
                  <a:pt x="9690100" y="0"/>
                </a:moveTo>
                <a:lnTo>
                  <a:pt x="9740900" y="0"/>
                </a:lnTo>
                <a:lnTo>
                  <a:pt x="9740900" y="12700"/>
                </a:lnTo>
                <a:lnTo>
                  <a:pt x="9690100" y="12700"/>
                </a:lnTo>
                <a:lnTo>
                  <a:pt x="9690100" y="0"/>
                </a:lnTo>
                <a:moveTo>
                  <a:pt x="9779000" y="0"/>
                </a:moveTo>
                <a:lnTo>
                  <a:pt x="9829800" y="0"/>
                </a:lnTo>
                <a:lnTo>
                  <a:pt x="9829800" y="12700"/>
                </a:lnTo>
                <a:lnTo>
                  <a:pt x="9779000" y="12700"/>
                </a:lnTo>
                <a:lnTo>
                  <a:pt x="9779000" y="0"/>
                </a:lnTo>
                <a:moveTo>
                  <a:pt x="9867900" y="0"/>
                </a:moveTo>
                <a:lnTo>
                  <a:pt x="9918700" y="0"/>
                </a:lnTo>
                <a:lnTo>
                  <a:pt x="9918700" y="12700"/>
                </a:lnTo>
                <a:lnTo>
                  <a:pt x="9867900" y="12700"/>
                </a:lnTo>
                <a:lnTo>
                  <a:pt x="9867900" y="0"/>
                </a:lnTo>
                <a:moveTo>
                  <a:pt x="9956800" y="0"/>
                </a:moveTo>
                <a:lnTo>
                  <a:pt x="10007600" y="0"/>
                </a:lnTo>
                <a:lnTo>
                  <a:pt x="10007600" y="12700"/>
                </a:lnTo>
                <a:lnTo>
                  <a:pt x="9956800" y="12700"/>
                </a:lnTo>
                <a:lnTo>
                  <a:pt x="9956800" y="0"/>
                </a:lnTo>
                <a:moveTo>
                  <a:pt x="10045700" y="0"/>
                </a:moveTo>
                <a:lnTo>
                  <a:pt x="10096500" y="0"/>
                </a:lnTo>
                <a:lnTo>
                  <a:pt x="10096500" y="12700"/>
                </a:lnTo>
                <a:lnTo>
                  <a:pt x="10045700" y="12700"/>
                </a:lnTo>
                <a:lnTo>
                  <a:pt x="10045700" y="0"/>
                </a:lnTo>
                <a:moveTo>
                  <a:pt x="10134600" y="0"/>
                </a:moveTo>
                <a:lnTo>
                  <a:pt x="10185400" y="0"/>
                </a:lnTo>
                <a:lnTo>
                  <a:pt x="10185400" y="12700"/>
                </a:lnTo>
                <a:lnTo>
                  <a:pt x="10134600" y="12700"/>
                </a:lnTo>
                <a:lnTo>
                  <a:pt x="10134600" y="0"/>
                </a:lnTo>
                <a:moveTo>
                  <a:pt x="10223500" y="0"/>
                </a:moveTo>
                <a:lnTo>
                  <a:pt x="10274300" y="0"/>
                </a:lnTo>
                <a:lnTo>
                  <a:pt x="10274300" y="12700"/>
                </a:lnTo>
                <a:lnTo>
                  <a:pt x="10223500" y="12700"/>
                </a:lnTo>
                <a:lnTo>
                  <a:pt x="10223500" y="0"/>
                </a:lnTo>
                <a:moveTo>
                  <a:pt x="10312400" y="0"/>
                </a:moveTo>
                <a:lnTo>
                  <a:pt x="10363200" y="0"/>
                </a:lnTo>
                <a:lnTo>
                  <a:pt x="10363200" y="12700"/>
                </a:lnTo>
                <a:lnTo>
                  <a:pt x="10312400" y="12700"/>
                </a:lnTo>
                <a:lnTo>
                  <a:pt x="10312400" y="0"/>
                </a:lnTo>
                <a:moveTo>
                  <a:pt x="10401300" y="0"/>
                </a:moveTo>
                <a:lnTo>
                  <a:pt x="10452100" y="0"/>
                </a:lnTo>
                <a:lnTo>
                  <a:pt x="10452100" y="12700"/>
                </a:lnTo>
                <a:lnTo>
                  <a:pt x="10401300" y="12700"/>
                </a:lnTo>
                <a:lnTo>
                  <a:pt x="10401300" y="0"/>
                </a:lnTo>
                <a:moveTo>
                  <a:pt x="10490200" y="0"/>
                </a:moveTo>
                <a:lnTo>
                  <a:pt x="10541000" y="0"/>
                </a:lnTo>
                <a:lnTo>
                  <a:pt x="10541000" y="12700"/>
                </a:lnTo>
                <a:lnTo>
                  <a:pt x="10490200" y="12700"/>
                </a:lnTo>
                <a:lnTo>
                  <a:pt x="10490200" y="0"/>
                </a:lnTo>
                <a:moveTo>
                  <a:pt x="10579100" y="0"/>
                </a:moveTo>
                <a:lnTo>
                  <a:pt x="10629900" y="0"/>
                </a:lnTo>
                <a:lnTo>
                  <a:pt x="10629900" y="12700"/>
                </a:lnTo>
                <a:lnTo>
                  <a:pt x="10579100" y="12700"/>
                </a:lnTo>
                <a:lnTo>
                  <a:pt x="10579100" y="0"/>
                </a:lnTo>
                <a:moveTo>
                  <a:pt x="10668000" y="0"/>
                </a:moveTo>
                <a:lnTo>
                  <a:pt x="10718800" y="0"/>
                </a:lnTo>
                <a:lnTo>
                  <a:pt x="10718800" y="12700"/>
                </a:lnTo>
                <a:lnTo>
                  <a:pt x="10668000" y="12700"/>
                </a:lnTo>
                <a:lnTo>
                  <a:pt x="10668000" y="0"/>
                </a:lnTo>
                <a:moveTo>
                  <a:pt x="10756900" y="0"/>
                </a:moveTo>
                <a:lnTo>
                  <a:pt x="10807700" y="0"/>
                </a:lnTo>
                <a:lnTo>
                  <a:pt x="10807700" y="12700"/>
                </a:lnTo>
                <a:lnTo>
                  <a:pt x="10756900" y="12700"/>
                </a:lnTo>
                <a:lnTo>
                  <a:pt x="10756900" y="0"/>
                </a:lnTo>
                <a:moveTo>
                  <a:pt x="10845800" y="0"/>
                </a:moveTo>
                <a:lnTo>
                  <a:pt x="10896600" y="0"/>
                </a:lnTo>
                <a:lnTo>
                  <a:pt x="10896600" y="12700"/>
                </a:lnTo>
                <a:lnTo>
                  <a:pt x="10845800" y="12700"/>
                </a:lnTo>
                <a:lnTo>
                  <a:pt x="10845800" y="0"/>
                </a:lnTo>
                <a:moveTo>
                  <a:pt x="10934700" y="0"/>
                </a:moveTo>
                <a:lnTo>
                  <a:pt x="10985500" y="0"/>
                </a:lnTo>
                <a:lnTo>
                  <a:pt x="10985500" y="12700"/>
                </a:lnTo>
                <a:lnTo>
                  <a:pt x="10934700" y="12700"/>
                </a:lnTo>
                <a:lnTo>
                  <a:pt x="10934700" y="0"/>
                </a:lnTo>
                <a:moveTo>
                  <a:pt x="11023600" y="0"/>
                </a:moveTo>
                <a:lnTo>
                  <a:pt x="11074400" y="0"/>
                </a:lnTo>
                <a:lnTo>
                  <a:pt x="11074400" y="12700"/>
                </a:lnTo>
                <a:lnTo>
                  <a:pt x="11023600" y="12700"/>
                </a:lnTo>
                <a:lnTo>
                  <a:pt x="11023600" y="0"/>
                </a:lnTo>
                <a:moveTo>
                  <a:pt x="11112500" y="0"/>
                </a:moveTo>
                <a:lnTo>
                  <a:pt x="11163300" y="0"/>
                </a:lnTo>
                <a:lnTo>
                  <a:pt x="11163300" y="12700"/>
                </a:lnTo>
                <a:lnTo>
                  <a:pt x="11112500" y="12700"/>
                </a:lnTo>
                <a:lnTo>
                  <a:pt x="11112500" y="0"/>
                </a:lnTo>
                <a:moveTo>
                  <a:pt x="11201400" y="0"/>
                </a:moveTo>
                <a:lnTo>
                  <a:pt x="11252200" y="0"/>
                </a:lnTo>
                <a:lnTo>
                  <a:pt x="11252200" y="12700"/>
                </a:lnTo>
                <a:lnTo>
                  <a:pt x="11201400" y="12700"/>
                </a:lnTo>
                <a:lnTo>
                  <a:pt x="11201400" y="0"/>
                </a:lnTo>
                <a:moveTo>
                  <a:pt x="11290300" y="0"/>
                </a:moveTo>
                <a:lnTo>
                  <a:pt x="11341100" y="0"/>
                </a:lnTo>
                <a:lnTo>
                  <a:pt x="11341100" y="12700"/>
                </a:lnTo>
                <a:lnTo>
                  <a:pt x="11290300" y="12700"/>
                </a:lnTo>
                <a:lnTo>
                  <a:pt x="11290300" y="0"/>
                </a:lnTo>
                <a:moveTo>
                  <a:pt x="11379200" y="0"/>
                </a:moveTo>
                <a:lnTo>
                  <a:pt x="11430000" y="0"/>
                </a:lnTo>
                <a:lnTo>
                  <a:pt x="11430000" y="12700"/>
                </a:lnTo>
                <a:lnTo>
                  <a:pt x="11379200" y="12700"/>
                </a:lnTo>
                <a:lnTo>
                  <a:pt x="11379200" y="0"/>
                </a:lnTo>
                <a:moveTo>
                  <a:pt x="11468100" y="0"/>
                </a:moveTo>
                <a:lnTo>
                  <a:pt x="11518900" y="0"/>
                </a:lnTo>
                <a:lnTo>
                  <a:pt x="11518900" y="12700"/>
                </a:lnTo>
                <a:lnTo>
                  <a:pt x="11468100" y="12700"/>
                </a:lnTo>
                <a:lnTo>
                  <a:pt x="11468100" y="0"/>
                </a:lnTo>
                <a:moveTo>
                  <a:pt x="11557000" y="0"/>
                </a:moveTo>
                <a:lnTo>
                  <a:pt x="11607800" y="0"/>
                </a:lnTo>
                <a:lnTo>
                  <a:pt x="11607800" y="12700"/>
                </a:lnTo>
                <a:lnTo>
                  <a:pt x="11557000" y="12700"/>
                </a:lnTo>
                <a:lnTo>
                  <a:pt x="11557000" y="0"/>
                </a:lnTo>
                <a:moveTo>
                  <a:pt x="11645900" y="0"/>
                </a:moveTo>
                <a:lnTo>
                  <a:pt x="11696700" y="0"/>
                </a:lnTo>
                <a:lnTo>
                  <a:pt x="11696700" y="12700"/>
                </a:lnTo>
                <a:lnTo>
                  <a:pt x="11645900" y="12700"/>
                </a:lnTo>
                <a:lnTo>
                  <a:pt x="11645900" y="0"/>
                </a:lnTo>
                <a:moveTo>
                  <a:pt x="11734800" y="0"/>
                </a:moveTo>
                <a:lnTo>
                  <a:pt x="11785600" y="0"/>
                </a:lnTo>
                <a:lnTo>
                  <a:pt x="11785600" y="12700"/>
                </a:lnTo>
                <a:lnTo>
                  <a:pt x="11734800" y="12700"/>
                </a:lnTo>
                <a:lnTo>
                  <a:pt x="11734800" y="0"/>
                </a:lnTo>
                <a:moveTo>
                  <a:pt x="11823700" y="0"/>
                </a:moveTo>
                <a:lnTo>
                  <a:pt x="11874500" y="0"/>
                </a:lnTo>
                <a:lnTo>
                  <a:pt x="11874500" y="12700"/>
                </a:lnTo>
                <a:lnTo>
                  <a:pt x="11823700" y="12700"/>
                </a:lnTo>
                <a:lnTo>
                  <a:pt x="11823700" y="0"/>
                </a:lnTo>
                <a:moveTo>
                  <a:pt x="11912600" y="0"/>
                </a:moveTo>
                <a:lnTo>
                  <a:pt x="11963400" y="0"/>
                </a:lnTo>
                <a:lnTo>
                  <a:pt x="11963400" y="12700"/>
                </a:lnTo>
                <a:lnTo>
                  <a:pt x="11912600" y="12700"/>
                </a:lnTo>
                <a:lnTo>
                  <a:pt x="11912600" y="0"/>
                </a:lnTo>
                <a:moveTo>
                  <a:pt x="12001500" y="0"/>
                </a:moveTo>
                <a:lnTo>
                  <a:pt x="12052300" y="0"/>
                </a:lnTo>
                <a:lnTo>
                  <a:pt x="12052300" y="12700"/>
                </a:lnTo>
                <a:lnTo>
                  <a:pt x="12001500" y="12700"/>
                </a:lnTo>
                <a:lnTo>
                  <a:pt x="12001500" y="0"/>
                </a:lnTo>
                <a:moveTo>
                  <a:pt x="12090400" y="0"/>
                </a:moveTo>
                <a:lnTo>
                  <a:pt x="12141200" y="0"/>
                </a:lnTo>
                <a:lnTo>
                  <a:pt x="12141200" y="12700"/>
                </a:lnTo>
                <a:lnTo>
                  <a:pt x="12090400" y="12700"/>
                </a:lnTo>
                <a:lnTo>
                  <a:pt x="12090400" y="0"/>
                </a:lnTo>
                <a:moveTo>
                  <a:pt x="12179300" y="0"/>
                </a:moveTo>
                <a:lnTo>
                  <a:pt x="12191327" y="0"/>
                </a:lnTo>
                <a:lnTo>
                  <a:pt x="12191327" y="12700"/>
                </a:lnTo>
                <a:lnTo>
                  <a:pt x="12179300" y="12700"/>
                </a:lnTo>
                <a:lnTo>
                  <a:pt x="12179300" y="0"/>
                </a:lnTo>
              </a:path>
            </a:pathLst>
          </a:custGeom>
          <a:solidFill>
            <a:srgbClr val="4472C4">
              <a:alpha val="100000"/>
            </a:srgbClr>
          </a:solidFill>
          <a:ln w="12700" cap="sq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" name="Freeform 5"/>
          <p:cNvSpPr/>
          <p:nvPr/>
        </p:nvSpPr>
        <p:spPr>
          <a:xfrm>
            <a:off x="0" y="37465"/>
            <a:ext cx="5535168" cy="755015"/>
          </a:xfrm>
          <a:custGeom>
            <a:avLst/>
            <a:gdLst>
              <a:gd name="connsiteX0" fmla="*/ 0 w 5535168"/>
              <a:gd name="connsiteY0" fmla="*/ 125603 h 755015"/>
              <a:gd name="connsiteX1" fmla="*/ 126492 w 5535168"/>
              <a:gd name="connsiteY1" fmla="*/ 635 h 755015"/>
              <a:gd name="connsiteX2" fmla="*/ 5408676 w 5535168"/>
              <a:gd name="connsiteY2" fmla="*/ 635 h 755015"/>
              <a:gd name="connsiteX3" fmla="*/ 5535168 w 5535168"/>
              <a:gd name="connsiteY3" fmla="*/ 125603 h 755015"/>
              <a:gd name="connsiteX4" fmla="*/ 5535168 w 5535168"/>
              <a:gd name="connsiteY4" fmla="*/ 628523 h 755015"/>
              <a:gd name="connsiteX5" fmla="*/ 5408676 w 5535168"/>
              <a:gd name="connsiteY5" fmla="*/ 755015 h 755015"/>
              <a:gd name="connsiteX6" fmla="*/ 126492 w 5535168"/>
              <a:gd name="connsiteY6" fmla="*/ 755015 h 755015"/>
              <a:gd name="connsiteX7" fmla="*/ 0 w 5535168"/>
              <a:gd name="connsiteY7" fmla="*/ 628523 h 755015"/>
              <a:gd name="connsiteX8" fmla="*/ 0 w 5535168"/>
              <a:gd name="connsiteY8" fmla="*/ 125603 h 7550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535168" h="755015">
                <a:moveTo>
                  <a:pt x="0" y="125603"/>
                </a:moveTo>
                <a:cubicBezTo>
                  <a:pt x="0" y="56337"/>
                  <a:pt x="56337" y="0"/>
                  <a:pt x="126492" y="635"/>
                </a:cubicBezTo>
                <a:lnTo>
                  <a:pt x="5408676" y="635"/>
                </a:lnTo>
                <a:cubicBezTo>
                  <a:pt x="5478323" y="0"/>
                  <a:pt x="5534660" y="56337"/>
                  <a:pt x="5535168" y="125603"/>
                </a:cubicBezTo>
                <a:lnTo>
                  <a:pt x="5535168" y="628523"/>
                </a:lnTo>
                <a:cubicBezTo>
                  <a:pt x="5534660" y="698678"/>
                  <a:pt x="5478323" y="755015"/>
                  <a:pt x="5408676" y="755015"/>
                </a:cubicBezTo>
                <a:lnTo>
                  <a:pt x="126492" y="755015"/>
                </a:lnTo>
                <a:cubicBezTo>
                  <a:pt x="56337" y="755015"/>
                  <a:pt x="0" y="698678"/>
                  <a:pt x="0" y="628523"/>
                </a:cubicBezTo>
                <a:lnTo>
                  <a:pt x="0" y="125603"/>
                </a:lnTo>
              </a:path>
            </a:pathLst>
          </a:custGeom>
          <a:solidFill>
            <a:srgbClr val="0070C0">
              <a:alpha val="100000"/>
            </a:srgbClr>
          </a:solidFill>
          <a:ln w="12700" cap="sq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" name="Freeform 6"/>
          <p:cNvSpPr/>
          <p:nvPr/>
        </p:nvSpPr>
        <p:spPr>
          <a:xfrm>
            <a:off x="-6350" y="31115"/>
            <a:ext cx="5547360" cy="767715"/>
          </a:xfrm>
          <a:custGeom>
            <a:avLst/>
            <a:gdLst>
              <a:gd name="connsiteX0" fmla="*/ 165 w 5547360"/>
              <a:gd name="connsiteY0" fmla="*/ 125387 h 767715"/>
              <a:gd name="connsiteX1" fmla="*/ 686 w 5547360"/>
              <a:gd name="connsiteY1" fmla="*/ 118682 h 767715"/>
              <a:gd name="connsiteX2" fmla="*/ 1524 w 5547360"/>
              <a:gd name="connsiteY2" fmla="*/ 112065 h 767715"/>
              <a:gd name="connsiteX3" fmla="*/ 2680 w 5547360"/>
              <a:gd name="connsiteY3" fmla="*/ 105550 h 767715"/>
              <a:gd name="connsiteX4" fmla="*/ 4166 w 5547360"/>
              <a:gd name="connsiteY4" fmla="*/ 99162 h 767715"/>
              <a:gd name="connsiteX5" fmla="*/ 5944 w 5547360"/>
              <a:gd name="connsiteY5" fmla="*/ 92888 h 767715"/>
              <a:gd name="connsiteX6" fmla="*/ 8026 w 5547360"/>
              <a:gd name="connsiteY6" fmla="*/ 86741 h 767715"/>
              <a:gd name="connsiteX7" fmla="*/ 10389 w 5547360"/>
              <a:gd name="connsiteY7" fmla="*/ 80734 h 767715"/>
              <a:gd name="connsiteX8" fmla="*/ 13043 w 5547360"/>
              <a:gd name="connsiteY8" fmla="*/ 74879 h 767715"/>
              <a:gd name="connsiteX9" fmla="*/ 15951 w 5547360"/>
              <a:gd name="connsiteY9" fmla="*/ 69177 h 767715"/>
              <a:gd name="connsiteX10" fmla="*/ 19139 w 5547360"/>
              <a:gd name="connsiteY10" fmla="*/ 63640 h 767715"/>
              <a:gd name="connsiteX11" fmla="*/ 22581 w 5547360"/>
              <a:gd name="connsiteY11" fmla="*/ 58280 h 767715"/>
              <a:gd name="connsiteX12" fmla="*/ 26264 w 5547360"/>
              <a:gd name="connsiteY12" fmla="*/ 53099 h 767715"/>
              <a:gd name="connsiteX13" fmla="*/ 30188 w 5547360"/>
              <a:gd name="connsiteY13" fmla="*/ 48095 h 767715"/>
              <a:gd name="connsiteX14" fmla="*/ 34341 w 5547360"/>
              <a:gd name="connsiteY14" fmla="*/ 43307 h 767715"/>
              <a:gd name="connsiteX15" fmla="*/ 38710 w 5547360"/>
              <a:gd name="connsiteY15" fmla="*/ 38710 h 767715"/>
              <a:gd name="connsiteX16" fmla="*/ 43307 w 5547360"/>
              <a:gd name="connsiteY16" fmla="*/ 34341 h 767715"/>
              <a:gd name="connsiteX17" fmla="*/ 48095 w 5547360"/>
              <a:gd name="connsiteY17" fmla="*/ 30188 h 767715"/>
              <a:gd name="connsiteX18" fmla="*/ 53099 w 5547360"/>
              <a:gd name="connsiteY18" fmla="*/ 26264 h 767715"/>
              <a:gd name="connsiteX19" fmla="*/ 58280 w 5547360"/>
              <a:gd name="connsiteY19" fmla="*/ 22581 h 767715"/>
              <a:gd name="connsiteX20" fmla="*/ 63640 w 5547360"/>
              <a:gd name="connsiteY20" fmla="*/ 19139 h 767715"/>
              <a:gd name="connsiteX21" fmla="*/ 69177 w 5547360"/>
              <a:gd name="connsiteY21" fmla="*/ 15951 h 767715"/>
              <a:gd name="connsiteX22" fmla="*/ 74879 w 5547360"/>
              <a:gd name="connsiteY22" fmla="*/ 13043 h 767715"/>
              <a:gd name="connsiteX23" fmla="*/ 80734 w 5547360"/>
              <a:gd name="connsiteY23" fmla="*/ 10389 h 767715"/>
              <a:gd name="connsiteX24" fmla="*/ 86741 w 5547360"/>
              <a:gd name="connsiteY24" fmla="*/ 8026 h 767715"/>
              <a:gd name="connsiteX25" fmla="*/ 92888 w 5547360"/>
              <a:gd name="connsiteY25" fmla="*/ 5944 h 767715"/>
              <a:gd name="connsiteX26" fmla="*/ 99162 w 5547360"/>
              <a:gd name="connsiteY26" fmla="*/ 4166 h 767715"/>
              <a:gd name="connsiteX27" fmla="*/ 105550 w 5547360"/>
              <a:gd name="connsiteY27" fmla="*/ 2680 h 767715"/>
              <a:gd name="connsiteX28" fmla="*/ 112065 w 5547360"/>
              <a:gd name="connsiteY28" fmla="*/ 1524 h 767715"/>
              <a:gd name="connsiteX29" fmla="*/ 118682 w 5547360"/>
              <a:gd name="connsiteY29" fmla="*/ 686 h 767715"/>
              <a:gd name="connsiteX30" fmla="*/ 125387 w 5547360"/>
              <a:gd name="connsiteY30" fmla="*/ 165 h 767715"/>
              <a:gd name="connsiteX31" fmla="*/ 132105 w 5547360"/>
              <a:gd name="connsiteY31" fmla="*/ 0 h 767715"/>
              <a:gd name="connsiteX32" fmla="*/ 5415255 w 5547360"/>
              <a:gd name="connsiteY32" fmla="*/ 0 h 767715"/>
              <a:gd name="connsiteX33" fmla="*/ 5421973 w 5547360"/>
              <a:gd name="connsiteY33" fmla="*/ 165 h 767715"/>
              <a:gd name="connsiteX34" fmla="*/ 5428678 w 5547360"/>
              <a:gd name="connsiteY34" fmla="*/ 686 h 767715"/>
              <a:gd name="connsiteX35" fmla="*/ 5435295 w 5547360"/>
              <a:gd name="connsiteY35" fmla="*/ 1524 h 767715"/>
              <a:gd name="connsiteX36" fmla="*/ 5441810 w 5547360"/>
              <a:gd name="connsiteY36" fmla="*/ 2680 h 767715"/>
              <a:gd name="connsiteX37" fmla="*/ 5448198 w 5547360"/>
              <a:gd name="connsiteY37" fmla="*/ 4166 h 767715"/>
              <a:gd name="connsiteX38" fmla="*/ 5454472 w 5547360"/>
              <a:gd name="connsiteY38" fmla="*/ 5944 h 767715"/>
              <a:gd name="connsiteX39" fmla="*/ 5460619 w 5547360"/>
              <a:gd name="connsiteY39" fmla="*/ 8026 h 767715"/>
              <a:gd name="connsiteX40" fmla="*/ 5466626 w 5547360"/>
              <a:gd name="connsiteY40" fmla="*/ 10389 h 767715"/>
              <a:gd name="connsiteX41" fmla="*/ 5472481 w 5547360"/>
              <a:gd name="connsiteY41" fmla="*/ 13043 h 767715"/>
              <a:gd name="connsiteX42" fmla="*/ 5478183 w 5547360"/>
              <a:gd name="connsiteY42" fmla="*/ 15951 h 767715"/>
              <a:gd name="connsiteX43" fmla="*/ 5483720 w 5547360"/>
              <a:gd name="connsiteY43" fmla="*/ 19139 h 767715"/>
              <a:gd name="connsiteX44" fmla="*/ 5489080 w 5547360"/>
              <a:gd name="connsiteY44" fmla="*/ 22581 h 767715"/>
              <a:gd name="connsiteX45" fmla="*/ 5494261 w 5547360"/>
              <a:gd name="connsiteY45" fmla="*/ 26264 h 767715"/>
              <a:gd name="connsiteX46" fmla="*/ 5499265 w 5547360"/>
              <a:gd name="connsiteY46" fmla="*/ 30188 h 767715"/>
              <a:gd name="connsiteX47" fmla="*/ 5504053 w 5547360"/>
              <a:gd name="connsiteY47" fmla="*/ 34341 h 767715"/>
              <a:gd name="connsiteX48" fmla="*/ 5508638 w 5547360"/>
              <a:gd name="connsiteY48" fmla="*/ 38710 h 767715"/>
              <a:gd name="connsiteX49" fmla="*/ 5513019 w 5547360"/>
              <a:gd name="connsiteY49" fmla="*/ 43307 h 767715"/>
              <a:gd name="connsiteX50" fmla="*/ 5517172 w 5547360"/>
              <a:gd name="connsiteY50" fmla="*/ 48095 h 767715"/>
              <a:gd name="connsiteX51" fmla="*/ 5521096 w 5547360"/>
              <a:gd name="connsiteY51" fmla="*/ 53099 h 767715"/>
              <a:gd name="connsiteX52" fmla="*/ 5524779 w 5547360"/>
              <a:gd name="connsiteY52" fmla="*/ 58280 h 767715"/>
              <a:gd name="connsiteX53" fmla="*/ 5528221 w 5547360"/>
              <a:gd name="connsiteY53" fmla="*/ 63640 h 767715"/>
              <a:gd name="connsiteX54" fmla="*/ 5531409 w 5547360"/>
              <a:gd name="connsiteY54" fmla="*/ 69177 h 767715"/>
              <a:gd name="connsiteX55" fmla="*/ 5534317 w 5547360"/>
              <a:gd name="connsiteY55" fmla="*/ 74879 h 767715"/>
              <a:gd name="connsiteX56" fmla="*/ 5536971 w 5547360"/>
              <a:gd name="connsiteY56" fmla="*/ 80734 h 767715"/>
              <a:gd name="connsiteX57" fmla="*/ 5539334 w 5547360"/>
              <a:gd name="connsiteY57" fmla="*/ 86741 h 767715"/>
              <a:gd name="connsiteX58" fmla="*/ 5541416 w 5547360"/>
              <a:gd name="connsiteY58" fmla="*/ 92888 h 767715"/>
              <a:gd name="connsiteX59" fmla="*/ 5543194 w 5547360"/>
              <a:gd name="connsiteY59" fmla="*/ 99162 h 767715"/>
              <a:gd name="connsiteX60" fmla="*/ 5544680 w 5547360"/>
              <a:gd name="connsiteY60" fmla="*/ 105550 h 767715"/>
              <a:gd name="connsiteX61" fmla="*/ 5545836 w 5547360"/>
              <a:gd name="connsiteY61" fmla="*/ 112065 h 767715"/>
              <a:gd name="connsiteX62" fmla="*/ 5546674 w 5547360"/>
              <a:gd name="connsiteY62" fmla="*/ 118682 h 767715"/>
              <a:gd name="connsiteX63" fmla="*/ 5547195 w 5547360"/>
              <a:gd name="connsiteY63" fmla="*/ 125387 h 767715"/>
              <a:gd name="connsiteX64" fmla="*/ 5547360 w 5547360"/>
              <a:gd name="connsiteY64" fmla="*/ 132105 h 767715"/>
              <a:gd name="connsiteX65" fmla="*/ 5547360 w 5547360"/>
              <a:gd name="connsiteY65" fmla="*/ 635610 h 767715"/>
              <a:gd name="connsiteX66" fmla="*/ 5547195 w 5547360"/>
              <a:gd name="connsiteY66" fmla="*/ 642328 h 767715"/>
              <a:gd name="connsiteX67" fmla="*/ 5546674 w 5547360"/>
              <a:gd name="connsiteY67" fmla="*/ 649033 h 767715"/>
              <a:gd name="connsiteX68" fmla="*/ 5545836 w 5547360"/>
              <a:gd name="connsiteY68" fmla="*/ 655650 h 767715"/>
              <a:gd name="connsiteX69" fmla="*/ 5544680 w 5547360"/>
              <a:gd name="connsiteY69" fmla="*/ 662165 h 767715"/>
              <a:gd name="connsiteX70" fmla="*/ 5543194 w 5547360"/>
              <a:gd name="connsiteY70" fmla="*/ 668553 h 767715"/>
              <a:gd name="connsiteX71" fmla="*/ 5541416 w 5547360"/>
              <a:gd name="connsiteY71" fmla="*/ 674827 h 767715"/>
              <a:gd name="connsiteX72" fmla="*/ 5539334 w 5547360"/>
              <a:gd name="connsiteY72" fmla="*/ 680974 h 767715"/>
              <a:gd name="connsiteX73" fmla="*/ 5536971 w 5547360"/>
              <a:gd name="connsiteY73" fmla="*/ 686981 h 767715"/>
              <a:gd name="connsiteX74" fmla="*/ 5534317 w 5547360"/>
              <a:gd name="connsiteY74" fmla="*/ 692836 h 767715"/>
              <a:gd name="connsiteX75" fmla="*/ 5531409 w 5547360"/>
              <a:gd name="connsiteY75" fmla="*/ 698538 h 767715"/>
              <a:gd name="connsiteX76" fmla="*/ 5528221 w 5547360"/>
              <a:gd name="connsiteY76" fmla="*/ 704075 h 767715"/>
              <a:gd name="connsiteX77" fmla="*/ 5524779 w 5547360"/>
              <a:gd name="connsiteY77" fmla="*/ 709435 h 767715"/>
              <a:gd name="connsiteX78" fmla="*/ 5521096 w 5547360"/>
              <a:gd name="connsiteY78" fmla="*/ 714616 h 767715"/>
              <a:gd name="connsiteX79" fmla="*/ 5517172 w 5547360"/>
              <a:gd name="connsiteY79" fmla="*/ 719620 h 767715"/>
              <a:gd name="connsiteX80" fmla="*/ 5513019 w 5547360"/>
              <a:gd name="connsiteY80" fmla="*/ 724408 h 767715"/>
              <a:gd name="connsiteX81" fmla="*/ 5508638 w 5547360"/>
              <a:gd name="connsiteY81" fmla="*/ 729005 h 767715"/>
              <a:gd name="connsiteX82" fmla="*/ 5504053 w 5547360"/>
              <a:gd name="connsiteY82" fmla="*/ 733374 h 767715"/>
              <a:gd name="connsiteX83" fmla="*/ 5499265 w 5547360"/>
              <a:gd name="connsiteY83" fmla="*/ 737527 h 767715"/>
              <a:gd name="connsiteX84" fmla="*/ 5494261 w 5547360"/>
              <a:gd name="connsiteY84" fmla="*/ 741451 h 767715"/>
              <a:gd name="connsiteX85" fmla="*/ 5489080 w 5547360"/>
              <a:gd name="connsiteY85" fmla="*/ 745134 h 767715"/>
              <a:gd name="connsiteX86" fmla="*/ 5483720 w 5547360"/>
              <a:gd name="connsiteY86" fmla="*/ 748576 h 767715"/>
              <a:gd name="connsiteX87" fmla="*/ 5478183 w 5547360"/>
              <a:gd name="connsiteY87" fmla="*/ 751764 h 767715"/>
              <a:gd name="connsiteX88" fmla="*/ 5472481 w 5547360"/>
              <a:gd name="connsiteY88" fmla="*/ 754672 h 767715"/>
              <a:gd name="connsiteX89" fmla="*/ 5466626 w 5547360"/>
              <a:gd name="connsiteY89" fmla="*/ 757326 h 767715"/>
              <a:gd name="connsiteX90" fmla="*/ 5460619 w 5547360"/>
              <a:gd name="connsiteY90" fmla="*/ 759689 h 767715"/>
              <a:gd name="connsiteX91" fmla="*/ 5454472 w 5547360"/>
              <a:gd name="connsiteY91" fmla="*/ 761771 h 767715"/>
              <a:gd name="connsiteX92" fmla="*/ 5448198 w 5547360"/>
              <a:gd name="connsiteY92" fmla="*/ 763549 h 767715"/>
              <a:gd name="connsiteX93" fmla="*/ 5441810 w 5547360"/>
              <a:gd name="connsiteY93" fmla="*/ 765035 h 767715"/>
              <a:gd name="connsiteX94" fmla="*/ 5435295 w 5547360"/>
              <a:gd name="connsiteY94" fmla="*/ 766191 h 767715"/>
              <a:gd name="connsiteX95" fmla="*/ 5428678 w 5547360"/>
              <a:gd name="connsiteY95" fmla="*/ 767029 h 767715"/>
              <a:gd name="connsiteX96" fmla="*/ 5421973 w 5547360"/>
              <a:gd name="connsiteY96" fmla="*/ 767550 h 767715"/>
              <a:gd name="connsiteX97" fmla="*/ 5415255 w 5547360"/>
              <a:gd name="connsiteY97" fmla="*/ 767715 h 767715"/>
              <a:gd name="connsiteX98" fmla="*/ 132105 w 5547360"/>
              <a:gd name="connsiteY98" fmla="*/ 767715 h 767715"/>
              <a:gd name="connsiteX99" fmla="*/ 125387 w 5547360"/>
              <a:gd name="connsiteY99" fmla="*/ 767550 h 767715"/>
              <a:gd name="connsiteX100" fmla="*/ 118682 w 5547360"/>
              <a:gd name="connsiteY100" fmla="*/ 767029 h 767715"/>
              <a:gd name="connsiteX101" fmla="*/ 112065 w 5547360"/>
              <a:gd name="connsiteY101" fmla="*/ 766191 h 767715"/>
              <a:gd name="connsiteX102" fmla="*/ 105550 w 5547360"/>
              <a:gd name="connsiteY102" fmla="*/ 765035 h 767715"/>
              <a:gd name="connsiteX103" fmla="*/ 99162 w 5547360"/>
              <a:gd name="connsiteY103" fmla="*/ 763549 h 767715"/>
              <a:gd name="connsiteX104" fmla="*/ 92888 w 5547360"/>
              <a:gd name="connsiteY104" fmla="*/ 761771 h 767715"/>
              <a:gd name="connsiteX105" fmla="*/ 86741 w 5547360"/>
              <a:gd name="connsiteY105" fmla="*/ 759689 h 767715"/>
              <a:gd name="connsiteX106" fmla="*/ 80734 w 5547360"/>
              <a:gd name="connsiteY106" fmla="*/ 757326 h 767715"/>
              <a:gd name="connsiteX107" fmla="*/ 74879 w 5547360"/>
              <a:gd name="connsiteY107" fmla="*/ 754672 h 767715"/>
              <a:gd name="connsiteX108" fmla="*/ 69177 w 5547360"/>
              <a:gd name="connsiteY108" fmla="*/ 751764 h 767715"/>
              <a:gd name="connsiteX109" fmla="*/ 63640 w 5547360"/>
              <a:gd name="connsiteY109" fmla="*/ 748576 h 767715"/>
              <a:gd name="connsiteX110" fmla="*/ 58280 w 5547360"/>
              <a:gd name="connsiteY110" fmla="*/ 745134 h 767715"/>
              <a:gd name="connsiteX111" fmla="*/ 53099 w 5547360"/>
              <a:gd name="connsiteY111" fmla="*/ 741451 h 767715"/>
              <a:gd name="connsiteX112" fmla="*/ 48095 w 5547360"/>
              <a:gd name="connsiteY112" fmla="*/ 737527 h 767715"/>
              <a:gd name="connsiteX113" fmla="*/ 43307 w 5547360"/>
              <a:gd name="connsiteY113" fmla="*/ 733374 h 767715"/>
              <a:gd name="connsiteX114" fmla="*/ 38710 w 5547360"/>
              <a:gd name="connsiteY114" fmla="*/ 729005 h 767715"/>
              <a:gd name="connsiteX115" fmla="*/ 34341 w 5547360"/>
              <a:gd name="connsiteY115" fmla="*/ 724408 h 767715"/>
              <a:gd name="connsiteX116" fmla="*/ 30188 w 5547360"/>
              <a:gd name="connsiteY116" fmla="*/ 719620 h 767715"/>
              <a:gd name="connsiteX117" fmla="*/ 26264 w 5547360"/>
              <a:gd name="connsiteY117" fmla="*/ 714616 h 767715"/>
              <a:gd name="connsiteX118" fmla="*/ 22581 w 5547360"/>
              <a:gd name="connsiteY118" fmla="*/ 709435 h 767715"/>
              <a:gd name="connsiteX119" fmla="*/ 19139 w 5547360"/>
              <a:gd name="connsiteY119" fmla="*/ 704075 h 767715"/>
              <a:gd name="connsiteX120" fmla="*/ 15951 w 5547360"/>
              <a:gd name="connsiteY120" fmla="*/ 698538 h 767715"/>
              <a:gd name="connsiteX121" fmla="*/ 13043 w 5547360"/>
              <a:gd name="connsiteY121" fmla="*/ 692836 h 767715"/>
              <a:gd name="connsiteX122" fmla="*/ 10389 w 5547360"/>
              <a:gd name="connsiteY122" fmla="*/ 686981 h 767715"/>
              <a:gd name="connsiteX123" fmla="*/ 8026 w 5547360"/>
              <a:gd name="connsiteY123" fmla="*/ 680974 h 767715"/>
              <a:gd name="connsiteX124" fmla="*/ 5944 w 5547360"/>
              <a:gd name="connsiteY124" fmla="*/ 674827 h 767715"/>
              <a:gd name="connsiteX125" fmla="*/ 4166 w 5547360"/>
              <a:gd name="connsiteY125" fmla="*/ 668553 h 767715"/>
              <a:gd name="connsiteX126" fmla="*/ 2680 w 5547360"/>
              <a:gd name="connsiteY126" fmla="*/ 662165 h 767715"/>
              <a:gd name="connsiteX127" fmla="*/ 1524 w 5547360"/>
              <a:gd name="connsiteY127" fmla="*/ 655650 h 767715"/>
              <a:gd name="connsiteX128" fmla="*/ 686 w 5547360"/>
              <a:gd name="connsiteY128" fmla="*/ 649033 h 767715"/>
              <a:gd name="connsiteX129" fmla="*/ 165 w 5547360"/>
              <a:gd name="connsiteY129" fmla="*/ 642328 h 767715"/>
              <a:gd name="connsiteX130" fmla="*/ 0 w 5547360"/>
              <a:gd name="connsiteY130" fmla="*/ 635610 h 767715"/>
              <a:gd name="connsiteX131" fmla="*/ 0 w 5547360"/>
              <a:gd name="connsiteY131" fmla="*/ 132105 h 767715"/>
              <a:gd name="connsiteX132" fmla="*/ 165 w 5547360"/>
              <a:gd name="connsiteY132" fmla="*/ 125387 h 767715"/>
              <a:gd name="connsiteX134" fmla="*/ 12700 w 5547360"/>
              <a:gd name="connsiteY134" fmla="*/ 132347 h 767715"/>
              <a:gd name="connsiteX135" fmla="*/ 12700 w 5547360"/>
              <a:gd name="connsiteY135" fmla="*/ 132194 h 767715"/>
              <a:gd name="connsiteX136" fmla="*/ 12700 w 5547360"/>
              <a:gd name="connsiteY136" fmla="*/ 635521 h 767715"/>
              <a:gd name="connsiteX137" fmla="*/ 12700 w 5547360"/>
              <a:gd name="connsiteY137" fmla="*/ 635368 h 767715"/>
              <a:gd name="connsiteX138" fmla="*/ 12865 w 5547360"/>
              <a:gd name="connsiteY138" fmla="*/ 641845 h 767715"/>
              <a:gd name="connsiteX139" fmla="*/ 12840 w 5547360"/>
              <a:gd name="connsiteY139" fmla="*/ 641515 h 767715"/>
              <a:gd name="connsiteX140" fmla="*/ 13335 w 5547360"/>
              <a:gd name="connsiteY140" fmla="*/ 647916 h 767715"/>
              <a:gd name="connsiteX141" fmla="*/ 13297 w 5547360"/>
              <a:gd name="connsiteY141" fmla="*/ 647598 h 767715"/>
              <a:gd name="connsiteX142" fmla="*/ 14097 w 5547360"/>
              <a:gd name="connsiteY142" fmla="*/ 653885 h 767715"/>
              <a:gd name="connsiteX143" fmla="*/ 14046 w 5547360"/>
              <a:gd name="connsiteY143" fmla="*/ 653580 h 767715"/>
              <a:gd name="connsiteX144" fmla="*/ 15164 w 5547360"/>
              <a:gd name="connsiteY144" fmla="*/ 659765 h 767715"/>
              <a:gd name="connsiteX145" fmla="*/ 15088 w 5547360"/>
              <a:gd name="connsiteY145" fmla="*/ 659460 h 767715"/>
              <a:gd name="connsiteX146" fmla="*/ 16497 w 5547360"/>
              <a:gd name="connsiteY146" fmla="*/ 665543 h 767715"/>
              <a:gd name="connsiteX147" fmla="*/ 16421 w 5547360"/>
              <a:gd name="connsiteY147" fmla="*/ 665239 h 767715"/>
              <a:gd name="connsiteX148" fmla="*/ 18110 w 5547360"/>
              <a:gd name="connsiteY148" fmla="*/ 671208 h 767715"/>
              <a:gd name="connsiteX149" fmla="*/ 18021 w 5547360"/>
              <a:gd name="connsiteY149" fmla="*/ 670916 h 767715"/>
              <a:gd name="connsiteX150" fmla="*/ 20003 w 5547360"/>
              <a:gd name="connsiteY150" fmla="*/ 676758 h 767715"/>
              <a:gd name="connsiteX151" fmla="*/ 19888 w 5547360"/>
              <a:gd name="connsiteY151" fmla="*/ 676465 h 767715"/>
              <a:gd name="connsiteX152" fmla="*/ 22149 w 5547360"/>
              <a:gd name="connsiteY152" fmla="*/ 682181 h 767715"/>
              <a:gd name="connsiteX153" fmla="*/ 22022 w 5547360"/>
              <a:gd name="connsiteY153" fmla="*/ 681888 h 767715"/>
              <a:gd name="connsiteX154" fmla="*/ 24549 w 5547360"/>
              <a:gd name="connsiteY154" fmla="*/ 687464 h 767715"/>
              <a:gd name="connsiteX155" fmla="*/ 24409 w 5547360"/>
              <a:gd name="connsiteY155" fmla="*/ 687184 h 767715"/>
              <a:gd name="connsiteX156" fmla="*/ 27191 w 5547360"/>
              <a:gd name="connsiteY156" fmla="*/ 692620 h 767715"/>
              <a:gd name="connsiteX157" fmla="*/ 27038 w 5547360"/>
              <a:gd name="connsiteY157" fmla="*/ 692340 h 767715"/>
              <a:gd name="connsiteX158" fmla="*/ 30074 w 5547360"/>
              <a:gd name="connsiteY158" fmla="*/ 697611 h 767715"/>
              <a:gd name="connsiteX159" fmla="*/ 29909 w 5547360"/>
              <a:gd name="connsiteY159" fmla="*/ 697357 h 767715"/>
              <a:gd name="connsiteX160" fmla="*/ 33185 w 5547360"/>
              <a:gd name="connsiteY160" fmla="*/ 702462 h 767715"/>
              <a:gd name="connsiteX161" fmla="*/ 33020 w 5547360"/>
              <a:gd name="connsiteY161" fmla="*/ 702208 h 767715"/>
              <a:gd name="connsiteX162" fmla="*/ 36525 w 5547360"/>
              <a:gd name="connsiteY162" fmla="*/ 707136 h 767715"/>
              <a:gd name="connsiteX163" fmla="*/ 36347 w 5547360"/>
              <a:gd name="connsiteY163" fmla="*/ 706895 h 767715"/>
              <a:gd name="connsiteX164" fmla="*/ 40081 w 5547360"/>
              <a:gd name="connsiteY164" fmla="*/ 711644 h 767715"/>
              <a:gd name="connsiteX165" fmla="*/ 39891 w 5547360"/>
              <a:gd name="connsiteY165" fmla="*/ 711416 h 767715"/>
              <a:gd name="connsiteX166" fmla="*/ 43840 w 5547360"/>
              <a:gd name="connsiteY166" fmla="*/ 715975 h 767715"/>
              <a:gd name="connsiteX167" fmla="*/ 43637 w 5547360"/>
              <a:gd name="connsiteY167" fmla="*/ 715759 h 767715"/>
              <a:gd name="connsiteX168" fmla="*/ 47803 w 5547360"/>
              <a:gd name="connsiteY168" fmla="*/ 720128 h 767715"/>
              <a:gd name="connsiteX169" fmla="*/ 47587 w 5547360"/>
              <a:gd name="connsiteY169" fmla="*/ 719912 h 767715"/>
              <a:gd name="connsiteX170" fmla="*/ 51956 w 5547360"/>
              <a:gd name="connsiteY170" fmla="*/ 724078 h 767715"/>
              <a:gd name="connsiteX171" fmla="*/ 51740 w 5547360"/>
              <a:gd name="connsiteY171" fmla="*/ 723875 h 767715"/>
              <a:gd name="connsiteX172" fmla="*/ 56299 w 5547360"/>
              <a:gd name="connsiteY172" fmla="*/ 727824 h 767715"/>
              <a:gd name="connsiteX173" fmla="*/ 56070 w 5547360"/>
              <a:gd name="connsiteY173" fmla="*/ 727634 h 767715"/>
              <a:gd name="connsiteX174" fmla="*/ 60820 w 5547360"/>
              <a:gd name="connsiteY174" fmla="*/ 731368 h 767715"/>
              <a:gd name="connsiteX175" fmla="*/ 60579 w 5547360"/>
              <a:gd name="connsiteY175" fmla="*/ 731190 h 767715"/>
              <a:gd name="connsiteX176" fmla="*/ 65507 w 5547360"/>
              <a:gd name="connsiteY176" fmla="*/ 734695 h 767715"/>
              <a:gd name="connsiteX177" fmla="*/ 65253 w 5547360"/>
              <a:gd name="connsiteY177" fmla="*/ 734530 h 767715"/>
              <a:gd name="connsiteX178" fmla="*/ 70358 w 5547360"/>
              <a:gd name="connsiteY178" fmla="*/ 737806 h 767715"/>
              <a:gd name="connsiteX179" fmla="*/ 70104 w 5547360"/>
              <a:gd name="connsiteY179" fmla="*/ 737641 h 767715"/>
              <a:gd name="connsiteX180" fmla="*/ 75374 w 5547360"/>
              <a:gd name="connsiteY180" fmla="*/ 740677 h 767715"/>
              <a:gd name="connsiteX181" fmla="*/ 75095 w 5547360"/>
              <a:gd name="connsiteY181" fmla="*/ 740524 h 767715"/>
              <a:gd name="connsiteX182" fmla="*/ 80531 w 5547360"/>
              <a:gd name="connsiteY182" fmla="*/ 743306 h 767715"/>
              <a:gd name="connsiteX183" fmla="*/ 80251 w 5547360"/>
              <a:gd name="connsiteY183" fmla="*/ 743166 h 767715"/>
              <a:gd name="connsiteX184" fmla="*/ 85827 w 5547360"/>
              <a:gd name="connsiteY184" fmla="*/ 745693 h 767715"/>
              <a:gd name="connsiteX185" fmla="*/ 85535 w 5547360"/>
              <a:gd name="connsiteY185" fmla="*/ 745566 h 767715"/>
              <a:gd name="connsiteX186" fmla="*/ 91249 w 5547360"/>
              <a:gd name="connsiteY186" fmla="*/ 747827 h 767715"/>
              <a:gd name="connsiteX187" fmla="*/ 90957 w 5547360"/>
              <a:gd name="connsiteY187" fmla="*/ 747712 h 767715"/>
              <a:gd name="connsiteX188" fmla="*/ 96799 w 5547360"/>
              <a:gd name="connsiteY188" fmla="*/ 749694 h 767715"/>
              <a:gd name="connsiteX189" fmla="*/ 96507 w 5547360"/>
              <a:gd name="connsiteY189" fmla="*/ 749605 h 767715"/>
              <a:gd name="connsiteX190" fmla="*/ 102476 w 5547360"/>
              <a:gd name="connsiteY190" fmla="*/ 751294 h 767715"/>
              <a:gd name="connsiteX191" fmla="*/ 102172 w 5547360"/>
              <a:gd name="connsiteY191" fmla="*/ 751218 h 767715"/>
              <a:gd name="connsiteX192" fmla="*/ 108255 w 5547360"/>
              <a:gd name="connsiteY192" fmla="*/ 752615 h 767715"/>
              <a:gd name="connsiteX193" fmla="*/ 107950 w 5547360"/>
              <a:gd name="connsiteY193" fmla="*/ 752551 h 767715"/>
              <a:gd name="connsiteX194" fmla="*/ 114135 w 5547360"/>
              <a:gd name="connsiteY194" fmla="*/ 753669 h 767715"/>
              <a:gd name="connsiteX195" fmla="*/ 113830 w 5547360"/>
              <a:gd name="connsiteY195" fmla="*/ 753618 h 767715"/>
              <a:gd name="connsiteX196" fmla="*/ 120117 w 5547360"/>
              <a:gd name="connsiteY196" fmla="*/ 754418 h 767715"/>
              <a:gd name="connsiteX197" fmla="*/ 119799 w 5547360"/>
              <a:gd name="connsiteY197" fmla="*/ 754380 h 767715"/>
              <a:gd name="connsiteX198" fmla="*/ 126200 w 5547360"/>
              <a:gd name="connsiteY198" fmla="*/ 754875 h 767715"/>
              <a:gd name="connsiteX199" fmla="*/ 125870 w 5547360"/>
              <a:gd name="connsiteY199" fmla="*/ 754850 h 767715"/>
              <a:gd name="connsiteX200" fmla="*/ 132347 w 5547360"/>
              <a:gd name="connsiteY200" fmla="*/ 755015 h 767715"/>
              <a:gd name="connsiteX201" fmla="*/ 132194 w 5547360"/>
              <a:gd name="connsiteY201" fmla="*/ 755015 h 767715"/>
              <a:gd name="connsiteX202" fmla="*/ 5415166 w 5547360"/>
              <a:gd name="connsiteY202" fmla="*/ 755015 h 767715"/>
              <a:gd name="connsiteX203" fmla="*/ 5415013 w 5547360"/>
              <a:gd name="connsiteY203" fmla="*/ 755015 h 767715"/>
              <a:gd name="connsiteX204" fmla="*/ 5421490 w 5547360"/>
              <a:gd name="connsiteY204" fmla="*/ 754850 h 767715"/>
              <a:gd name="connsiteX205" fmla="*/ 5421160 w 5547360"/>
              <a:gd name="connsiteY205" fmla="*/ 754875 h 767715"/>
              <a:gd name="connsiteX206" fmla="*/ 5427561 w 5547360"/>
              <a:gd name="connsiteY206" fmla="*/ 754380 h 767715"/>
              <a:gd name="connsiteX207" fmla="*/ 5427244 w 5547360"/>
              <a:gd name="connsiteY207" fmla="*/ 754418 h 767715"/>
              <a:gd name="connsiteX208" fmla="*/ 5433530 w 5547360"/>
              <a:gd name="connsiteY208" fmla="*/ 753618 h 767715"/>
              <a:gd name="connsiteX209" fmla="*/ 5433225 w 5547360"/>
              <a:gd name="connsiteY209" fmla="*/ 753669 h 767715"/>
              <a:gd name="connsiteX210" fmla="*/ 5439410 w 5547360"/>
              <a:gd name="connsiteY210" fmla="*/ 752551 h 767715"/>
              <a:gd name="connsiteX211" fmla="*/ 5439105 w 5547360"/>
              <a:gd name="connsiteY211" fmla="*/ 752615 h 767715"/>
              <a:gd name="connsiteX212" fmla="*/ 5445189 w 5547360"/>
              <a:gd name="connsiteY212" fmla="*/ 751218 h 767715"/>
              <a:gd name="connsiteX213" fmla="*/ 5444884 w 5547360"/>
              <a:gd name="connsiteY213" fmla="*/ 751294 h 767715"/>
              <a:gd name="connsiteX214" fmla="*/ 5450853 w 5547360"/>
              <a:gd name="connsiteY214" fmla="*/ 749605 h 767715"/>
              <a:gd name="connsiteX215" fmla="*/ 5450561 w 5547360"/>
              <a:gd name="connsiteY215" fmla="*/ 749694 h 767715"/>
              <a:gd name="connsiteX216" fmla="*/ 5456403 w 5547360"/>
              <a:gd name="connsiteY216" fmla="*/ 747712 h 767715"/>
              <a:gd name="connsiteX217" fmla="*/ 5456110 w 5547360"/>
              <a:gd name="connsiteY217" fmla="*/ 747827 h 767715"/>
              <a:gd name="connsiteX218" fmla="*/ 5461826 w 5547360"/>
              <a:gd name="connsiteY218" fmla="*/ 745566 h 767715"/>
              <a:gd name="connsiteX219" fmla="*/ 5461533 w 5547360"/>
              <a:gd name="connsiteY219" fmla="*/ 745693 h 767715"/>
              <a:gd name="connsiteX220" fmla="*/ 5467109 w 5547360"/>
              <a:gd name="connsiteY220" fmla="*/ 743166 h 767715"/>
              <a:gd name="connsiteX221" fmla="*/ 5466829 w 5547360"/>
              <a:gd name="connsiteY221" fmla="*/ 743306 h 767715"/>
              <a:gd name="connsiteX222" fmla="*/ 5472265 w 5547360"/>
              <a:gd name="connsiteY222" fmla="*/ 740524 h 767715"/>
              <a:gd name="connsiteX223" fmla="*/ 5471985 w 5547360"/>
              <a:gd name="connsiteY223" fmla="*/ 740677 h 767715"/>
              <a:gd name="connsiteX224" fmla="*/ 5477256 w 5547360"/>
              <a:gd name="connsiteY224" fmla="*/ 737641 h 767715"/>
              <a:gd name="connsiteX225" fmla="*/ 5477002 w 5547360"/>
              <a:gd name="connsiteY225" fmla="*/ 737806 h 767715"/>
              <a:gd name="connsiteX226" fmla="*/ 5482107 w 5547360"/>
              <a:gd name="connsiteY226" fmla="*/ 734530 h 767715"/>
              <a:gd name="connsiteX227" fmla="*/ 5481853 w 5547360"/>
              <a:gd name="connsiteY227" fmla="*/ 734695 h 767715"/>
              <a:gd name="connsiteX228" fmla="*/ 5486781 w 5547360"/>
              <a:gd name="connsiteY228" fmla="*/ 731190 h 767715"/>
              <a:gd name="connsiteX229" fmla="*/ 5486540 w 5547360"/>
              <a:gd name="connsiteY229" fmla="*/ 731368 h 767715"/>
              <a:gd name="connsiteX230" fmla="*/ 5491290 w 5547360"/>
              <a:gd name="connsiteY230" fmla="*/ 727634 h 767715"/>
              <a:gd name="connsiteX231" fmla="*/ 5491061 w 5547360"/>
              <a:gd name="connsiteY231" fmla="*/ 727824 h 767715"/>
              <a:gd name="connsiteX232" fmla="*/ 5495620 w 5547360"/>
              <a:gd name="connsiteY232" fmla="*/ 723875 h 767715"/>
              <a:gd name="connsiteX233" fmla="*/ 5495404 w 5547360"/>
              <a:gd name="connsiteY233" fmla="*/ 724078 h 767715"/>
              <a:gd name="connsiteX234" fmla="*/ 5499773 w 5547360"/>
              <a:gd name="connsiteY234" fmla="*/ 719912 h 767715"/>
              <a:gd name="connsiteX235" fmla="*/ 5499557 w 5547360"/>
              <a:gd name="connsiteY235" fmla="*/ 720128 h 767715"/>
              <a:gd name="connsiteX236" fmla="*/ 5503723 w 5547360"/>
              <a:gd name="connsiteY236" fmla="*/ 715759 h 767715"/>
              <a:gd name="connsiteX237" fmla="*/ 5503519 w 5547360"/>
              <a:gd name="connsiteY237" fmla="*/ 715975 h 767715"/>
              <a:gd name="connsiteX238" fmla="*/ 5507469 w 5547360"/>
              <a:gd name="connsiteY238" fmla="*/ 711416 h 767715"/>
              <a:gd name="connsiteX239" fmla="*/ 5507279 w 5547360"/>
              <a:gd name="connsiteY239" fmla="*/ 711644 h 767715"/>
              <a:gd name="connsiteX240" fmla="*/ 5511012 w 5547360"/>
              <a:gd name="connsiteY240" fmla="*/ 706895 h 767715"/>
              <a:gd name="connsiteX241" fmla="*/ 5510835 w 5547360"/>
              <a:gd name="connsiteY241" fmla="*/ 707136 h 767715"/>
              <a:gd name="connsiteX242" fmla="*/ 5514340 w 5547360"/>
              <a:gd name="connsiteY242" fmla="*/ 702208 h 767715"/>
              <a:gd name="connsiteX243" fmla="*/ 5514175 w 5547360"/>
              <a:gd name="connsiteY243" fmla="*/ 702462 h 767715"/>
              <a:gd name="connsiteX244" fmla="*/ 5517452 w 5547360"/>
              <a:gd name="connsiteY244" fmla="*/ 697357 h 767715"/>
              <a:gd name="connsiteX245" fmla="*/ 5517286 w 5547360"/>
              <a:gd name="connsiteY245" fmla="*/ 697611 h 767715"/>
              <a:gd name="connsiteX246" fmla="*/ 5520322 w 5547360"/>
              <a:gd name="connsiteY246" fmla="*/ 692340 h 767715"/>
              <a:gd name="connsiteX247" fmla="*/ 5520169 w 5547360"/>
              <a:gd name="connsiteY247" fmla="*/ 692620 h 767715"/>
              <a:gd name="connsiteX248" fmla="*/ 5522950 w 5547360"/>
              <a:gd name="connsiteY248" fmla="*/ 687184 h 767715"/>
              <a:gd name="connsiteX249" fmla="*/ 5522811 w 5547360"/>
              <a:gd name="connsiteY249" fmla="*/ 687464 h 767715"/>
              <a:gd name="connsiteX250" fmla="*/ 5525338 w 5547360"/>
              <a:gd name="connsiteY250" fmla="*/ 681888 h 767715"/>
              <a:gd name="connsiteX251" fmla="*/ 5525211 w 5547360"/>
              <a:gd name="connsiteY251" fmla="*/ 682181 h 767715"/>
              <a:gd name="connsiteX252" fmla="*/ 5527472 w 5547360"/>
              <a:gd name="connsiteY252" fmla="*/ 676465 h 767715"/>
              <a:gd name="connsiteX253" fmla="*/ 5527358 w 5547360"/>
              <a:gd name="connsiteY253" fmla="*/ 676758 h 767715"/>
              <a:gd name="connsiteX254" fmla="*/ 5529339 w 5547360"/>
              <a:gd name="connsiteY254" fmla="*/ 670916 h 767715"/>
              <a:gd name="connsiteX255" fmla="*/ 5529250 w 5547360"/>
              <a:gd name="connsiteY255" fmla="*/ 671208 h 767715"/>
              <a:gd name="connsiteX256" fmla="*/ 5530939 w 5547360"/>
              <a:gd name="connsiteY256" fmla="*/ 665239 h 767715"/>
              <a:gd name="connsiteX257" fmla="*/ 5530863 w 5547360"/>
              <a:gd name="connsiteY257" fmla="*/ 665543 h 767715"/>
              <a:gd name="connsiteX258" fmla="*/ 5532272 w 5547360"/>
              <a:gd name="connsiteY258" fmla="*/ 659460 h 767715"/>
              <a:gd name="connsiteX259" fmla="*/ 5532196 w 5547360"/>
              <a:gd name="connsiteY259" fmla="*/ 659765 h 767715"/>
              <a:gd name="connsiteX260" fmla="*/ 5533314 w 5547360"/>
              <a:gd name="connsiteY260" fmla="*/ 653580 h 767715"/>
              <a:gd name="connsiteX261" fmla="*/ 5533263 w 5547360"/>
              <a:gd name="connsiteY261" fmla="*/ 653885 h 767715"/>
              <a:gd name="connsiteX262" fmla="*/ 5534063 w 5547360"/>
              <a:gd name="connsiteY262" fmla="*/ 647598 h 767715"/>
              <a:gd name="connsiteX263" fmla="*/ 5534025 w 5547360"/>
              <a:gd name="connsiteY263" fmla="*/ 647916 h 767715"/>
              <a:gd name="connsiteX264" fmla="*/ 5534520 w 5547360"/>
              <a:gd name="connsiteY264" fmla="*/ 641515 h 767715"/>
              <a:gd name="connsiteX265" fmla="*/ 5534495 w 5547360"/>
              <a:gd name="connsiteY265" fmla="*/ 641845 h 767715"/>
              <a:gd name="connsiteX266" fmla="*/ 5534660 w 5547360"/>
              <a:gd name="connsiteY266" fmla="*/ 635368 h 767715"/>
              <a:gd name="connsiteX267" fmla="*/ 5534660 w 5547360"/>
              <a:gd name="connsiteY267" fmla="*/ 635521 h 767715"/>
              <a:gd name="connsiteX268" fmla="*/ 5534660 w 5547360"/>
              <a:gd name="connsiteY268" fmla="*/ 132194 h 767715"/>
              <a:gd name="connsiteX269" fmla="*/ 5534660 w 5547360"/>
              <a:gd name="connsiteY269" fmla="*/ 132347 h 767715"/>
              <a:gd name="connsiteX270" fmla="*/ 5534495 w 5547360"/>
              <a:gd name="connsiteY270" fmla="*/ 125870 h 767715"/>
              <a:gd name="connsiteX271" fmla="*/ 5534520 w 5547360"/>
              <a:gd name="connsiteY271" fmla="*/ 126200 h 767715"/>
              <a:gd name="connsiteX272" fmla="*/ 5534025 w 5547360"/>
              <a:gd name="connsiteY272" fmla="*/ 119799 h 767715"/>
              <a:gd name="connsiteX273" fmla="*/ 5534063 w 5547360"/>
              <a:gd name="connsiteY273" fmla="*/ 120117 h 767715"/>
              <a:gd name="connsiteX274" fmla="*/ 5533263 w 5547360"/>
              <a:gd name="connsiteY274" fmla="*/ 113830 h 767715"/>
              <a:gd name="connsiteX275" fmla="*/ 5533314 w 5547360"/>
              <a:gd name="connsiteY275" fmla="*/ 114135 h 767715"/>
              <a:gd name="connsiteX276" fmla="*/ 5532196 w 5547360"/>
              <a:gd name="connsiteY276" fmla="*/ 107950 h 767715"/>
              <a:gd name="connsiteX277" fmla="*/ 5532272 w 5547360"/>
              <a:gd name="connsiteY277" fmla="*/ 108255 h 767715"/>
              <a:gd name="connsiteX278" fmla="*/ 5530863 w 5547360"/>
              <a:gd name="connsiteY278" fmla="*/ 102172 h 767715"/>
              <a:gd name="connsiteX279" fmla="*/ 5530939 w 5547360"/>
              <a:gd name="connsiteY279" fmla="*/ 102476 h 767715"/>
              <a:gd name="connsiteX280" fmla="*/ 5529250 w 5547360"/>
              <a:gd name="connsiteY280" fmla="*/ 96507 h 767715"/>
              <a:gd name="connsiteX281" fmla="*/ 5529339 w 5547360"/>
              <a:gd name="connsiteY281" fmla="*/ 96799 h 767715"/>
              <a:gd name="connsiteX282" fmla="*/ 5527358 w 5547360"/>
              <a:gd name="connsiteY282" fmla="*/ 90957 h 767715"/>
              <a:gd name="connsiteX283" fmla="*/ 5527472 w 5547360"/>
              <a:gd name="connsiteY283" fmla="*/ 91250 h 767715"/>
              <a:gd name="connsiteX284" fmla="*/ 5525211 w 5547360"/>
              <a:gd name="connsiteY284" fmla="*/ 85535 h 767715"/>
              <a:gd name="connsiteX285" fmla="*/ 5525338 w 5547360"/>
              <a:gd name="connsiteY285" fmla="*/ 85827 h 767715"/>
              <a:gd name="connsiteX286" fmla="*/ 5522811 w 5547360"/>
              <a:gd name="connsiteY286" fmla="*/ 80251 h 767715"/>
              <a:gd name="connsiteX287" fmla="*/ 5522950 w 5547360"/>
              <a:gd name="connsiteY287" fmla="*/ 80531 h 767715"/>
              <a:gd name="connsiteX288" fmla="*/ 5520169 w 5547360"/>
              <a:gd name="connsiteY288" fmla="*/ 75095 h 767715"/>
              <a:gd name="connsiteX289" fmla="*/ 5520322 w 5547360"/>
              <a:gd name="connsiteY289" fmla="*/ 75375 h 767715"/>
              <a:gd name="connsiteX290" fmla="*/ 5517286 w 5547360"/>
              <a:gd name="connsiteY290" fmla="*/ 70104 h 767715"/>
              <a:gd name="connsiteX291" fmla="*/ 5517452 w 5547360"/>
              <a:gd name="connsiteY291" fmla="*/ 70358 h 767715"/>
              <a:gd name="connsiteX292" fmla="*/ 5514175 w 5547360"/>
              <a:gd name="connsiteY292" fmla="*/ 65253 h 767715"/>
              <a:gd name="connsiteX293" fmla="*/ 5514340 w 5547360"/>
              <a:gd name="connsiteY293" fmla="*/ 65507 h 767715"/>
              <a:gd name="connsiteX294" fmla="*/ 5510835 w 5547360"/>
              <a:gd name="connsiteY294" fmla="*/ 60579 h 767715"/>
              <a:gd name="connsiteX295" fmla="*/ 5511012 w 5547360"/>
              <a:gd name="connsiteY295" fmla="*/ 60820 h 767715"/>
              <a:gd name="connsiteX296" fmla="*/ 5507279 w 5547360"/>
              <a:gd name="connsiteY296" fmla="*/ 56070 h 767715"/>
              <a:gd name="connsiteX297" fmla="*/ 5507469 w 5547360"/>
              <a:gd name="connsiteY297" fmla="*/ 56299 h 767715"/>
              <a:gd name="connsiteX298" fmla="*/ 5503519 w 5547360"/>
              <a:gd name="connsiteY298" fmla="*/ 51740 h 767715"/>
              <a:gd name="connsiteX299" fmla="*/ 5503723 w 5547360"/>
              <a:gd name="connsiteY299" fmla="*/ 51956 h 767715"/>
              <a:gd name="connsiteX300" fmla="*/ 5499557 w 5547360"/>
              <a:gd name="connsiteY300" fmla="*/ 47587 h 767715"/>
              <a:gd name="connsiteX301" fmla="*/ 5499773 w 5547360"/>
              <a:gd name="connsiteY301" fmla="*/ 47803 h 767715"/>
              <a:gd name="connsiteX302" fmla="*/ 5495404 w 5547360"/>
              <a:gd name="connsiteY302" fmla="*/ 43637 h 767715"/>
              <a:gd name="connsiteX303" fmla="*/ 5495620 w 5547360"/>
              <a:gd name="connsiteY303" fmla="*/ 43840 h 767715"/>
              <a:gd name="connsiteX304" fmla="*/ 5491061 w 5547360"/>
              <a:gd name="connsiteY304" fmla="*/ 39891 h 767715"/>
              <a:gd name="connsiteX305" fmla="*/ 5491290 w 5547360"/>
              <a:gd name="connsiteY305" fmla="*/ 40081 h 767715"/>
              <a:gd name="connsiteX306" fmla="*/ 5486540 w 5547360"/>
              <a:gd name="connsiteY306" fmla="*/ 36347 h 767715"/>
              <a:gd name="connsiteX307" fmla="*/ 5486781 w 5547360"/>
              <a:gd name="connsiteY307" fmla="*/ 36525 h 767715"/>
              <a:gd name="connsiteX308" fmla="*/ 5481853 w 5547360"/>
              <a:gd name="connsiteY308" fmla="*/ 33020 h 767715"/>
              <a:gd name="connsiteX309" fmla="*/ 5482107 w 5547360"/>
              <a:gd name="connsiteY309" fmla="*/ 33185 h 767715"/>
              <a:gd name="connsiteX310" fmla="*/ 5477002 w 5547360"/>
              <a:gd name="connsiteY310" fmla="*/ 29908 h 767715"/>
              <a:gd name="connsiteX311" fmla="*/ 5477256 w 5547360"/>
              <a:gd name="connsiteY311" fmla="*/ 30074 h 767715"/>
              <a:gd name="connsiteX312" fmla="*/ 5471985 w 5547360"/>
              <a:gd name="connsiteY312" fmla="*/ 27038 h 767715"/>
              <a:gd name="connsiteX313" fmla="*/ 5472265 w 5547360"/>
              <a:gd name="connsiteY313" fmla="*/ 27191 h 767715"/>
              <a:gd name="connsiteX314" fmla="*/ 5466829 w 5547360"/>
              <a:gd name="connsiteY314" fmla="*/ 24409 h 767715"/>
              <a:gd name="connsiteX315" fmla="*/ 5467109 w 5547360"/>
              <a:gd name="connsiteY315" fmla="*/ 24549 h 767715"/>
              <a:gd name="connsiteX316" fmla="*/ 5461533 w 5547360"/>
              <a:gd name="connsiteY316" fmla="*/ 22022 h 767715"/>
              <a:gd name="connsiteX317" fmla="*/ 5461826 w 5547360"/>
              <a:gd name="connsiteY317" fmla="*/ 22149 h 767715"/>
              <a:gd name="connsiteX318" fmla="*/ 5456110 w 5547360"/>
              <a:gd name="connsiteY318" fmla="*/ 19888 h 767715"/>
              <a:gd name="connsiteX319" fmla="*/ 5456403 w 5547360"/>
              <a:gd name="connsiteY319" fmla="*/ 20003 h 767715"/>
              <a:gd name="connsiteX320" fmla="*/ 5450561 w 5547360"/>
              <a:gd name="connsiteY320" fmla="*/ 18021 h 767715"/>
              <a:gd name="connsiteX321" fmla="*/ 5450853 w 5547360"/>
              <a:gd name="connsiteY321" fmla="*/ 18110 h 767715"/>
              <a:gd name="connsiteX322" fmla="*/ 5444884 w 5547360"/>
              <a:gd name="connsiteY322" fmla="*/ 16421 h 767715"/>
              <a:gd name="connsiteX323" fmla="*/ 5445189 w 5547360"/>
              <a:gd name="connsiteY323" fmla="*/ 16497 h 767715"/>
              <a:gd name="connsiteX324" fmla="*/ 5439105 w 5547360"/>
              <a:gd name="connsiteY324" fmla="*/ 15088 h 767715"/>
              <a:gd name="connsiteX325" fmla="*/ 5439410 w 5547360"/>
              <a:gd name="connsiteY325" fmla="*/ 15164 h 767715"/>
              <a:gd name="connsiteX326" fmla="*/ 5433225 w 5547360"/>
              <a:gd name="connsiteY326" fmla="*/ 14046 h 767715"/>
              <a:gd name="connsiteX327" fmla="*/ 5433530 w 5547360"/>
              <a:gd name="connsiteY327" fmla="*/ 14097 h 767715"/>
              <a:gd name="connsiteX328" fmla="*/ 5427244 w 5547360"/>
              <a:gd name="connsiteY328" fmla="*/ 13297 h 767715"/>
              <a:gd name="connsiteX329" fmla="*/ 5427561 w 5547360"/>
              <a:gd name="connsiteY329" fmla="*/ 13335 h 767715"/>
              <a:gd name="connsiteX330" fmla="*/ 5421160 w 5547360"/>
              <a:gd name="connsiteY330" fmla="*/ 12840 h 767715"/>
              <a:gd name="connsiteX331" fmla="*/ 5421490 w 5547360"/>
              <a:gd name="connsiteY331" fmla="*/ 12865 h 767715"/>
              <a:gd name="connsiteX332" fmla="*/ 5415013 w 5547360"/>
              <a:gd name="connsiteY332" fmla="*/ 12700 h 767715"/>
              <a:gd name="connsiteX333" fmla="*/ 5415166 w 5547360"/>
              <a:gd name="connsiteY333" fmla="*/ 12700 h 767715"/>
              <a:gd name="connsiteX334" fmla="*/ 132194 w 5547360"/>
              <a:gd name="connsiteY334" fmla="*/ 12700 h 767715"/>
              <a:gd name="connsiteX335" fmla="*/ 132347 w 5547360"/>
              <a:gd name="connsiteY335" fmla="*/ 12700 h 767715"/>
              <a:gd name="connsiteX336" fmla="*/ 125870 w 5547360"/>
              <a:gd name="connsiteY336" fmla="*/ 12865 h 767715"/>
              <a:gd name="connsiteX337" fmla="*/ 126200 w 5547360"/>
              <a:gd name="connsiteY337" fmla="*/ 12840 h 767715"/>
              <a:gd name="connsiteX338" fmla="*/ 119799 w 5547360"/>
              <a:gd name="connsiteY338" fmla="*/ 13335 h 767715"/>
              <a:gd name="connsiteX339" fmla="*/ 120117 w 5547360"/>
              <a:gd name="connsiteY339" fmla="*/ 13297 h 767715"/>
              <a:gd name="connsiteX340" fmla="*/ 113830 w 5547360"/>
              <a:gd name="connsiteY340" fmla="*/ 14097 h 767715"/>
              <a:gd name="connsiteX341" fmla="*/ 114135 w 5547360"/>
              <a:gd name="connsiteY341" fmla="*/ 14046 h 767715"/>
              <a:gd name="connsiteX342" fmla="*/ 107950 w 5547360"/>
              <a:gd name="connsiteY342" fmla="*/ 15164 h 767715"/>
              <a:gd name="connsiteX343" fmla="*/ 108255 w 5547360"/>
              <a:gd name="connsiteY343" fmla="*/ 15088 h 767715"/>
              <a:gd name="connsiteX344" fmla="*/ 102172 w 5547360"/>
              <a:gd name="connsiteY344" fmla="*/ 16497 h 767715"/>
              <a:gd name="connsiteX345" fmla="*/ 102476 w 5547360"/>
              <a:gd name="connsiteY345" fmla="*/ 16421 h 767715"/>
              <a:gd name="connsiteX346" fmla="*/ 96507 w 5547360"/>
              <a:gd name="connsiteY346" fmla="*/ 18110 h 767715"/>
              <a:gd name="connsiteX347" fmla="*/ 96799 w 5547360"/>
              <a:gd name="connsiteY347" fmla="*/ 18021 h 767715"/>
              <a:gd name="connsiteX348" fmla="*/ 90957 w 5547360"/>
              <a:gd name="connsiteY348" fmla="*/ 20003 h 767715"/>
              <a:gd name="connsiteX349" fmla="*/ 91249 w 5547360"/>
              <a:gd name="connsiteY349" fmla="*/ 19888 h 767715"/>
              <a:gd name="connsiteX350" fmla="*/ 85535 w 5547360"/>
              <a:gd name="connsiteY350" fmla="*/ 22149 h 767715"/>
              <a:gd name="connsiteX351" fmla="*/ 85827 w 5547360"/>
              <a:gd name="connsiteY351" fmla="*/ 22022 h 767715"/>
              <a:gd name="connsiteX352" fmla="*/ 80251 w 5547360"/>
              <a:gd name="connsiteY352" fmla="*/ 24549 h 767715"/>
              <a:gd name="connsiteX353" fmla="*/ 80531 w 5547360"/>
              <a:gd name="connsiteY353" fmla="*/ 24409 h 767715"/>
              <a:gd name="connsiteX354" fmla="*/ 75095 w 5547360"/>
              <a:gd name="connsiteY354" fmla="*/ 27191 h 767715"/>
              <a:gd name="connsiteX355" fmla="*/ 75374 w 5547360"/>
              <a:gd name="connsiteY355" fmla="*/ 27038 h 767715"/>
              <a:gd name="connsiteX356" fmla="*/ 70104 w 5547360"/>
              <a:gd name="connsiteY356" fmla="*/ 30074 h 767715"/>
              <a:gd name="connsiteX357" fmla="*/ 70358 w 5547360"/>
              <a:gd name="connsiteY357" fmla="*/ 29908 h 767715"/>
              <a:gd name="connsiteX358" fmla="*/ 65253 w 5547360"/>
              <a:gd name="connsiteY358" fmla="*/ 33185 h 767715"/>
              <a:gd name="connsiteX359" fmla="*/ 65507 w 5547360"/>
              <a:gd name="connsiteY359" fmla="*/ 33020 h 767715"/>
              <a:gd name="connsiteX360" fmla="*/ 60579 w 5547360"/>
              <a:gd name="connsiteY360" fmla="*/ 36525 h 767715"/>
              <a:gd name="connsiteX361" fmla="*/ 60820 w 5547360"/>
              <a:gd name="connsiteY361" fmla="*/ 36347 h 767715"/>
              <a:gd name="connsiteX362" fmla="*/ 56070 w 5547360"/>
              <a:gd name="connsiteY362" fmla="*/ 40081 h 767715"/>
              <a:gd name="connsiteX363" fmla="*/ 56299 w 5547360"/>
              <a:gd name="connsiteY363" fmla="*/ 39891 h 767715"/>
              <a:gd name="connsiteX364" fmla="*/ 51740 w 5547360"/>
              <a:gd name="connsiteY364" fmla="*/ 43840 h 767715"/>
              <a:gd name="connsiteX365" fmla="*/ 51956 w 5547360"/>
              <a:gd name="connsiteY365" fmla="*/ 43637 h 767715"/>
              <a:gd name="connsiteX366" fmla="*/ 47587 w 5547360"/>
              <a:gd name="connsiteY366" fmla="*/ 47803 h 767715"/>
              <a:gd name="connsiteX367" fmla="*/ 47803 w 5547360"/>
              <a:gd name="connsiteY367" fmla="*/ 47587 h 767715"/>
              <a:gd name="connsiteX368" fmla="*/ 43637 w 5547360"/>
              <a:gd name="connsiteY368" fmla="*/ 51956 h 767715"/>
              <a:gd name="connsiteX369" fmla="*/ 43840 w 5547360"/>
              <a:gd name="connsiteY369" fmla="*/ 51740 h 767715"/>
              <a:gd name="connsiteX370" fmla="*/ 39891 w 5547360"/>
              <a:gd name="connsiteY370" fmla="*/ 56299 h 767715"/>
              <a:gd name="connsiteX371" fmla="*/ 40081 w 5547360"/>
              <a:gd name="connsiteY371" fmla="*/ 56070 h 767715"/>
              <a:gd name="connsiteX372" fmla="*/ 36347 w 5547360"/>
              <a:gd name="connsiteY372" fmla="*/ 60820 h 767715"/>
              <a:gd name="connsiteX373" fmla="*/ 36525 w 5547360"/>
              <a:gd name="connsiteY373" fmla="*/ 60579 h 767715"/>
              <a:gd name="connsiteX374" fmla="*/ 33020 w 5547360"/>
              <a:gd name="connsiteY374" fmla="*/ 65507 h 767715"/>
              <a:gd name="connsiteX375" fmla="*/ 33185 w 5547360"/>
              <a:gd name="connsiteY375" fmla="*/ 65253 h 767715"/>
              <a:gd name="connsiteX376" fmla="*/ 29909 w 5547360"/>
              <a:gd name="connsiteY376" fmla="*/ 70358 h 767715"/>
              <a:gd name="connsiteX377" fmla="*/ 30074 w 5547360"/>
              <a:gd name="connsiteY377" fmla="*/ 70104 h 767715"/>
              <a:gd name="connsiteX378" fmla="*/ 27038 w 5547360"/>
              <a:gd name="connsiteY378" fmla="*/ 75375 h 767715"/>
              <a:gd name="connsiteX379" fmla="*/ 27191 w 5547360"/>
              <a:gd name="connsiteY379" fmla="*/ 75095 h 767715"/>
              <a:gd name="connsiteX380" fmla="*/ 24409 w 5547360"/>
              <a:gd name="connsiteY380" fmla="*/ 80531 h 767715"/>
              <a:gd name="connsiteX381" fmla="*/ 24549 w 5547360"/>
              <a:gd name="connsiteY381" fmla="*/ 80251 h 767715"/>
              <a:gd name="connsiteX382" fmla="*/ 22022 w 5547360"/>
              <a:gd name="connsiteY382" fmla="*/ 85827 h 767715"/>
              <a:gd name="connsiteX383" fmla="*/ 22149 w 5547360"/>
              <a:gd name="connsiteY383" fmla="*/ 85535 h 767715"/>
              <a:gd name="connsiteX384" fmla="*/ 19888 w 5547360"/>
              <a:gd name="connsiteY384" fmla="*/ 91250 h 767715"/>
              <a:gd name="connsiteX385" fmla="*/ 20003 w 5547360"/>
              <a:gd name="connsiteY385" fmla="*/ 90957 h 767715"/>
              <a:gd name="connsiteX386" fmla="*/ 18021 w 5547360"/>
              <a:gd name="connsiteY386" fmla="*/ 96799 h 767715"/>
              <a:gd name="connsiteX387" fmla="*/ 18110 w 5547360"/>
              <a:gd name="connsiteY387" fmla="*/ 96507 h 767715"/>
              <a:gd name="connsiteX388" fmla="*/ 16421 w 5547360"/>
              <a:gd name="connsiteY388" fmla="*/ 102476 h 767715"/>
              <a:gd name="connsiteX389" fmla="*/ 16497 w 5547360"/>
              <a:gd name="connsiteY389" fmla="*/ 102172 h 767715"/>
              <a:gd name="connsiteX390" fmla="*/ 15088 w 5547360"/>
              <a:gd name="connsiteY390" fmla="*/ 108255 h 767715"/>
              <a:gd name="connsiteX391" fmla="*/ 15164 w 5547360"/>
              <a:gd name="connsiteY391" fmla="*/ 107950 h 767715"/>
              <a:gd name="connsiteX392" fmla="*/ 14046 w 5547360"/>
              <a:gd name="connsiteY392" fmla="*/ 114135 h 767715"/>
              <a:gd name="connsiteX393" fmla="*/ 14097 w 5547360"/>
              <a:gd name="connsiteY393" fmla="*/ 113830 h 767715"/>
              <a:gd name="connsiteX394" fmla="*/ 13297 w 5547360"/>
              <a:gd name="connsiteY394" fmla="*/ 120117 h 767715"/>
              <a:gd name="connsiteX395" fmla="*/ 13335 w 5547360"/>
              <a:gd name="connsiteY395" fmla="*/ 119799 h 767715"/>
              <a:gd name="connsiteX396" fmla="*/ 12840 w 5547360"/>
              <a:gd name="connsiteY396" fmla="*/ 126200 h 767715"/>
              <a:gd name="connsiteX397" fmla="*/ 12865 w 5547360"/>
              <a:gd name="connsiteY397" fmla="*/ 125870 h 767715"/>
              <a:gd name="connsiteX398" fmla="*/ 12700 w 5547360"/>
              <a:gd name="connsiteY398" fmla="*/ 132347 h 7677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1">
                <a:pos x="connsiteX141" y="connsiteY141"/>
              </a:cxn>
              <a:cxn ang="142">
                <a:pos x="connsiteX142" y="connsiteY142"/>
              </a:cxn>
              <a:cxn ang="143">
                <a:pos x="connsiteX143" y="connsiteY143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7">
                <a:pos x="connsiteX147" y="connsiteY147"/>
              </a:cxn>
              <a:cxn ang="148">
                <a:pos x="connsiteX148" y="connsiteY148"/>
              </a:cxn>
              <a:cxn ang="149">
                <a:pos x="connsiteX149" y="connsiteY149"/>
              </a:cxn>
              <a:cxn ang="150">
                <a:pos x="connsiteX150" y="connsiteY150"/>
              </a:cxn>
              <a:cxn ang="151">
                <a:pos x="connsiteX151" y="connsiteY151"/>
              </a:cxn>
              <a:cxn ang="152">
                <a:pos x="connsiteX152" y="connsiteY152"/>
              </a:cxn>
              <a:cxn ang="153">
                <a:pos x="connsiteX153" y="connsiteY153"/>
              </a:cxn>
              <a:cxn ang="154">
                <a:pos x="connsiteX154" y="connsiteY154"/>
              </a:cxn>
              <a:cxn ang="155">
                <a:pos x="connsiteX155" y="connsiteY155"/>
              </a:cxn>
              <a:cxn ang="156">
                <a:pos x="connsiteX156" y="connsiteY156"/>
              </a:cxn>
              <a:cxn ang="157">
                <a:pos x="connsiteX157" y="connsiteY157"/>
              </a:cxn>
              <a:cxn ang="158">
                <a:pos x="connsiteX158" y="connsiteY158"/>
              </a:cxn>
              <a:cxn ang="159">
                <a:pos x="connsiteX159" y="connsiteY159"/>
              </a:cxn>
              <a:cxn ang="160">
                <a:pos x="connsiteX160" y="connsiteY160"/>
              </a:cxn>
              <a:cxn ang="161">
                <a:pos x="connsiteX161" y="connsiteY161"/>
              </a:cxn>
              <a:cxn ang="162">
                <a:pos x="connsiteX162" y="connsiteY162"/>
              </a:cxn>
              <a:cxn ang="163">
                <a:pos x="connsiteX163" y="connsiteY163"/>
              </a:cxn>
              <a:cxn ang="164">
                <a:pos x="connsiteX164" y="connsiteY164"/>
              </a:cxn>
              <a:cxn ang="165">
                <a:pos x="connsiteX165" y="connsiteY165"/>
              </a:cxn>
              <a:cxn ang="166">
                <a:pos x="connsiteX166" y="connsiteY166"/>
              </a:cxn>
              <a:cxn ang="167">
                <a:pos x="connsiteX167" y="connsiteY167"/>
              </a:cxn>
              <a:cxn ang="168">
                <a:pos x="connsiteX168" y="connsiteY168"/>
              </a:cxn>
              <a:cxn ang="169">
                <a:pos x="connsiteX169" y="connsiteY169"/>
              </a:cxn>
              <a:cxn ang="170">
                <a:pos x="connsiteX170" y="connsiteY170"/>
              </a:cxn>
              <a:cxn ang="171">
                <a:pos x="connsiteX171" y="connsiteY171"/>
              </a:cxn>
              <a:cxn ang="172">
                <a:pos x="connsiteX172" y="connsiteY172"/>
              </a:cxn>
              <a:cxn ang="173">
                <a:pos x="connsiteX173" y="connsiteY173"/>
              </a:cxn>
              <a:cxn ang="174">
                <a:pos x="connsiteX174" y="connsiteY174"/>
              </a:cxn>
              <a:cxn ang="175">
                <a:pos x="connsiteX175" y="connsiteY175"/>
              </a:cxn>
              <a:cxn ang="176">
                <a:pos x="connsiteX176" y="connsiteY176"/>
              </a:cxn>
              <a:cxn ang="177">
                <a:pos x="connsiteX177" y="connsiteY177"/>
              </a:cxn>
              <a:cxn ang="178">
                <a:pos x="connsiteX178" y="connsiteY178"/>
              </a:cxn>
              <a:cxn ang="179">
                <a:pos x="connsiteX179" y="connsiteY179"/>
              </a:cxn>
              <a:cxn ang="180">
                <a:pos x="connsiteX180" y="connsiteY180"/>
              </a:cxn>
              <a:cxn ang="181">
                <a:pos x="connsiteX181" y="connsiteY181"/>
              </a:cxn>
              <a:cxn ang="182">
                <a:pos x="connsiteX182" y="connsiteY182"/>
              </a:cxn>
              <a:cxn ang="183">
                <a:pos x="connsiteX183" y="connsiteY183"/>
              </a:cxn>
              <a:cxn ang="184">
                <a:pos x="connsiteX184" y="connsiteY184"/>
              </a:cxn>
              <a:cxn ang="185">
                <a:pos x="connsiteX185" y="connsiteY185"/>
              </a:cxn>
              <a:cxn ang="186">
                <a:pos x="connsiteX186" y="connsiteY186"/>
              </a:cxn>
              <a:cxn ang="187">
                <a:pos x="connsiteX187" y="connsiteY187"/>
              </a:cxn>
              <a:cxn ang="188">
                <a:pos x="connsiteX188" y="connsiteY188"/>
              </a:cxn>
              <a:cxn ang="189">
                <a:pos x="connsiteX189" y="connsiteY189"/>
              </a:cxn>
              <a:cxn ang="190">
                <a:pos x="connsiteX190" y="connsiteY190"/>
              </a:cxn>
              <a:cxn ang="191">
                <a:pos x="connsiteX191" y="connsiteY191"/>
              </a:cxn>
              <a:cxn ang="192">
                <a:pos x="connsiteX192" y="connsiteY192"/>
              </a:cxn>
              <a:cxn ang="193">
                <a:pos x="connsiteX193" y="connsiteY193"/>
              </a:cxn>
              <a:cxn ang="194">
                <a:pos x="connsiteX194" y="connsiteY194"/>
              </a:cxn>
              <a:cxn ang="195">
                <a:pos x="connsiteX195" y="connsiteY195"/>
              </a:cxn>
              <a:cxn ang="196">
                <a:pos x="connsiteX196" y="connsiteY196"/>
              </a:cxn>
              <a:cxn ang="197">
                <a:pos x="connsiteX197" y="connsiteY197"/>
              </a:cxn>
              <a:cxn ang="198">
                <a:pos x="connsiteX198" y="connsiteY198"/>
              </a:cxn>
              <a:cxn ang="199">
                <a:pos x="connsiteX199" y="connsiteY199"/>
              </a:cxn>
              <a:cxn ang="200">
                <a:pos x="connsiteX200" y="connsiteY200"/>
              </a:cxn>
              <a:cxn ang="201">
                <a:pos x="connsiteX201" y="connsiteY201"/>
              </a:cxn>
              <a:cxn ang="202">
                <a:pos x="connsiteX202" y="connsiteY202"/>
              </a:cxn>
              <a:cxn ang="203">
                <a:pos x="connsiteX203" y="connsiteY203"/>
              </a:cxn>
              <a:cxn ang="204">
                <a:pos x="connsiteX204" y="connsiteY204"/>
              </a:cxn>
              <a:cxn ang="205">
                <a:pos x="connsiteX205" y="connsiteY205"/>
              </a:cxn>
              <a:cxn ang="206">
                <a:pos x="connsiteX206" y="connsiteY206"/>
              </a:cxn>
              <a:cxn ang="207">
                <a:pos x="connsiteX207" y="connsiteY207"/>
              </a:cxn>
              <a:cxn ang="208">
                <a:pos x="connsiteX208" y="connsiteY208"/>
              </a:cxn>
              <a:cxn ang="209">
                <a:pos x="connsiteX209" y="connsiteY209"/>
              </a:cxn>
              <a:cxn ang="210">
                <a:pos x="connsiteX210" y="connsiteY210"/>
              </a:cxn>
              <a:cxn ang="211">
                <a:pos x="connsiteX211" y="connsiteY211"/>
              </a:cxn>
              <a:cxn ang="212">
                <a:pos x="connsiteX212" y="connsiteY212"/>
              </a:cxn>
              <a:cxn ang="213">
                <a:pos x="connsiteX213" y="connsiteY213"/>
              </a:cxn>
              <a:cxn ang="214">
                <a:pos x="connsiteX214" y="connsiteY214"/>
              </a:cxn>
              <a:cxn ang="215">
                <a:pos x="connsiteX215" y="connsiteY215"/>
              </a:cxn>
              <a:cxn ang="216">
                <a:pos x="connsiteX216" y="connsiteY216"/>
              </a:cxn>
              <a:cxn ang="217">
                <a:pos x="connsiteX217" y="connsiteY217"/>
              </a:cxn>
              <a:cxn ang="218">
                <a:pos x="connsiteX218" y="connsiteY218"/>
              </a:cxn>
              <a:cxn ang="219">
                <a:pos x="connsiteX219" y="connsiteY219"/>
              </a:cxn>
              <a:cxn ang="220">
                <a:pos x="connsiteX220" y="connsiteY220"/>
              </a:cxn>
              <a:cxn ang="221">
                <a:pos x="connsiteX221" y="connsiteY221"/>
              </a:cxn>
              <a:cxn ang="222">
                <a:pos x="connsiteX222" y="connsiteY222"/>
              </a:cxn>
              <a:cxn ang="223">
                <a:pos x="connsiteX223" y="connsiteY223"/>
              </a:cxn>
              <a:cxn ang="224">
                <a:pos x="connsiteX224" y="connsiteY224"/>
              </a:cxn>
              <a:cxn ang="225">
                <a:pos x="connsiteX225" y="connsiteY225"/>
              </a:cxn>
              <a:cxn ang="226">
                <a:pos x="connsiteX226" y="connsiteY226"/>
              </a:cxn>
              <a:cxn ang="227">
                <a:pos x="connsiteX227" y="connsiteY227"/>
              </a:cxn>
              <a:cxn ang="228">
                <a:pos x="connsiteX228" y="connsiteY228"/>
              </a:cxn>
              <a:cxn ang="229">
                <a:pos x="connsiteX229" y="connsiteY229"/>
              </a:cxn>
              <a:cxn ang="230">
                <a:pos x="connsiteX230" y="connsiteY230"/>
              </a:cxn>
              <a:cxn ang="231">
                <a:pos x="connsiteX231" y="connsiteY231"/>
              </a:cxn>
              <a:cxn ang="232">
                <a:pos x="connsiteX232" y="connsiteY232"/>
              </a:cxn>
              <a:cxn ang="233">
                <a:pos x="connsiteX233" y="connsiteY233"/>
              </a:cxn>
              <a:cxn ang="234">
                <a:pos x="connsiteX234" y="connsiteY234"/>
              </a:cxn>
              <a:cxn ang="235">
                <a:pos x="connsiteX235" y="connsiteY235"/>
              </a:cxn>
              <a:cxn ang="236">
                <a:pos x="connsiteX236" y="connsiteY236"/>
              </a:cxn>
              <a:cxn ang="237">
                <a:pos x="connsiteX237" y="connsiteY237"/>
              </a:cxn>
              <a:cxn ang="238">
                <a:pos x="connsiteX238" y="connsiteY238"/>
              </a:cxn>
              <a:cxn ang="239">
                <a:pos x="connsiteX239" y="connsiteY239"/>
              </a:cxn>
              <a:cxn ang="240">
                <a:pos x="connsiteX240" y="connsiteY240"/>
              </a:cxn>
              <a:cxn ang="241">
                <a:pos x="connsiteX241" y="connsiteY241"/>
              </a:cxn>
              <a:cxn ang="242">
                <a:pos x="connsiteX242" y="connsiteY242"/>
              </a:cxn>
              <a:cxn ang="243">
                <a:pos x="connsiteX243" y="connsiteY243"/>
              </a:cxn>
              <a:cxn ang="244">
                <a:pos x="connsiteX244" y="connsiteY244"/>
              </a:cxn>
              <a:cxn ang="245">
                <a:pos x="connsiteX245" y="connsiteY245"/>
              </a:cxn>
              <a:cxn ang="246">
                <a:pos x="connsiteX246" y="connsiteY246"/>
              </a:cxn>
              <a:cxn ang="247">
                <a:pos x="connsiteX247" y="connsiteY247"/>
              </a:cxn>
              <a:cxn ang="248">
                <a:pos x="connsiteX248" y="connsiteY248"/>
              </a:cxn>
              <a:cxn ang="249">
                <a:pos x="connsiteX249" y="connsiteY249"/>
              </a:cxn>
              <a:cxn ang="250">
                <a:pos x="connsiteX250" y="connsiteY250"/>
              </a:cxn>
              <a:cxn ang="251">
                <a:pos x="connsiteX251" y="connsiteY251"/>
              </a:cxn>
              <a:cxn ang="252">
                <a:pos x="connsiteX252" y="connsiteY252"/>
              </a:cxn>
              <a:cxn ang="253">
                <a:pos x="connsiteX253" y="connsiteY253"/>
              </a:cxn>
              <a:cxn ang="254">
                <a:pos x="connsiteX254" y="connsiteY254"/>
              </a:cxn>
              <a:cxn ang="255">
                <a:pos x="connsiteX255" y="connsiteY255"/>
              </a:cxn>
              <a:cxn ang="256">
                <a:pos x="connsiteX256" y="connsiteY256"/>
              </a:cxn>
              <a:cxn ang="257">
                <a:pos x="connsiteX257" y="connsiteY257"/>
              </a:cxn>
              <a:cxn ang="258">
                <a:pos x="connsiteX258" y="connsiteY258"/>
              </a:cxn>
              <a:cxn ang="259">
                <a:pos x="connsiteX259" y="connsiteY259"/>
              </a:cxn>
              <a:cxn ang="260">
                <a:pos x="connsiteX260" y="connsiteY260"/>
              </a:cxn>
              <a:cxn ang="261">
                <a:pos x="connsiteX261" y="connsiteY261"/>
              </a:cxn>
              <a:cxn ang="262">
                <a:pos x="connsiteX262" y="connsiteY262"/>
              </a:cxn>
              <a:cxn ang="263">
                <a:pos x="connsiteX263" y="connsiteY263"/>
              </a:cxn>
              <a:cxn ang="264">
                <a:pos x="connsiteX264" y="connsiteY264"/>
              </a:cxn>
              <a:cxn ang="265">
                <a:pos x="connsiteX265" y="connsiteY265"/>
              </a:cxn>
              <a:cxn ang="266">
                <a:pos x="connsiteX266" y="connsiteY266"/>
              </a:cxn>
              <a:cxn ang="267">
                <a:pos x="connsiteX267" y="connsiteY267"/>
              </a:cxn>
              <a:cxn ang="268">
                <a:pos x="connsiteX268" y="connsiteY268"/>
              </a:cxn>
              <a:cxn ang="269">
                <a:pos x="connsiteX269" y="connsiteY269"/>
              </a:cxn>
              <a:cxn ang="270">
                <a:pos x="connsiteX270" y="connsiteY270"/>
              </a:cxn>
              <a:cxn ang="271">
                <a:pos x="connsiteX271" y="connsiteY271"/>
              </a:cxn>
              <a:cxn ang="272">
                <a:pos x="connsiteX272" y="connsiteY272"/>
              </a:cxn>
              <a:cxn ang="273">
                <a:pos x="connsiteX273" y="connsiteY273"/>
              </a:cxn>
              <a:cxn ang="274">
                <a:pos x="connsiteX274" y="connsiteY274"/>
              </a:cxn>
              <a:cxn ang="275">
                <a:pos x="connsiteX275" y="connsiteY275"/>
              </a:cxn>
              <a:cxn ang="276">
                <a:pos x="connsiteX276" y="connsiteY276"/>
              </a:cxn>
              <a:cxn ang="277">
                <a:pos x="connsiteX277" y="connsiteY277"/>
              </a:cxn>
              <a:cxn ang="278">
                <a:pos x="connsiteX278" y="connsiteY278"/>
              </a:cxn>
              <a:cxn ang="279">
                <a:pos x="connsiteX279" y="connsiteY279"/>
              </a:cxn>
              <a:cxn ang="280">
                <a:pos x="connsiteX280" y="connsiteY280"/>
              </a:cxn>
              <a:cxn ang="281">
                <a:pos x="connsiteX281" y="connsiteY281"/>
              </a:cxn>
              <a:cxn ang="282">
                <a:pos x="connsiteX282" y="connsiteY282"/>
              </a:cxn>
              <a:cxn ang="283">
                <a:pos x="connsiteX283" y="connsiteY283"/>
              </a:cxn>
              <a:cxn ang="284">
                <a:pos x="connsiteX284" y="connsiteY284"/>
              </a:cxn>
              <a:cxn ang="285">
                <a:pos x="connsiteX285" y="connsiteY285"/>
              </a:cxn>
              <a:cxn ang="286">
                <a:pos x="connsiteX286" y="connsiteY286"/>
              </a:cxn>
              <a:cxn ang="287">
                <a:pos x="connsiteX287" y="connsiteY287"/>
              </a:cxn>
              <a:cxn ang="288">
                <a:pos x="connsiteX288" y="connsiteY288"/>
              </a:cxn>
              <a:cxn ang="289">
                <a:pos x="connsiteX289" y="connsiteY289"/>
              </a:cxn>
              <a:cxn ang="290">
                <a:pos x="connsiteX290" y="connsiteY290"/>
              </a:cxn>
              <a:cxn ang="291">
                <a:pos x="connsiteX291" y="connsiteY291"/>
              </a:cxn>
              <a:cxn ang="292">
                <a:pos x="connsiteX292" y="connsiteY292"/>
              </a:cxn>
              <a:cxn ang="293">
                <a:pos x="connsiteX293" y="connsiteY293"/>
              </a:cxn>
              <a:cxn ang="294">
                <a:pos x="connsiteX294" y="connsiteY294"/>
              </a:cxn>
              <a:cxn ang="295">
                <a:pos x="connsiteX295" y="connsiteY295"/>
              </a:cxn>
              <a:cxn ang="296">
                <a:pos x="connsiteX296" y="connsiteY296"/>
              </a:cxn>
              <a:cxn ang="297">
                <a:pos x="connsiteX297" y="connsiteY297"/>
              </a:cxn>
              <a:cxn ang="298">
                <a:pos x="connsiteX298" y="connsiteY298"/>
              </a:cxn>
              <a:cxn ang="299">
                <a:pos x="connsiteX299" y="connsiteY299"/>
              </a:cxn>
              <a:cxn ang="300">
                <a:pos x="connsiteX300" y="connsiteY300"/>
              </a:cxn>
              <a:cxn ang="301">
                <a:pos x="connsiteX301" y="connsiteY301"/>
              </a:cxn>
              <a:cxn ang="302">
                <a:pos x="connsiteX302" y="connsiteY302"/>
              </a:cxn>
              <a:cxn ang="303">
                <a:pos x="connsiteX303" y="connsiteY303"/>
              </a:cxn>
              <a:cxn ang="304">
                <a:pos x="connsiteX304" y="connsiteY304"/>
              </a:cxn>
              <a:cxn ang="305">
                <a:pos x="connsiteX305" y="connsiteY305"/>
              </a:cxn>
              <a:cxn ang="306">
                <a:pos x="connsiteX306" y="connsiteY306"/>
              </a:cxn>
              <a:cxn ang="307">
                <a:pos x="connsiteX307" y="connsiteY307"/>
              </a:cxn>
              <a:cxn ang="308">
                <a:pos x="connsiteX308" y="connsiteY308"/>
              </a:cxn>
              <a:cxn ang="309">
                <a:pos x="connsiteX309" y="connsiteY309"/>
              </a:cxn>
              <a:cxn ang="310">
                <a:pos x="connsiteX310" y="connsiteY310"/>
              </a:cxn>
              <a:cxn ang="311">
                <a:pos x="connsiteX311" y="connsiteY311"/>
              </a:cxn>
              <a:cxn ang="312">
                <a:pos x="connsiteX312" y="connsiteY312"/>
              </a:cxn>
              <a:cxn ang="313">
                <a:pos x="connsiteX313" y="connsiteY313"/>
              </a:cxn>
              <a:cxn ang="314">
                <a:pos x="connsiteX314" y="connsiteY314"/>
              </a:cxn>
              <a:cxn ang="315">
                <a:pos x="connsiteX315" y="connsiteY315"/>
              </a:cxn>
              <a:cxn ang="316">
                <a:pos x="connsiteX316" y="connsiteY316"/>
              </a:cxn>
              <a:cxn ang="317">
                <a:pos x="connsiteX317" y="connsiteY317"/>
              </a:cxn>
              <a:cxn ang="318">
                <a:pos x="connsiteX318" y="connsiteY318"/>
              </a:cxn>
              <a:cxn ang="319">
                <a:pos x="connsiteX319" y="connsiteY319"/>
              </a:cxn>
              <a:cxn ang="320">
                <a:pos x="connsiteX320" y="connsiteY320"/>
              </a:cxn>
              <a:cxn ang="321">
                <a:pos x="connsiteX321" y="connsiteY321"/>
              </a:cxn>
              <a:cxn ang="322">
                <a:pos x="connsiteX322" y="connsiteY322"/>
              </a:cxn>
              <a:cxn ang="323">
                <a:pos x="connsiteX323" y="connsiteY323"/>
              </a:cxn>
              <a:cxn ang="324">
                <a:pos x="connsiteX324" y="connsiteY324"/>
              </a:cxn>
              <a:cxn ang="325">
                <a:pos x="connsiteX325" y="connsiteY325"/>
              </a:cxn>
              <a:cxn ang="326">
                <a:pos x="connsiteX326" y="connsiteY326"/>
              </a:cxn>
              <a:cxn ang="327">
                <a:pos x="connsiteX327" y="connsiteY327"/>
              </a:cxn>
              <a:cxn ang="328">
                <a:pos x="connsiteX328" y="connsiteY328"/>
              </a:cxn>
              <a:cxn ang="329">
                <a:pos x="connsiteX329" y="connsiteY329"/>
              </a:cxn>
              <a:cxn ang="330">
                <a:pos x="connsiteX330" y="connsiteY330"/>
              </a:cxn>
              <a:cxn ang="331">
                <a:pos x="connsiteX331" y="connsiteY331"/>
              </a:cxn>
              <a:cxn ang="332">
                <a:pos x="connsiteX332" y="connsiteY332"/>
              </a:cxn>
              <a:cxn ang="333">
                <a:pos x="connsiteX333" y="connsiteY333"/>
              </a:cxn>
              <a:cxn ang="334">
                <a:pos x="connsiteX334" y="connsiteY334"/>
              </a:cxn>
              <a:cxn ang="335">
                <a:pos x="connsiteX335" y="connsiteY335"/>
              </a:cxn>
              <a:cxn ang="336">
                <a:pos x="connsiteX336" y="connsiteY336"/>
              </a:cxn>
              <a:cxn ang="337">
                <a:pos x="connsiteX337" y="connsiteY337"/>
              </a:cxn>
              <a:cxn ang="338">
                <a:pos x="connsiteX338" y="connsiteY338"/>
              </a:cxn>
              <a:cxn ang="339">
                <a:pos x="connsiteX339" y="connsiteY339"/>
              </a:cxn>
              <a:cxn ang="340">
                <a:pos x="connsiteX340" y="connsiteY340"/>
              </a:cxn>
              <a:cxn ang="341">
                <a:pos x="connsiteX341" y="connsiteY341"/>
              </a:cxn>
              <a:cxn ang="342">
                <a:pos x="connsiteX342" y="connsiteY342"/>
              </a:cxn>
              <a:cxn ang="343">
                <a:pos x="connsiteX343" y="connsiteY343"/>
              </a:cxn>
              <a:cxn ang="344">
                <a:pos x="connsiteX344" y="connsiteY344"/>
              </a:cxn>
              <a:cxn ang="345">
                <a:pos x="connsiteX345" y="connsiteY345"/>
              </a:cxn>
              <a:cxn ang="346">
                <a:pos x="connsiteX346" y="connsiteY346"/>
              </a:cxn>
              <a:cxn ang="347">
                <a:pos x="connsiteX347" y="connsiteY347"/>
              </a:cxn>
              <a:cxn ang="348">
                <a:pos x="connsiteX348" y="connsiteY348"/>
              </a:cxn>
              <a:cxn ang="349">
                <a:pos x="connsiteX349" y="connsiteY349"/>
              </a:cxn>
              <a:cxn ang="350">
                <a:pos x="connsiteX350" y="connsiteY350"/>
              </a:cxn>
              <a:cxn ang="351">
                <a:pos x="connsiteX351" y="connsiteY351"/>
              </a:cxn>
              <a:cxn ang="352">
                <a:pos x="connsiteX352" y="connsiteY352"/>
              </a:cxn>
              <a:cxn ang="353">
                <a:pos x="connsiteX353" y="connsiteY353"/>
              </a:cxn>
              <a:cxn ang="354">
                <a:pos x="connsiteX354" y="connsiteY354"/>
              </a:cxn>
              <a:cxn ang="355">
                <a:pos x="connsiteX355" y="connsiteY355"/>
              </a:cxn>
              <a:cxn ang="356">
                <a:pos x="connsiteX356" y="connsiteY356"/>
              </a:cxn>
              <a:cxn ang="357">
                <a:pos x="connsiteX357" y="connsiteY357"/>
              </a:cxn>
              <a:cxn ang="358">
                <a:pos x="connsiteX358" y="connsiteY358"/>
              </a:cxn>
              <a:cxn ang="359">
                <a:pos x="connsiteX359" y="connsiteY359"/>
              </a:cxn>
              <a:cxn ang="360">
                <a:pos x="connsiteX360" y="connsiteY360"/>
              </a:cxn>
              <a:cxn ang="361">
                <a:pos x="connsiteX361" y="connsiteY361"/>
              </a:cxn>
              <a:cxn ang="362">
                <a:pos x="connsiteX362" y="connsiteY362"/>
              </a:cxn>
              <a:cxn ang="363">
                <a:pos x="connsiteX363" y="connsiteY363"/>
              </a:cxn>
              <a:cxn ang="364">
                <a:pos x="connsiteX364" y="connsiteY364"/>
              </a:cxn>
              <a:cxn ang="365">
                <a:pos x="connsiteX365" y="connsiteY365"/>
              </a:cxn>
              <a:cxn ang="366">
                <a:pos x="connsiteX366" y="connsiteY366"/>
              </a:cxn>
              <a:cxn ang="367">
                <a:pos x="connsiteX367" y="connsiteY367"/>
              </a:cxn>
              <a:cxn ang="368">
                <a:pos x="connsiteX368" y="connsiteY368"/>
              </a:cxn>
              <a:cxn ang="369">
                <a:pos x="connsiteX369" y="connsiteY369"/>
              </a:cxn>
              <a:cxn ang="370">
                <a:pos x="connsiteX370" y="connsiteY370"/>
              </a:cxn>
              <a:cxn ang="371">
                <a:pos x="connsiteX371" y="connsiteY371"/>
              </a:cxn>
              <a:cxn ang="372">
                <a:pos x="connsiteX372" y="connsiteY372"/>
              </a:cxn>
              <a:cxn ang="373">
                <a:pos x="connsiteX373" y="connsiteY373"/>
              </a:cxn>
              <a:cxn ang="374">
                <a:pos x="connsiteX374" y="connsiteY374"/>
              </a:cxn>
              <a:cxn ang="375">
                <a:pos x="connsiteX375" y="connsiteY375"/>
              </a:cxn>
              <a:cxn ang="376">
                <a:pos x="connsiteX376" y="connsiteY376"/>
              </a:cxn>
              <a:cxn ang="377">
                <a:pos x="connsiteX377" y="connsiteY377"/>
              </a:cxn>
              <a:cxn ang="378">
                <a:pos x="connsiteX378" y="connsiteY378"/>
              </a:cxn>
              <a:cxn ang="379">
                <a:pos x="connsiteX379" y="connsiteY379"/>
              </a:cxn>
              <a:cxn ang="380">
                <a:pos x="connsiteX380" y="connsiteY380"/>
              </a:cxn>
              <a:cxn ang="381">
                <a:pos x="connsiteX381" y="connsiteY381"/>
              </a:cxn>
              <a:cxn ang="382">
                <a:pos x="connsiteX382" y="connsiteY382"/>
              </a:cxn>
              <a:cxn ang="383">
                <a:pos x="connsiteX383" y="connsiteY383"/>
              </a:cxn>
              <a:cxn ang="384">
                <a:pos x="connsiteX384" y="connsiteY384"/>
              </a:cxn>
              <a:cxn ang="385">
                <a:pos x="connsiteX385" y="connsiteY385"/>
              </a:cxn>
              <a:cxn ang="386">
                <a:pos x="connsiteX386" y="connsiteY386"/>
              </a:cxn>
              <a:cxn ang="387">
                <a:pos x="connsiteX387" y="connsiteY387"/>
              </a:cxn>
              <a:cxn ang="388">
                <a:pos x="connsiteX388" y="connsiteY388"/>
              </a:cxn>
              <a:cxn ang="389">
                <a:pos x="connsiteX389" y="connsiteY389"/>
              </a:cxn>
              <a:cxn ang="390">
                <a:pos x="connsiteX390" y="connsiteY390"/>
              </a:cxn>
              <a:cxn ang="391">
                <a:pos x="connsiteX391" y="connsiteY391"/>
              </a:cxn>
              <a:cxn ang="392">
                <a:pos x="connsiteX392" y="connsiteY392"/>
              </a:cxn>
              <a:cxn ang="393">
                <a:pos x="connsiteX393" y="connsiteY393"/>
              </a:cxn>
              <a:cxn ang="394">
                <a:pos x="connsiteX394" y="connsiteY394"/>
              </a:cxn>
              <a:cxn ang="395">
                <a:pos x="connsiteX395" y="connsiteY395"/>
              </a:cxn>
              <a:cxn ang="396">
                <a:pos x="connsiteX396" y="connsiteY396"/>
              </a:cxn>
              <a:cxn ang="397">
                <a:pos x="connsiteX397" y="connsiteY397"/>
              </a:cxn>
              <a:cxn ang="398">
                <a:pos x="connsiteX398" y="connsiteY398"/>
              </a:cxn>
            </a:cxnLst>
            <a:rect l="l" t="t" r="r" b="b"/>
            <a:pathLst>
              <a:path w="5547360" h="767715">
                <a:moveTo>
                  <a:pt x="165" y="125387"/>
                </a:moveTo>
                <a:lnTo>
                  <a:pt x="686" y="118682"/>
                </a:lnTo>
                <a:lnTo>
                  <a:pt x="1524" y="112065"/>
                </a:lnTo>
                <a:lnTo>
                  <a:pt x="2680" y="105550"/>
                </a:lnTo>
                <a:lnTo>
                  <a:pt x="4166" y="99162"/>
                </a:lnTo>
                <a:lnTo>
                  <a:pt x="5944" y="92888"/>
                </a:lnTo>
                <a:lnTo>
                  <a:pt x="8026" y="86741"/>
                </a:lnTo>
                <a:lnTo>
                  <a:pt x="10389" y="80734"/>
                </a:lnTo>
                <a:lnTo>
                  <a:pt x="13043" y="74879"/>
                </a:lnTo>
                <a:lnTo>
                  <a:pt x="15951" y="69177"/>
                </a:lnTo>
                <a:lnTo>
                  <a:pt x="19139" y="63640"/>
                </a:lnTo>
                <a:lnTo>
                  <a:pt x="22581" y="58280"/>
                </a:lnTo>
                <a:lnTo>
                  <a:pt x="26264" y="53099"/>
                </a:lnTo>
                <a:lnTo>
                  <a:pt x="30188" y="48095"/>
                </a:lnTo>
                <a:lnTo>
                  <a:pt x="34341" y="43307"/>
                </a:lnTo>
                <a:lnTo>
                  <a:pt x="38710" y="38710"/>
                </a:lnTo>
                <a:lnTo>
                  <a:pt x="43307" y="34341"/>
                </a:lnTo>
                <a:lnTo>
                  <a:pt x="48095" y="30188"/>
                </a:lnTo>
                <a:lnTo>
                  <a:pt x="53099" y="26264"/>
                </a:lnTo>
                <a:lnTo>
                  <a:pt x="58280" y="22581"/>
                </a:lnTo>
                <a:lnTo>
                  <a:pt x="63640" y="19139"/>
                </a:lnTo>
                <a:lnTo>
                  <a:pt x="69177" y="15951"/>
                </a:lnTo>
                <a:lnTo>
                  <a:pt x="74879" y="13043"/>
                </a:lnTo>
                <a:lnTo>
                  <a:pt x="80734" y="10389"/>
                </a:lnTo>
                <a:lnTo>
                  <a:pt x="86741" y="8026"/>
                </a:lnTo>
                <a:lnTo>
                  <a:pt x="92888" y="5944"/>
                </a:lnTo>
                <a:lnTo>
                  <a:pt x="99162" y="4166"/>
                </a:lnTo>
                <a:lnTo>
                  <a:pt x="105550" y="2680"/>
                </a:lnTo>
                <a:lnTo>
                  <a:pt x="112065" y="1524"/>
                </a:lnTo>
                <a:lnTo>
                  <a:pt x="118682" y="686"/>
                </a:lnTo>
                <a:lnTo>
                  <a:pt x="125387" y="165"/>
                </a:lnTo>
                <a:lnTo>
                  <a:pt x="132105" y="0"/>
                </a:lnTo>
                <a:lnTo>
                  <a:pt x="5415255" y="0"/>
                </a:lnTo>
                <a:lnTo>
                  <a:pt x="5421973" y="165"/>
                </a:lnTo>
                <a:lnTo>
                  <a:pt x="5428678" y="686"/>
                </a:lnTo>
                <a:lnTo>
                  <a:pt x="5435295" y="1524"/>
                </a:lnTo>
                <a:lnTo>
                  <a:pt x="5441810" y="2680"/>
                </a:lnTo>
                <a:lnTo>
                  <a:pt x="5448198" y="4166"/>
                </a:lnTo>
                <a:lnTo>
                  <a:pt x="5454472" y="5944"/>
                </a:lnTo>
                <a:lnTo>
                  <a:pt x="5460619" y="8026"/>
                </a:lnTo>
                <a:lnTo>
                  <a:pt x="5466626" y="10389"/>
                </a:lnTo>
                <a:lnTo>
                  <a:pt x="5472481" y="13043"/>
                </a:lnTo>
                <a:lnTo>
                  <a:pt x="5478183" y="15951"/>
                </a:lnTo>
                <a:lnTo>
                  <a:pt x="5483720" y="19139"/>
                </a:lnTo>
                <a:lnTo>
                  <a:pt x="5489080" y="22581"/>
                </a:lnTo>
                <a:lnTo>
                  <a:pt x="5494261" y="26264"/>
                </a:lnTo>
                <a:lnTo>
                  <a:pt x="5499265" y="30188"/>
                </a:lnTo>
                <a:lnTo>
                  <a:pt x="5504053" y="34341"/>
                </a:lnTo>
                <a:lnTo>
                  <a:pt x="5508638" y="38710"/>
                </a:lnTo>
                <a:lnTo>
                  <a:pt x="5513019" y="43307"/>
                </a:lnTo>
                <a:lnTo>
                  <a:pt x="5517172" y="48095"/>
                </a:lnTo>
                <a:lnTo>
                  <a:pt x="5521096" y="53099"/>
                </a:lnTo>
                <a:lnTo>
                  <a:pt x="5524779" y="58280"/>
                </a:lnTo>
                <a:lnTo>
                  <a:pt x="5528221" y="63640"/>
                </a:lnTo>
                <a:lnTo>
                  <a:pt x="5531409" y="69177"/>
                </a:lnTo>
                <a:lnTo>
                  <a:pt x="5534317" y="74879"/>
                </a:lnTo>
                <a:lnTo>
                  <a:pt x="5536971" y="80734"/>
                </a:lnTo>
                <a:lnTo>
                  <a:pt x="5539334" y="86741"/>
                </a:lnTo>
                <a:lnTo>
                  <a:pt x="5541416" y="92888"/>
                </a:lnTo>
                <a:lnTo>
                  <a:pt x="5543194" y="99162"/>
                </a:lnTo>
                <a:lnTo>
                  <a:pt x="5544680" y="105550"/>
                </a:lnTo>
                <a:lnTo>
                  <a:pt x="5545836" y="112065"/>
                </a:lnTo>
                <a:lnTo>
                  <a:pt x="5546674" y="118682"/>
                </a:lnTo>
                <a:lnTo>
                  <a:pt x="5547195" y="125387"/>
                </a:lnTo>
                <a:lnTo>
                  <a:pt x="5547360" y="132105"/>
                </a:lnTo>
                <a:lnTo>
                  <a:pt x="5547360" y="635610"/>
                </a:lnTo>
                <a:lnTo>
                  <a:pt x="5547195" y="642328"/>
                </a:lnTo>
                <a:lnTo>
                  <a:pt x="5546674" y="649034"/>
                </a:lnTo>
                <a:lnTo>
                  <a:pt x="5545836" y="655650"/>
                </a:lnTo>
                <a:lnTo>
                  <a:pt x="5544680" y="662165"/>
                </a:lnTo>
                <a:lnTo>
                  <a:pt x="5543194" y="668553"/>
                </a:lnTo>
                <a:lnTo>
                  <a:pt x="5541416" y="674827"/>
                </a:lnTo>
                <a:lnTo>
                  <a:pt x="5539334" y="680974"/>
                </a:lnTo>
                <a:lnTo>
                  <a:pt x="5536971" y="686981"/>
                </a:lnTo>
                <a:lnTo>
                  <a:pt x="5534317" y="692836"/>
                </a:lnTo>
                <a:lnTo>
                  <a:pt x="5531409" y="698538"/>
                </a:lnTo>
                <a:lnTo>
                  <a:pt x="5528221" y="704075"/>
                </a:lnTo>
                <a:lnTo>
                  <a:pt x="5524779" y="709435"/>
                </a:lnTo>
                <a:lnTo>
                  <a:pt x="5521096" y="714616"/>
                </a:lnTo>
                <a:lnTo>
                  <a:pt x="5517172" y="719620"/>
                </a:lnTo>
                <a:lnTo>
                  <a:pt x="5513019" y="724408"/>
                </a:lnTo>
                <a:lnTo>
                  <a:pt x="5508638" y="729005"/>
                </a:lnTo>
                <a:lnTo>
                  <a:pt x="5504053" y="733374"/>
                </a:lnTo>
                <a:lnTo>
                  <a:pt x="5499265" y="737527"/>
                </a:lnTo>
                <a:lnTo>
                  <a:pt x="5494261" y="741451"/>
                </a:lnTo>
                <a:lnTo>
                  <a:pt x="5489080" y="745134"/>
                </a:lnTo>
                <a:lnTo>
                  <a:pt x="5483720" y="748576"/>
                </a:lnTo>
                <a:lnTo>
                  <a:pt x="5478183" y="751764"/>
                </a:lnTo>
                <a:lnTo>
                  <a:pt x="5472481" y="754672"/>
                </a:lnTo>
                <a:lnTo>
                  <a:pt x="5466626" y="757326"/>
                </a:lnTo>
                <a:lnTo>
                  <a:pt x="5460619" y="759689"/>
                </a:lnTo>
                <a:lnTo>
                  <a:pt x="5454472" y="761771"/>
                </a:lnTo>
                <a:lnTo>
                  <a:pt x="5448198" y="763549"/>
                </a:lnTo>
                <a:lnTo>
                  <a:pt x="5441810" y="765035"/>
                </a:lnTo>
                <a:lnTo>
                  <a:pt x="5435295" y="766191"/>
                </a:lnTo>
                <a:lnTo>
                  <a:pt x="5428678" y="767029"/>
                </a:lnTo>
                <a:lnTo>
                  <a:pt x="5421973" y="767550"/>
                </a:lnTo>
                <a:lnTo>
                  <a:pt x="5415255" y="767715"/>
                </a:lnTo>
                <a:lnTo>
                  <a:pt x="132105" y="767715"/>
                </a:lnTo>
                <a:lnTo>
                  <a:pt x="125387" y="767550"/>
                </a:lnTo>
                <a:lnTo>
                  <a:pt x="118682" y="767029"/>
                </a:lnTo>
                <a:lnTo>
                  <a:pt x="112065" y="766191"/>
                </a:lnTo>
                <a:lnTo>
                  <a:pt x="105550" y="765035"/>
                </a:lnTo>
                <a:lnTo>
                  <a:pt x="99162" y="763549"/>
                </a:lnTo>
                <a:lnTo>
                  <a:pt x="92888" y="761771"/>
                </a:lnTo>
                <a:lnTo>
                  <a:pt x="86741" y="759689"/>
                </a:lnTo>
                <a:lnTo>
                  <a:pt x="80734" y="757326"/>
                </a:lnTo>
                <a:lnTo>
                  <a:pt x="74879" y="754672"/>
                </a:lnTo>
                <a:lnTo>
                  <a:pt x="69177" y="751764"/>
                </a:lnTo>
                <a:lnTo>
                  <a:pt x="63640" y="748576"/>
                </a:lnTo>
                <a:lnTo>
                  <a:pt x="58280" y="745134"/>
                </a:lnTo>
                <a:lnTo>
                  <a:pt x="53099" y="741451"/>
                </a:lnTo>
                <a:lnTo>
                  <a:pt x="48095" y="737527"/>
                </a:lnTo>
                <a:lnTo>
                  <a:pt x="43307" y="733374"/>
                </a:lnTo>
                <a:lnTo>
                  <a:pt x="38710" y="729005"/>
                </a:lnTo>
                <a:lnTo>
                  <a:pt x="34341" y="724408"/>
                </a:lnTo>
                <a:lnTo>
                  <a:pt x="30188" y="719620"/>
                </a:lnTo>
                <a:lnTo>
                  <a:pt x="26264" y="714616"/>
                </a:lnTo>
                <a:lnTo>
                  <a:pt x="22581" y="709435"/>
                </a:lnTo>
                <a:lnTo>
                  <a:pt x="19139" y="704075"/>
                </a:lnTo>
                <a:lnTo>
                  <a:pt x="15951" y="698538"/>
                </a:lnTo>
                <a:lnTo>
                  <a:pt x="13043" y="692836"/>
                </a:lnTo>
                <a:lnTo>
                  <a:pt x="10389" y="686981"/>
                </a:lnTo>
                <a:lnTo>
                  <a:pt x="8026" y="680974"/>
                </a:lnTo>
                <a:lnTo>
                  <a:pt x="5944" y="674827"/>
                </a:lnTo>
                <a:lnTo>
                  <a:pt x="4166" y="668553"/>
                </a:lnTo>
                <a:lnTo>
                  <a:pt x="2680" y="662165"/>
                </a:lnTo>
                <a:lnTo>
                  <a:pt x="1524" y="655650"/>
                </a:lnTo>
                <a:lnTo>
                  <a:pt x="686" y="649034"/>
                </a:lnTo>
                <a:lnTo>
                  <a:pt x="165" y="642328"/>
                </a:lnTo>
                <a:lnTo>
                  <a:pt x="0" y="635610"/>
                </a:lnTo>
                <a:lnTo>
                  <a:pt x="0" y="132105"/>
                </a:lnTo>
                <a:lnTo>
                  <a:pt x="165" y="125387"/>
                </a:lnTo>
                <a:moveTo>
                  <a:pt x="12700" y="132347"/>
                </a:moveTo>
                <a:lnTo>
                  <a:pt x="12700" y="132194"/>
                </a:lnTo>
                <a:lnTo>
                  <a:pt x="12700" y="635521"/>
                </a:lnTo>
                <a:lnTo>
                  <a:pt x="12700" y="635368"/>
                </a:lnTo>
                <a:lnTo>
                  <a:pt x="12865" y="641845"/>
                </a:lnTo>
                <a:lnTo>
                  <a:pt x="12840" y="641515"/>
                </a:lnTo>
                <a:lnTo>
                  <a:pt x="13335" y="647916"/>
                </a:lnTo>
                <a:lnTo>
                  <a:pt x="13297" y="647598"/>
                </a:lnTo>
                <a:lnTo>
                  <a:pt x="14097" y="653885"/>
                </a:lnTo>
                <a:lnTo>
                  <a:pt x="14046" y="653580"/>
                </a:lnTo>
                <a:lnTo>
                  <a:pt x="15164" y="659765"/>
                </a:lnTo>
                <a:lnTo>
                  <a:pt x="15088" y="659460"/>
                </a:lnTo>
                <a:lnTo>
                  <a:pt x="16497" y="665543"/>
                </a:lnTo>
                <a:lnTo>
                  <a:pt x="16421" y="665239"/>
                </a:lnTo>
                <a:lnTo>
                  <a:pt x="18110" y="671208"/>
                </a:lnTo>
                <a:lnTo>
                  <a:pt x="18021" y="670916"/>
                </a:lnTo>
                <a:lnTo>
                  <a:pt x="20003" y="676758"/>
                </a:lnTo>
                <a:lnTo>
                  <a:pt x="19888" y="676466"/>
                </a:lnTo>
                <a:lnTo>
                  <a:pt x="22149" y="682181"/>
                </a:lnTo>
                <a:lnTo>
                  <a:pt x="22022" y="681888"/>
                </a:lnTo>
                <a:lnTo>
                  <a:pt x="24549" y="687464"/>
                </a:lnTo>
                <a:lnTo>
                  <a:pt x="24409" y="687184"/>
                </a:lnTo>
                <a:lnTo>
                  <a:pt x="27191" y="692620"/>
                </a:lnTo>
                <a:lnTo>
                  <a:pt x="27038" y="692341"/>
                </a:lnTo>
                <a:lnTo>
                  <a:pt x="30074" y="697611"/>
                </a:lnTo>
                <a:lnTo>
                  <a:pt x="29909" y="697357"/>
                </a:lnTo>
                <a:lnTo>
                  <a:pt x="33185" y="702462"/>
                </a:lnTo>
                <a:lnTo>
                  <a:pt x="33020" y="702208"/>
                </a:lnTo>
                <a:lnTo>
                  <a:pt x="36525" y="707136"/>
                </a:lnTo>
                <a:lnTo>
                  <a:pt x="36347" y="706895"/>
                </a:lnTo>
                <a:lnTo>
                  <a:pt x="40081" y="711645"/>
                </a:lnTo>
                <a:lnTo>
                  <a:pt x="39891" y="711416"/>
                </a:lnTo>
                <a:lnTo>
                  <a:pt x="43840" y="715975"/>
                </a:lnTo>
                <a:lnTo>
                  <a:pt x="43637" y="715759"/>
                </a:lnTo>
                <a:lnTo>
                  <a:pt x="47803" y="720128"/>
                </a:lnTo>
                <a:lnTo>
                  <a:pt x="47587" y="719912"/>
                </a:lnTo>
                <a:lnTo>
                  <a:pt x="51956" y="724078"/>
                </a:lnTo>
                <a:lnTo>
                  <a:pt x="51740" y="723875"/>
                </a:lnTo>
                <a:lnTo>
                  <a:pt x="56299" y="727824"/>
                </a:lnTo>
                <a:lnTo>
                  <a:pt x="56070" y="727634"/>
                </a:lnTo>
                <a:lnTo>
                  <a:pt x="60820" y="731368"/>
                </a:lnTo>
                <a:lnTo>
                  <a:pt x="60579" y="731190"/>
                </a:lnTo>
                <a:lnTo>
                  <a:pt x="65507" y="734695"/>
                </a:lnTo>
                <a:lnTo>
                  <a:pt x="65253" y="734530"/>
                </a:lnTo>
                <a:lnTo>
                  <a:pt x="70358" y="737806"/>
                </a:lnTo>
                <a:lnTo>
                  <a:pt x="70104" y="737641"/>
                </a:lnTo>
                <a:lnTo>
                  <a:pt x="75374" y="740677"/>
                </a:lnTo>
                <a:lnTo>
                  <a:pt x="75095" y="740524"/>
                </a:lnTo>
                <a:lnTo>
                  <a:pt x="80531" y="743306"/>
                </a:lnTo>
                <a:lnTo>
                  <a:pt x="80251" y="743166"/>
                </a:lnTo>
                <a:lnTo>
                  <a:pt x="85827" y="745693"/>
                </a:lnTo>
                <a:lnTo>
                  <a:pt x="85535" y="745566"/>
                </a:lnTo>
                <a:lnTo>
                  <a:pt x="91249" y="747827"/>
                </a:lnTo>
                <a:lnTo>
                  <a:pt x="90957" y="747713"/>
                </a:lnTo>
                <a:lnTo>
                  <a:pt x="96799" y="749694"/>
                </a:lnTo>
                <a:lnTo>
                  <a:pt x="96507" y="749605"/>
                </a:lnTo>
                <a:lnTo>
                  <a:pt x="102476" y="751294"/>
                </a:lnTo>
                <a:lnTo>
                  <a:pt x="102172" y="751218"/>
                </a:lnTo>
                <a:lnTo>
                  <a:pt x="108255" y="752615"/>
                </a:lnTo>
                <a:lnTo>
                  <a:pt x="107950" y="752551"/>
                </a:lnTo>
                <a:lnTo>
                  <a:pt x="114135" y="753669"/>
                </a:lnTo>
                <a:lnTo>
                  <a:pt x="113830" y="753618"/>
                </a:lnTo>
                <a:lnTo>
                  <a:pt x="120117" y="754418"/>
                </a:lnTo>
                <a:lnTo>
                  <a:pt x="119799" y="754380"/>
                </a:lnTo>
                <a:lnTo>
                  <a:pt x="126200" y="754875"/>
                </a:lnTo>
                <a:lnTo>
                  <a:pt x="125870" y="754850"/>
                </a:lnTo>
                <a:lnTo>
                  <a:pt x="132347" y="755015"/>
                </a:lnTo>
                <a:lnTo>
                  <a:pt x="132194" y="755015"/>
                </a:lnTo>
                <a:lnTo>
                  <a:pt x="5415166" y="755015"/>
                </a:lnTo>
                <a:lnTo>
                  <a:pt x="5415013" y="755015"/>
                </a:lnTo>
                <a:lnTo>
                  <a:pt x="5421490" y="754850"/>
                </a:lnTo>
                <a:lnTo>
                  <a:pt x="5421160" y="754875"/>
                </a:lnTo>
                <a:lnTo>
                  <a:pt x="5427561" y="754380"/>
                </a:lnTo>
                <a:lnTo>
                  <a:pt x="5427244" y="754418"/>
                </a:lnTo>
                <a:lnTo>
                  <a:pt x="5433530" y="753618"/>
                </a:lnTo>
                <a:lnTo>
                  <a:pt x="5433225" y="753669"/>
                </a:lnTo>
                <a:lnTo>
                  <a:pt x="5439410" y="752551"/>
                </a:lnTo>
                <a:lnTo>
                  <a:pt x="5439105" y="752615"/>
                </a:lnTo>
                <a:lnTo>
                  <a:pt x="5445189" y="751218"/>
                </a:lnTo>
                <a:lnTo>
                  <a:pt x="5444884" y="751294"/>
                </a:lnTo>
                <a:lnTo>
                  <a:pt x="5450853" y="749605"/>
                </a:lnTo>
                <a:lnTo>
                  <a:pt x="5450561" y="749694"/>
                </a:lnTo>
                <a:lnTo>
                  <a:pt x="5456403" y="747713"/>
                </a:lnTo>
                <a:lnTo>
                  <a:pt x="5456110" y="747827"/>
                </a:lnTo>
                <a:lnTo>
                  <a:pt x="5461826" y="745566"/>
                </a:lnTo>
                <a:lnTo>
                  <a:pt x="5461533" y="745693"/>
                </a:lnTo>
                <a:lnTo>
                  <a:pt x="5467109" y="743166"/>
                </a:lnTo>
                <a:lnTo>
                  <a:pt x="5466829" y="743306"/>
                </a:lnTo>
                <a:lnTo>
                  <a:pt x="5472265" y="740524"/>
                </a:lnTo>
                <a:lnTo>
                  <a:pt x="5471985" y="740677"/>
                </a:lnTo>
                <a:lnTo>
                  <a:pt x="5477256" y="737641"/>
                </a:lnTo>
                <a:lnTo>
                  <a:pt x="5477002" y="737806"/>
                </a:lnTo>
                <a:lnTo>
                  <a:pt x="5482107" y="734530"/>
                </a:lnTo>
                <a:lnTo>
                  <a:pt x="5481853" y="734695"/>
                </a:lnTo>
                <a:lnTo>
                  <a:pt x="5486781" y="731190"/>
                </a:lnTo>
                <a:lnTo>
                  <a:pt x="5486540" y="731368"/>
                </a:lnTo>
                <a:lnTo>
                  <a:pt x="5491290" y="727634"/>
                </a:lnTo>
                <a:lnTo>
                  <a:pt x="5491061" y="727824"/>
                </a:lnTo>
                <a:lnTo>
                  <a:pt x="5495620" y="723875"/>
                </a:lnTo>
                <a:lnTo>
                  <a:pt x="5495404" y="724078"/>
                </a:lnTo>
                <a:lnTo>
                  <a:pt x="5499773" y="719912"/>
                </a:lnTo>
                <a:lnTo>
                  <a:pt x="5499557" y="720128"/>
                </a:lnTo>
                <a:lnTo>
                  <a:pt x="5503723" y="715759"/>
                </a:lnTo>
                <a:lnTo>
                  <a:pt x="5503519" y="715975"/>
                </a:lnTo>
                <a:lnTo>
                  <a:pt x="5507469" y="711416"/>
                </a:lnTo>
                <a:lnTo>
                  <a:pt x="5507279" y="711645"/>
                </a:lnTo>
                <a:lnTo>
                  <a:pt x="5511012" y="706895"/>
                </a:lnTo>
                <a:lnTo>
                  <a:pt x="5510835" y="707136"/>
                </a:lnTo>
                <a:lnTo>
                  <a:pt x="5514340" y="702208"/>
                </a:lnTo>
                <a:lnTo>
                  <a:pt x="5514175" y="702462"/>
                </a:lnTo>
                <a:lnTo>
                  <a:pt x="5517452" y="697357"/>
                </a:lnTo>
                <a:lnTo>
                  <a:pt x="5517286" y="697611"/>
                </a:lnTo>
                <a:lnTo>
                  <a:pt x="5520322" y="692341"/>
                </a:lnTo>
                <a:lnTo>
                  <a:pt x="5520169" y="692620"/>
                </a:lnTo>
                <a:lnTo>
                  <a:pt x="5522950" y="687184"/>
                </a:lnTo>
                <a:lnTo>
                  <a:pt x="5522811" y="687464"/>
                </a:lnTo>
                <a:lnTo>
                  <a:pt x="5525338" y="681888"/>
                </a:lnTo>
                <a:lnTo>
                  <a:pt x="5525211" y="682181"/>
                </a:lnTo>
                <a:lnTo>
                  <a:pt x="5527472" y="676466"/>
                </a:lnTo>
                <a:lnTo>
                  <a:pt x="5527358" y="676758"/>
                </a:lnTo>
                <a:lnTo>
                  <a:pt x="5529339" y="670916"/>
                </a:lnTo>
                <a:lnTo>
                  <a:pt x="5529250" y="671208"/>
                </a:lnTo>
                <a:lnTo>
                  <a:pt x="5530939" y="665239"/>
                </a:lnTo>
                <a:lnTo>
                  <a:pt x="5530863" y="665543"/>
                </a:lnTo>
                <a:lnTo>
                  <a:pt x="5532272" y="659460"/>
                </a:lnTo>
                <a:lnTo>
                  <a:pt x="5532196" y="659765"/>
                </a:lnTo>
                <a:lnTo>
                  <a:pt x="5533314" y="653580"/>
                </a:lnTo>
                <a:lnTo>
                  <a:pt x="5533263" y="653885"/>
                </a:lnTo>
                <a:lnTo>
                  <a:pt x="5534063" y="647598"/>
                </a:lnTo>
                <a:lnTo>
                  <a:pt x="5534025" y="647916"/>
                </a:lnTo>
                <a:lnTo>
                  <a:pt x="5534520" y="641515"/>
                </a:lnTo>
                <a:lnTo>
                  <a:pt x="5534495" y="641845"/>
                </a:lnTo>
                <a:lnTo>
                  <a:pt x="5534660" y="635368"/>
                </a:lnTo>
                <a:lnTo>
                  <a:pt x="5534660" y="635521"/>
                </a:lnTo>
                <a:lnTo>
                  <a:pt x="5534660" y="132194"/>
                </a:lnTo>
                <a:lnTo>
                  <a:pt x="5534660" y="132347"/>
                </a:lnTo>
                <a:lnTo>
                  <a:pt x="5534495" y="125870"/>
                </a:lnTo>
                <a:lnTo>
                  <a:pt x="5534520" y="126200"/>
                </a:lnTo>
                <a:lnTo>
                  <a:pt x="5534025" y="119799"/>
                </a:lnTo>
                <a:lnTo>
                  <a:pt x="5534063" y="120117"/>
                </a:lnTo>
                <a:lnTo>
                  <a:pt x="5533263" y="113830"/>
                </a:lnTo>
                <a:lnTo>
                  <a:pt x="5533314" y="114135"/>
                </a:lnTo>
                <a:lnTo>
                  <a:pt x="5532196" y="107950"/>
                </a:lnTo>
                <a:lnTo>
                  <a:pt x="5532272" y="108255"/>
                </a:lnTo>
                <a:lnTo>
                  <a:pt x="5530863" y="102171"/>
                </a:lnTo>
                <a:lnTo>
                  <a:pt x="5530939" y="102476"/>
                </a:lnTo>
                <a:lnTo>
                  <a:pt x="5529250" y="96507"/>
                </a:lnTo>
                <a:lnTo>
                  <a:pt x="5529339" y="96799"/>
                </a:lnTo>
                <a:lnTo>
                  <a:pt x="5527358" y="90957"/>
                </a:lnTo>
                <a:lnTo>
                  <a:pt x="5527472" y="91250"/>
                </a:lnTo>
                <a:lnTo>
                  <a:pt x="5525211" y="85535"/>
                </a:lnTo>
                <a:lnTo>
                  <a:pt x="5525338" y="85827"/>
                </a:lnTo>
                <a:lnTo>
                  <a:pt x="5522811" y="80251"/>
                </a:lnTo>
                <a:lnTo>
                  <a:pt x="5522950" y="80531"/>
                </a:lnTo>
                <a:lnTo>
                  <a:pt x="5520169" y="75095"/>
                </a:lnTo>
                <a:lnTo>
                  <a:pt x="5520322" y="75375"/>
                </a:lnTo>
                <a:lnTo>
                  <a:pt x="5517286" y="70104"/>
                </a:lnTo>
                <a:lnTo>
                  <a:pt x="5517452" y="70358"/>
                </a:lnTo>
                <a:lnTo>
                  <a:pt x="5514175" y="65253"/>
                </a:lnTo>
                <a:lnTo>
                  <a:pt x="5514340" y="65507"/>
                </a:lnTo>
                <a:lnTo>
                  <a:pt x="5510835" y="60579"/>
                </a:lnTo>
                <a:lnTo>
                  <a:pt x="5511012" y="60820"/>
                </a:lnTo>
                <a:lnTo>
                  <a:pt x="5507279" y="56070"/>
                </a:lnTo>
                <a:lnTo>
                  <a:pt x="5507469" y="56299"/>
                </a:lnTo>
                <a:lnTo>
                  <a:pt x="5503519" y="51740"/>
                </a:lnTo>
                <a:lnTo>
                  <a:pt x="5503723" y="51956"/>
                </a:lnTo>
                <a:lnTo>
                  <a:pt x="5499557" y="47587"/>
                </a:lnTo>
                <a:lnTo>
                  <a:pt x="5499773" y="47803"/>
                </a:lnTo>
                <a:lnTo>
                  <a:pt x="5495404" y="43637"/>
                </a:lnTo>
                <a:lnTo>
                  <a:pt x="5495620" y="43840"/>
                </a:lnTo>
                <a:lnTo>
                  <a:pt x="5491061" y="39891"/>
                </a:lnTo>
                <a:lnTo>
                  <a:pt x="5491290" y="40081"/>
                </a:lnTo>
                <a:lnTo>
                  <a:pt x="5486540" y="36347"/>
                </a:lnTo>
                <a:lnTo>
                  <a:pt x="5486781" y="36525"/>
                </a:lnTo>
                <a:lnTo>
                  <a:pt x="5481853" y="33020"/>
                </a:lnTo>
                <a:lnTo>
                  <a:pt x="5482107" y="33185"/>
                </a:lnTo>
                <a:lnTo>
                  <a:pt x="5477002" y="29908"/>
                </a:lnTo>
                <a:lnTo>
                  <a:pt x="5477256" y="30074"/>
                </a:lnTo>
                <a:lnTo>
                  <a:pt x="5471985" y="27038"/>
                </a:lnTo>
                <a:lnTo>
                  <a:pt x="5472265" y="27191"/>
                </a:lnTo>
                <a:lnTo>
                  <a:pt x="5466829" y="24409"/>
                </a:lnTo>
                <a:lnTo>
                  <a:pt x="5467109" y="24549"/>
                </a:lnTo>
                <a:lnTo>
                  <a:pt x="5461533" y="22022"/>
                </a:lnTo>
                <a:lnTo>
                  <a:pt x="5461826" y="22149"/>
                </a:lnTo>
                <a:lnTo>
                  <a:pt x="5456110" y="19888"/>
                </a:lnTo>
                <a:lnTo>
                  <a:pt x="5456403" y="20003"/>
                </a:lnTo>
                <a:lnTo>
                  <a:pt x="5450561" y="18021"/>
                </a:lnTo>
                <a:lnTo>
                  <a:pt x="5450853" y="18110"/>
                </a:lnTo>
                <a:lnTo>
                  <a:pt x="5444884" y="16421"/>
                </a:lnTo>
                <a:lnTo>
                  <a:pt x="5445189" y="16497"/>
                </a:lnTo>
                <a:lnTo>
                  <a:pt x="5439105" y="15088"/>
                </a:lnTo>
                <a:lnTo>
                  <a:pt x="5439410" y="15164"/>
                </a:lnTo>
                <a:lnTo>
                  <a:pt x="5433225" y="14046"/>
                </a:lnTo>
                <a:lnTo>
                  <a:pt x="5433530" y="14097"/>
                </a:lnTo>
                <a:lnTo>
                  <a:pt x="5427244" y="13297"/>
                </a:lnTo>
                <a:lnTo>
                  <a:pt x="5427561" y="13335"/>
                </a:lnTo>
                <a:lnTo>
                  <a:pt x="5421160" y="12840"/>
                </a:lnTo>
                <a:lnTo>
                  <a:pt x="5421490" y="12865"/>
                </a:lnTo>
                <a:lnTo>
                  <a:pt x="5415013" y="12700"/>
                </a:lnTo>
                <a:lnTo>
                  <a:pt x="5415166" y="12700"/>
                </a:lnTo>
                <a:lnTo>
                  <a:pt x="132194" y="12700"/>
                </a:lnTo>
                <a:lnTo>
                  <a:pt x="132347" y="12700"/>
                </a:lnTo>
                <a:lnTo>
                  <a:pt x="125870" y="12865"/>
                </a:lnTo>
                <a:lnTo>
                  <a:pt x="126200" y="12840"/>
                </a:lnTo>
                <a:lnTo>
                  <a:pt x="119799" y="13335"/>
                </a:lnTo>
                <a:lnTo>
                  <a:pt x="120117" y="13297"/>
                </a:lnTo>
                <a:lnTo>
                  <a:pt x="113830" y="14097"/>
                </a:lnTo>
                <a:lnTo>
                  <a:pt x="114135" y="14046"/>
                </a:lnTo>
                <a:lnTo>
                  <a:pt x="107950" y="15164"/>
                </a:lnTo>
                <a:lnTo>
                  <a:pt x="108255" y="15088"/>
                </a:lnTo>
                <a:lnTo>
                  <a:pt x="102172" y="16497"/>
                </a:lnTo>
                <a:lnTo>
                  <a:pt x="102476" y="16421"/>
                </a:lnTo>
                <a:lnTo>
                  <a:pt x="96507" y="18110"/>
                </a:lnTo>
                <a:lnTo>
                  <a:pt x="96799" y="18021"/>
                </a:lnTo>
                <a:lnTo>
                  <a:pt x="90957" y="20003"/>
                </a:lnTo>
                <a:lnTo>
                  <a:pt x="91249" y="19888"/>
                </a:lnTo>
                <a:lnTo>
                  <a:pt x="85535" y="22149"/>
                </a:lnTo>
                <a:lnTo>
                  <a:pt x="85827" y="22022"/>
                </a:lnTo>
                <a:lnTo>
                  <a:pt x="80251" y="24549"/>
                </a:lnTo>
                <a:lnTo>
                  <a:pt x="80531" y="24409"/>
                </a:lnTo>
                <a:lnTo>
                  <a:pt x="75095" y="27191"/>
                </a:lnTo>
                <a:lnTo>
                  <a:pt x="75374" y="27038"/>
                </a:lnTo>
                <a:lnTo>
                  <a:pt x="70104" y="30074"/>
                </a:lnTo>
                <a:lnTo>
                  <a:pt x="70358" y="29908"/>
                </a:lnTo>
                <a:lnTo>
                  <a:pt x="65253" y="33185"/>
                </a:lnTo>
                <a:lnTo>
                  <a:pt x="65507" y="33020"/>
                </a:lnTo>
                <a:lnTo>
                  <a:pt x="60579" y="36525"/>
                </a:lnTo>
                <a:lnTo>
                  <a:pt x="60820" y="36347"/>
                </a:lnTo>
                <a:lnTo>
                  <a:pt x="56070" y="40081"/>
                </a:lnTo>
                <a:lnTo>
                  <a:pt x="56299" y="39891"/>
                </a:lnTo>
                <a:lnTo>
                  <a:pt x="51740" y="43840"/>
                </a:lnTo>
                <a:lnTo>
                  <a:pt x="51956" y="43637"/>
                </a:lnTo>
                <a:lnTo>
                  <a:pt x="47587" y="47803"/>
                </a:lnTo>
                <a:lnTo>
                  <a:pt x="47803" y="47587"/>
                </a:lnTo>
                <a:lnTo>
                  <a:pt x="43637" y="51956"/>
                </a:lnTo>
                <a:lnTo>
                  <a:pt x="43840" y="51740"/>
                </a:lnTo>
                <a:lnTo>
                  <a:pt x="39891" y="56299"/>
                </a:lnTo>
                <a:lnTo>
                  <a:pt x="40081" y="56070"/>
                </a:lnTo>
                <a:lnTo>
                  <a:pt x="36347" y="60820"/>
                </a:lnTo>
                <a:lnTo>
                  <a:pt x="36525" y="60579"/>
                </a:lnTo>
                <a:lnTo>
                  <a:pt x="33020" y="65507"/>
                </a:lnTo>
                <a:lnTo>
                  <a:pt x="33185" y="65253"/>
                </a:lnTo>
                <a:lnTo>
                  <a:pt x="29909" y="70358"/>
                </a:lnTo>
                <a:lnTo>
                  <a:pt x="30074" y="70104"/>
                </a:lnTo>
                <a:lnTo>
                  <a:pt x="27038" y="75375"/>
                </a:lnTo>
                <a:lnTo>
                  <a:pt x="27191" y="75095"/>
                </a:lnTo>
                <a:lnTo>
                  <a:pt x="24409" y="80531"/>
                </a:lnTo>
                <a:lnTo>
                  <a:pt x="24549" y="80251"/>
                </a:lnTo>
                <a:lnTo>
                  <a:pt x="22022" y="85827"/>
                </a:lnTo>
                <a:lnTo>
                  <a:pt x="22149" y="85535"/>
                </a:lnTo>
                <a:lnTo>
                  <a:pt x="19888" y="91250"/>
                </a:lnTo>
                <a:lnTo>
                  <a:pt x="20003" y="90957"/>
                </a:lnTo>
                <a:lnTo>
                  <a:pt x="18021" y="96799"/>
                </a:lnTo>
                <a:lnTo>
                  <a:pt x="18110" y="96507"/>
                </a:lnTo>
                <a:lnTo>
                  <a:pt x="16421" y="102476"/>
                </a:lnTo>
                <a:lnTo>
                  <a:pt x="16497" y="102171"/>
                </a:lnTo>
                <a:lnTo>
                  <a:pt x="15088" y="108255"/>
                </a:lnTo>
                <a:lnTo>
                  <a:pt x="15164" y="107950"/>
                </a:lnTo>
                <a:lnTo>
                  <a:pt x="14046" y="114135"/>
                </a:lnTo>
                <a:lnTo>
                  <a:pt x="14097" y="113830"/>
                </a:lnTo>
                <a:lnTo>
                  <a:pt x="13297" y="120117"/>
                </a:lnTo>
                <a:lnTo>
                  <a:pt x="13335" y="119799"/>
                </a:lnTo>
                <a:lnTo>
                  <a:pt x="12840" y="126200"/>
                </a:lnTo>
                <a:lnTo>
                  <a:pt x="12865" y="125870"/>
                </a:lnTo>
                <a:lnTo>
                  <a:pt x="12700" y="132347"/>
                </a:lnTo>
              </a:path>
            </a:pathLst>
          </a:custGeom>
          <a:solidFill>
            <a:srgbClr val="41719C">
              <a:alpha val="50200"/>
            </a:srgbClr>
          </a:solidFill>
          <a:ln w="12700" cap="sq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" name="TextBox 7"/>
          <p:cNvSpPr txBox="1"/>
          <p:nvPr/>
        </p:nvSpPr>
        <p:spPr>
          <a:xfrm>
            <a:off x="128295" y="271050"/>
            <a:ext cx="5361025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sz="2400" dirty="0" b="0" i="0" smtClean="0">
                <a:solidFill>
                  <a:srgbClr val="FFFFFF"/>
                </a:solidFill>
                <a:latin typeface="Microsoft YaHei" pitchFamily="18"/>
                <a:cs typeface="Microsoft YaHei" pitchFamily="18"/>
              </a:rPr>
              <a:t>一、</a:t>
            </a:r>
            <a:r>
              <a:rPr sz="2400" dirty="0" b="0" i="0" smtClean="0">
                <a:solidFill>
                  <a:srgbClr val="FFFFFF"/>
                </a:solidFill>
                <a:latin typeface="Microsoft YaHei" pitchFamily="18"/>
                <a:cs typeface="Microsoft YaHei" pitchFamily="18"/>
              </a:rPr>
              <a:t>3</a:t>
            </a:r>
            <a:r>
              <a:rPr sz="2400" dirty="0" b="0" i="0" smtClean="0">
                <a:solidFill>
                  <a:srgbClr val="FFFFFF"/>
                </a:solidFill>
                <a:latin typeface="Microsoft YaHei" pitchFamily="18"/>
                <a:cs typeface="Microsoft YaHei" pitchFamily="18"/>
              </a:rPr>
              <a:t>栋一</a:t>
            </a:r>
            <a:r>
              <a:rPr sz="2400" dirty="0" b="0" i="0" smtClean="0">
                <a:solidFill>
                  <a:srgbClr val="FFFFFF"/>
                </a:solidFill>
                <a:latin typeface="Microsoft YaHei" pitchFamily="18"/>
                <a:cs typeface="Microsoft YaHei" pitchFamily="18"/>
              </a:rPr>
              <a:t>单</a:t>
            </a:r>
            <a:r>
              <a:rPr sz="2400" dirty="0" b="0" i="0" smtClean="0">
                <a:solidFill>
                  <a:srgbClr val="FFFFFF"/>
                </a:solidFill>
                <a:latin typeface="Microsoft YaHei" pitchFamily="18"/>
                <a:cs typeface="Microsoft YaHei" pitchFamily="18"/>
              </a:rPr>
              <a:t>元和3栋二单元之间垃圾点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3483648"/>
            <a:ext cx="12187555" cy="19050"/>
          </a:xfrm>
          <a:custGeom>
            <a:avLst/>
            <a:gdLst>
              <a:gd name="connsiteX0" fmla="*/ 0 w 12187555"/>
              <a:gd name="connsiteY0" fmla="*/ 0 h 19050"/>
              <a:gd name="connsiteX1" fmla="*/ 12187555 w 12187555"/>
              <a:gd name="connsiteY1" fmla="*/ 0 h 19050"/>
              <a:gd name="connsiteX2" fmla="*/ 12187555 w 12187555"/>
              <a:gd name="connsiteY2" fmla="*/ 19050 h 19050"/>
              <a:gd name="connsiteX3" fmla="*/ 0 w 12187555"/>
              <a:gd name="connsiteY3" fmla="*/ 19050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187555" h="19050">
                <a:moveTo>
                  <a:pt x="0" y="0"/>
                </a:moveTo>
                <a:lnTo>
                  <a:pt x="12187555" y="0"/>
                </a:lnTo>
                <a:lnTo>
                  <a:pt x="12187555" y="19050"/>
                </a:lnTo>
                <a:lnTo>
                  <a:pt x="0" y="19050"/>
                </a:lnTo>
              </a:path>
            </a:pathLst>
          </a:custGeom>
          <a:solidFill>
            <a:srgbClr val="5B9BD5">
              <a:alpha val="100000"/>
            </a:srgbClr>
          </a:solidFill>
          <a:ln w="12700" cap="sq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9" name="Picture 9"/>
          <p:cNvPicPr>
            <a:picLocks noChangeAspect="0" noChangeArrowheads="0"/>
          </p:cNvPicPr>
          <p:nvPr/>
        </p:nvPicPr>
        <p:blipFill>
          <a:blip r:embed="rId_QHaM" cstate="print"/>
          <a:srcRect/>
          <a:stretch>
            <a:fillRect/>
          </a:stretch>
        </p:blipFill>
        <p:spPr bwMode="auto">
          <a:xfrm>
            <a:off x="280416" y="1011936"/>
            <a:ext cx="5242560" cy="2397252"/>
          </a:xfrm>
          <a:prstGeom prst="rect">
            <a:avLst/>
          </a:prstGeom>
          <a:noFill/>
        </p:spPr>
      </p:pic>
      <p:pic>
        <p:nvPicPr>
          <p:cNvPr id="10" name="Picture 10"/>
          <p:cNvPicPr>
            <a:picLocks noChangeAspect="0" noChangeArrowheads="0"/>
          </p:cNvPicPr>
          <p:nvPr/>
        </p:nvPicPr>
        <p:blipFill>
          <a:blip r:embed="rId_IUdG" cstate="print"/>
          <a:srcRect/>
          <a:stretch>
            <a:fillRect/>
          </a:stretch>
        </p:blipFill>
        <p:spPr bwMode="auto">
          <a:xfrm>
            <a:off x="6583680" y="1013460"/>
            <a:ext cx="5242560" cy="2397252"/>
          </a:xfrm>
          <a:prstGeom prst="rect">
            <a:avLst/>
          </a:prstGeom>
          <a:noFill/>
        </p:spPr>
      </p:pic>
      <p:sp>
        <p:nvSpPr>
          <p:cNvPr id="11" name="Freeform 11"/>
          <p:cNvSpPr/>
          <p:nvPr/>
        </p:nvSpPr>
        <p:spPr>
          <a:xfrm>
            <a:off x="5524500" y="2004060"/>
            <a:ext cx="1059180" cy="374904"/>
          </a:xfrm>
          <a:custGeom>
            <a:avLst/>
            <a:gdLst>
              <a:gd name="connsiteX0" fmla="*/ 0 w 1059180"/>
              <a:gd name="connsiteY0" fmla="*/ 92964 h 374904"/>
              <a:gd name="connsiteX1" fmla="*/ 871728 w 1059180"/>
              <a:gd name="connsiteY1" fmla="*/ 92964 h 374904"/>
              <a:gd name="connsiteX2" fmla="*/ 871728 w 1059180"/>
              <a:gd name="connsiteY2" fmla="*/ 0 h 374904"/>
              <a:gd name="connsiteX3" fmla="*/ 1059180 w 1059180"/>
              <a:gd name="connsiteY3" fmla="*/ 187452 h 374904"/>
              <a:gd name="connsiteX4" fmla="*/ 871728 w 1059180"/>
              <a:gd name="connsiteY4" fmla="*/ 374904 h 374904"/>
              <a:gd name="connsiteX5" fmla="*/ 871728 w 1059180"/>
              <a:gd name="connsiteY5" fmla="*/ 280416 h 374904"/>
              <a:gd name="connsiteX6" fmla="*/ 0 w 1059180"/>
              <a:gd name="connsiteY6" fmla="*/ 280416 h 374904"/>
              <a:gd name="connsiteX7" fmla="*/ 0 w 1059180"/>
              <a:gd name="connsiteY7" fmla="*/ 92964 h 3749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059180" h="374904">
                <a:moveTo>
                  <a:pt x="0" y="92964"/>
                </a:moveTo>
                <a:lnTo>
                  <a:pt x="871728" y="92964"/>
                </a:lnTo>
                <a:lnTo>
                  <a:pt x="871728" y="0"/>
                </a:lnTo>
                <a:lnTo>
                  <a:pt x="1059180" y="187452"/>
                </a:lnTo>
                <a:lnTo>
                  <a:pt x="871728" y="374904"/>
                </a:lnTo>
                <a:lnTo>
                  <a:pt x="871728" y="280416"/>
                </a:lnTo>
                <a:lnTo>
                  <a:pt x="0" y="280416"/>
                </a:lnTo>
                <a:lnTo>
                  <a:pt x="0" y="92964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sq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Freeform 12"/>
          <p:cNvSpPr/>
          <p:nvPr/>
        </p:nvSpPr>
        <p:spPr>
          <a:xfrm>
            <a:off x="5517515" y="1988096"/>
            <a:ext cx="1075144" cy="405943"/>
          </a:xfrm>
          <a:custGeom>
            <a:avLst/>
            <a:gdLst>
              <a:gd name="connsiteX0" fmla="*/ 878522 w 1075144"/>
              <a:gd name="connsiteY0" fmla="*/ 102794 h 405943"/>
              <a:gd name="connsiteX1" fmla="*/ 872172 w 1075144"/>
              <a:gd name="connsiteY1" fmla="*/ 109144 h 405943"/>
              <a:gd name="connsiteX2" fmla="*/ 872172 w 1075144"/>
              <a:gd name="connsiteY2" fmla="*/ 0 h 405943"/>
              <a:gd name="connsiteX3" fmla="*/ 1075144 w 1075144"/>
              <a:gd name="connsiteY3" fmla="*/ 202971 h 405943"/>
              <a:gd name="connsiteX4" fmla="*/ 872172 w 1075144"/>
              <a:gd name="connsiteY4" fmla="*/ 405943 h 405943"/>
              <a:gd name="connsiteX5" fmla="*/ 872172 w 1075144"/>
              <a:gd name="connsiteY5" fmla="*/ 296799 h 405943"/>
              <a:gd name="connsiteX6" fmla="*/ 878522 w 1075144"/>
              <a:gd name="connsiteY6" fmla="*/ 303149 h 405943"/>
              <a:gd name="connsiteX7" fmla="*/ 0 w 1075144"/>
              <a:gd name="connsiteY7" fmla="*/ 303149 h 405943"/>
              <a:gd name="connsiteX8" fmla="*/ 0 w 1075144"/>
              <a:gd name="connsiteY8" fmla="*/ 102794 h 405943"/>
              <a:gd name="connsiteX9" fmla="*/ 878522 w 1075144"/>
              <a:gd name="connsiteY9" fmla="*/ 102794 h 405943"/>
              <a:gd name="connsiteX11" fmla="*/ 6350 w 1075144"/>
              <a:gd name="connsiteY11" fmla="*/ 115494 h 405943"/>
              <a:gd name="connsiteX12" fmla="*/ 12700 w 1075144"/>
              <a:gd name="connsiteY12" fmla="*/ 109144 h 405943"/>
              <a:gd name="connsiteX13" fmla="*/ 12700 w 1075144"/>
              <a:gd name="connsiteY13" fmla="*/ 296799 h 405943"/>
              <a:gd name="connsiteX14" fmla="*/ 6350 w 1075144"/>
              <a:gd name="connsiteY14" fmla="*/ 290449 h 405943"/>
              <a:gd name="connsiteX15" fmla="*/ 884872 w 1075144"/>
              <a:gd name="connsiteY15" fmla="*/ 290449 h 405943"/>
              <a:gd name="connsiteX16" fmla="*/ 884872 w 1075144"/>
              <a:gd name="connsiteY16" fmla="*/ 390614 h 405943"/>
              <a:gd name="connsiteX17" fmla="*/ 874026 w 1075144"/>
              <a:gd name="connsiteY17" fmla="*/ 386118 h 405943"/>
              <a:gd name="connsiteX18" fmla="*/ 1061669 w 1075144"/>
              <a:gd name="connsiteY18" fmla="*/ 198476 h 405943"/>
              <a:gd name="connsiteX19" fmla="*/ 1061669 w 1075144"/>
              <a:gd name="connsiteY19" fmla="*/ 207467 h 405943"/>
              <a:gd name="connsiteX20" fmla="*/ 874026 w 1075144"/>
              <a:gd name="connsiteY20" fmla="*/ 19825 h 405943"/>
              <a:gd name="connsiteX21" fmla="*/ 884872 w 1075144"/>
              <a:gd name="connsiteY21" fmla="*/ 15329 h 405943"/>
              <a:gd name="connsiteX22" fmla="*/ 884872 w 1075144"/>
              <a:gd name="connsiteY22" fmla="*/ 115494 h 405943"/>
              <a:gd name="connsiteX23" fmla="*/ 6350 w 1075144"/>
              <a:gd name="connsiteY23" fmla="*/ 115494 h 405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075144" h="405943">
                <a:moveTo>
                  <a:pt x="878522" y="102794"/>
                </a:moveTo>
                <a:lnTo>
                  <a:pt x="872172" y="109144"/>
                </a:lnTo>
                <a:lnTo>
                  <a:pt x="872172" y="0"/>
                </a:lnTo>
                <a:lnTo>
                  <a:pt x="1075144" y="202971"/>
                </a:lnTo>
                <a:lnTo>
                  <a:pt x="872172" y="405943"/>
                </a:lnTo>
                <a:lnTo>
                  <a:pt x="872172" y="296799"/>
                </a:lnTo>
                <a:lnTo>
                  <a:pt x="878522" y="303149"/>
                </a:lnTo>
                <a:lnTo>
                  <a:pt x="0" y="303149"/>
                </a:lnTo>
                <a:lnTo>
                  <a:pt x="0" y="102794"/>
                </a:lnTo>
                <a:lnTo>
                  <a:pt x="878522" y="102794"/>
                </a:lnTo>
                <a:moveTo>
                  <a:pt x="6350" y="115494"/>
                </a:moveTo>
                <a:lnTo>
                  <a:pt x="12700" y="109144"/>
                </a:lnTo>
                <a:lnTo>
                  <a:pt x="12700" y="296799"/>
                </a:lnTo>
                <a:lnTo>
                  <a:pt x="6350" y="290449"/>
                </a:lnTo>
                <a:lnTo>
                  <a:pt x="884872" y="290449"/>
                </a:lnTo>
                <a:lnTo>
                  <a:pt x="884872" y="390614"/>
                </a:lnTo>
                <a:lnTo>
                  <a:pt x="874026" y="386118"/>
                </a:lnTo>
                <a:lnTo>
                  <a:pt x="1061669" y="198476"/>
                </a:lnTo>
                <a:lnTo>
                  <a:pt x="1061669" y="207467"/>
                </a:lnTo>
                <a:lnTo>
                  <a:pt x="874026" y="19825"/>
                </a:lnTo>
                <a:lnTo>
                  <a:pt x="884872" y="15329"/>
                </a:lnTo>
                <a:lnTo>
                  <a:pt x="884872" y="115494"/>
                </a:lnTo>
                <a:lnTo>
                  <a:pt x="6350" y="115494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sq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3" name="TextBox 13"/>
          <p:cNvSpPr txBox="1"/>
          <p:nvPr/>
        </p:nvSpPr>
        <p:spPr>
          <a:xfrm>
            <a:off x="5703570" y="1660915"/>
            <a:ext cx="836930" cy="3429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700"/>
              </a:lnSpc>
              <a:spcBef>
                <a:spcPts val="0"/>
              </a:spcBef>
            </a:pPr>
            <a:r>
              <a:rPr sz="2795" dirty="0" b="1" i="0" smtClean="0">
                <a:solidFill>
                  <a:srgbClr val="FF0000"/>
                </a:solidFill>
                <a:latin typeface="Microsoft YaHei UI Regular" pitchFamily="18"/>
                <a:cs typeface="Microsoft YaHei UI Regular" pitchFamily="18"/>
              </a:rPr>
              <a:t>移位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75755" y="1101946"/>
            <a:ext cx="890905" cy="254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sz="2005" dirty="0" b="1" i="0" smtClean="0">
                <a:solidFill>
                  <a:srgbClr val="FF0000"/>
                </a:solidFill>
                <a:latin typeface="Microsoft YaHei UI Regular" pitchFamily="18"/>
                <a:cs typeface="Microsoft YaHei UI Regular" pitchFamily="18"/>
              </a:rPr>
              <a:t>新位置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2110" y="1101946"/>
            <a:ext cx="890905" cy="254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sz="2005" dirty="0" b="1" i="0" smtClean="0">
                <a:solidFill>
                  <a:srgbClr val="FF0000"/>
                </a:solidFill>
                <a:latin typeface="Microsoft YaHei UI Regular" pitchFamily="18"/>
                <a:cs typeface="Microsoft YaHei UI Regular" pitchFamily="18"/>
              </a:rPr>
              <a:t>原位</a:t>
            </a:r>
            <a:r>
              <a:rPr sz="2005" dirty="0" b="1" i="0" smtClean="0">
                <a:solidFill>
                  <a:srgbClr val="FF0000"/>
                </a:solidFill>
                <a:latin typeface="Microsoft YaHei UI Regular" pitchFamily="18"/>
                <a:cs typeface="Microsoft YaHei UI Regular" pitchFamily="18"/>
              </a:rPr>
              <a:t>置</a:t>
            </a:r>
          </a:p>
        </p:txBody>
      </p:sp>
      <p:pic>
        <p:nvPicPr>
          <p:cNvPr id="16" name="Picture 16"/>
          <p:cNvPicPr>
            <a:picLocks noChangeAspect="0" noChangeArrowheads="0"/>
          </p:cNvPicPr>
          <p:nvPr/>
        </p:nvPicPr>
        <p:blipFill>
          <a:blip r:embed="rId_VpXY" cstate="print"/>
          <a:srcRect/>
          <a:stretch>
            <a:fillRect/>
          </a:stretch>
        </p:blipFill>
        <p:spPr bwMode="auto">
          <a:xfrm>
            <a:off x="280416" y="3557016"/>
            <a:ext cx="5254752" cy="2779776"/>
          </a:xfrm>
          <a:prstGeom prst="rect">
            <a:avLst/>
          </a:prstGeom>
          <a:noFill/>
        </p:spPr>
      </p:pic>
      <p:sp>
        <p:nvSpPr>
          <p:cNvPr id="17" name="Freeform 17"/>
          <p:cNvSpPr/>
          <p:nvPr/>
        </p:nvSpPr>
        <p:spPr>
          <a:xfrm>
            <a:off x="3882631" y="4957394"/>
            <a:ext cx="774852" cy="1232636"/>
          </a:xfrm>
          <a:custGeom>
            <a:avLst/>
            <a:gdLst>
              <a:gd name="connsiteX0" fmla="*/ 774852 w 774852"/>
              <a:gd name="connsiteY0" fmla="*/ 119558 h 1232636"/>
              <a:gd name="connsiteX1" fmla="*/ 517881 w 774852"/>
              <a:gd name="connsiteY1" fmla="*/ 1232636 h 1232636"/>
              <a:gd name="connsiteX2" fmla="*/ 0 w 774852"/>
              <a:gd name="connsiteY2" fmla="*/ 1113079 h 1232636"/>
              <a:gd name="connsiteX3" fmla="*/ 256972 w 774852"/>
              <a:gd name="connsiteY3" fmla="*/ 0 h 1232636"/>
              <a:gd name="connsiteX4" fmla="*/ 774852 w 774852"/>
              <a:gd name="connsiteY4" fmla="*/ 119558 h 1232636"/>
              <a:gd name="connsiteX6" fmla="*/ 266967 w 774852"/>
              <a:gd name="connsiteY6" fmla="*/ 41402 h 1232636"/>
              <a:gd name="connsiteX7" fmla="*/ 289814 w 774852"/>
              <a:gd name="connsiteY7" fmla="*/ 27127 h 1232636"/>
              <a:gd name="connsiteX8" fmla="*/ 41415 w 774852"/>
              <a:gd name="connsiteY8" fmla="*/ 1103084 h 1232636"/>
              <a:gd name="connsiteX9" fmla="*/ 27140 w 774852"/>
              <a:gd name="connsiteY9" fmla="*/ 1080249 h 1232636"/>
              <a:gd name="connsiteX10" fmla="*/ 507886 w 774852"/>
              <a:gd name="connsiteY10" fmla="*/ 1191235 h 1232636"/>
              <a:gd name="connsiteX11" fmla="*/ 485039 w 774852"/>
              <a:gd name="connsiteY11" fmla="*/ 1205509 h 1232636"/>
              <a:gd name="connsiteX12" fmla="*/ 733438 w 774852"/>
              <a:gd name="connsiteY12" fmla="*/ 129553 h 1232636"/>
              <a:gd name="connsiteX13" fmla="*/ 747712 w 774852"/>
              <a:gd name="connsiteY13" fmla="*/ 152387 h 1232636"/>
              <a:gd name="connsiteX14" fmla="*/ 266967 w 774852"/>
              <a:gd name="connsiteY14" fmla="*/ 41402 h 12326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774852" h="1232636">
                <a:moveTo>
                  <a:pt x="774852" y="119558"/>
                </a:moveTo>
                <a:lnTo>
                  <a:pt x="517881" y="1232636"/>
                </a:lnTo>
                <a:lnTo>
                  <a:pt x="0" y="1113079"/>
                </a:lnTo>
                <a:lnTo>
                  <a:pt x="256972" y="0"/>
                </a:lnTo>
                <a:lnTo>
                  <a:pt x="774852" y="119558"/>
                </a:lnTo>
                <a:moveTo>
                  <a:pt x="266967" y="41402"/>
                </a:moveTo>
                <a:lnTo>
                  <a:pt x="289814" y="27127"/>
                </a:lnTo>
                <a:lnTo>
                  <a:pt x="41415" y="1103084"/>
                </a:lnTo>
                <a:lnTo>
                  <a:pt x="27140" y="1080249"/>
                </a:lnTo>
                <a:lnTo>
                  <a:pt x="507886" y="1191235"/>
                </a:lnTo>
                <a:lnTo>
                  <a:pt x="485039" y="1205509"/>
                </a:lnTo>
                <a:lnTo>
                  <a:pt x="733438" y="129553"/>
                </a:lnTo>
                <a:lnTo>
                  <a:pt x="747712" y="152387"/>
                </a:lnTo>
                <a:lnTo>
                  <a:pt x="266967" y="41402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sq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Freeform 18"/>
          <p:cNvSpPr/>
          <p:nvPr/>
        </p:nvSpPr>
        <p:spPr>
          <a:xfrm>
            <a:off x="569836" y="4330649"/>
            <a:ext cx="774852" cy="1232636"/>
          </a:xfrm>
          <a:custGeom>
            <a:avLst/>
            <a:gdLst>
              <a:gd name="connsiteX0" fmla="*/ 774852 w 774852"/>
              <a:gd name="connsiteY0" fmla="*/ 119558 h 1232636"/>
              <a:gd name="connsiteX1" fmla="*/ 517881 w 774852"/>
              <a:gd name="connsiteY1" fmla="*/ 1232636 h 1232636"/>
              <a:gd name="connsiteX2" fmla="*/ 0 w 774852"/>
              <a:gd name="connsiteY2" fmla="*/ 1113079 h 1232636"/>
              <a:gd name="connsiteX3" fmla="*/ 256972 w 774852"/>
              <a:gd name="connsiteY3" fmla="*/ 0 h 1232636"/>
              <a:gd name="connsiteX4" fmla="*/ 774852 w 774852"/>
              <a:gd name="connsiteY4" fmla="*/ 119558 h 1232636"/>
              <a:gd name="connsiteX6" fmla="*/ 266967 w 774852"/>
              <a:gd name="connsiteY6" fmla="*/ 41402 h 1232636"/>
              <a:gd name="connsiteX7" fmla="*/ 289814 w 774852"/>
              <a:gd name="connsiteY7" fmla="*/ 27127 h 1232636"/>
              <a:gd name="connsiteX8" fmla="*/ 41415 w 774852"/>
              <a:gd name="connsiteY8" fmla="*/ 1103084 h 1232636"/>
              <a:gd name="connsiteX9" fmla="*/ 27140 w 774852"/>
              <a:gd name="connsiteY9" fmla="*/ 1080249 h 1232636"/>
              <a:gd name="connsiteX10" fmla="*/ 507886 w 774852"/>
              <a:gd name="connsiteY10" fmla="*/ 1191235 h 1232636"/>
              <a:gd name="connsiteX11" fmla="*/ 485038 w 774852"/>
              <a:gd name="connsiteY11" fmla="*/ 1205509 h 1232636"/>
              <a:gd name="connsiteX12" fmla="*/ 733438 w 774852"/>
              <a:gd name="connsiteY12" fmla="*/ 129553 h 1232636"/>
              <a:gd name="connsiteX13" fmla="*/ 747713 w 774852"/>
              <a:gd name="connsiteY13" fmla="*/ 152387 h 1232636"/>
              <a:gd name="connsiteX14" fmla="*/ 266967 w 774852"/>
              <a:gd name="connsiteY14" fmla="*/ 41402 h 12326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774852" h="1232636">
                <a:moveTo>
                  <a:pt x="774852" y="119558"/>
                </a:moveTo>
                <a:lnTo>
                  <a:pt x="517881" y="1232636"/>
                </a:lnTo>
                <a:lnTo>
                  <a:pt x="0" y="1113079"/>
                </a:lnTo>
                <a:lnTo>
                  <a:pt x="256972" y="0"/>
                </a:lnTo>
                <a:lnTo>
                  <a:pt x="774852" y="119558"/>
                </a:lnTo>
                <a:moveTo>
                  <a:pt x="266967" y="41402"/>
                </a:moveTo>
                <a:lnTo>
                  <a:pt x="289814" y="27127"/>
                </a:lnTo>
                <a:lnTo>
                  <a:pt x="41415" y="1103084"/>
                </a:lnTo>
                <a:lnTo>
                  <a:pt x="27140" y="1080249"/>
                </a:lnTo>
                <a:lnTo>
                  <a:pt x="507886" y="1191235"/>
                </a:lnTo>
                <a:lnTo>
                  <a:pt x="485038" y="1205509"/>
                </a:lnTo>
                <a:lnTo>
                  <a:pt x="733438" y="129553"/>
                </a:lnTo>
                <a:lnTo>
                  <a:pt x="747713" y="152387"/>
                </a:lnTo>
                <a:lnTo>
                  <a:pt x="266967" y="41402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sq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TextBox 19"/>
          <p:cNvSpPr txBox="1"/>
          <p:nvPr/>
        </p:nvSpPr>
        <p:spPr>
          <a:xfrm rot="825152">
            <a:off x="938070" y="4460139"/>
            <a:ext cx="376542" cy="254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sz="2023" dirty="0" b="1" i="1" smtClean="0">
                <a:solidFill>
                  <a:srgbClr val="FF0000"/>
                </a:solidFill>
                <a:latin typeface="Microsoft YaHei UI Regular" pitchFamily="18"/>
                <a:cs typeface="Microsoft YaHei UI Regular" pitchFamily="18"/>
              </a:rPr>
              <a:t>原</a:t>
            </a:r>
          </a:p>
        </p:txBody>
      </p:sp>
      <p:sp>
        <p:nvSpPr>
          <p:cNvPr id="20" name="TextBox 20"/>
          <p:cNvSpPr txBox="1"/>
          <p:nvPr/>
        </p:nvSpPr>
        <p:spPr>
          <a:xfrm rot="825152">
            <a:off x="864334" y="4755884"/>
            <a:ext cx="376542" cy="254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sz="2023" dirty="0" b="1" i="1" smtClean="0">
                <a:solidFill>
                  <a:srgbClr val="FF0000"/>
                </a:solidFill>
                <a:latin typeface="Microsoft YaHei UI Regular" pitchFamily="18"/>
                <a:cs typeface="Microsoft YaHei UI Regular" pitchFamily="18"/>
              </a:rPr>
              <a:t>位</a:t>
            </a:r>
          </a:p>
        </p:txBody>
      </p:sp>
      <p:sp>
        <p:nvSpPr>
          <p:cNvPr id="21" name="TextBox 21"/>
          <p:cNvSpPr txBox="1"/>
          <p:nvPr/>
        </p:nvSpPr>
        <p:spPr>
          <a:xfrm rot="825214">
            <a:off x="790598" y="5051629"/>
            <a:ext cx="376542" cy="254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sz="2023" dirty="0" b="1" i="1" smtClean="0">
                <a:solidFill>
                  <a:srgbClr val="FF0000"/>
                </a:solidFill>
                <a:latin typeface="Microsoft YaHei UI Regular" pitchFamily="18"/>
                <a:cs typeface="Microsoft YaHei UI Regular" pitchFamily="18"/>
              </a:rPr>
              <a:t>置</a:t>
            </a:r>
          </a:p>
        </p:txBody>
      </p:sp>
      <p:sp>
        <p:nvSpPr>
          <p:cNvPr id="22" name="TextBox 22"/>
          <p:cNvSpPr txBox="1"/>
          <p:nvPr/>
        </p:nvSpPr>
        <p:spPr>
          <a:xfrm rot="825029">
            <a:off x="4220373" y="5156887"/>
            <a:ext cx="376542" cy="254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sz="2023" dirty="0" b="1" i="1" smtClean="0">
                <a:solidFill>
                  <a:srgbClr val="FF0000"/>
                </a:solidFill>
                <a:latin typeface="Microsoft YaHei UI Regular" pitchFamily="18"/>
                <a:cs typeface="Microsoft YaHei UI Regular" pitchFamily="18"/>
              </a:rPr>
              <a:t>新</a:t>
            </a:r>
          </a:p>
        </p:txBody>
      </p:sp>
      <p:sp>
        <p:nvSpPr>
          <p:cNvPr id="23" name="TextBox 23"/>
          <p:cNvSpPr txBox="1"/>
          <p:nvPr/>
        </p:nvSpPr>
        <p:spPr>
          <a:xfrm rot="825029">
            <a:off x="4146636" y="5452632"/>
            <a:ext cx="376542" cy="254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sz="2023" dirty="0" b="1" i="1" smtClean="0">
                <a:solidFill>
                  <a:srgbClr val="FF0000"/>
                </a:solidFill>
                <a:latin typeface="Microsoft YaHei UI Regular" pitchFamily="18"/>
                <a:cs typeface="Microsoft YaHei UI Regular" pitchFamily="18"/>
              </a:rPr>
              <a:t>位</a:t>
            </a:r>
          </a:p>
        </p:txBody>
      </p:sp>
      <p:sp>
        <p:nvSpPr>
          <p:cNvPr id="24" name="TextBox 24"/>
          <p:cNvSpPr txBox="1"/>
          <p:nvPr/>
        </p:nvSpPr>
        <p:spPr>
          <a:xfrm rot="825029">
            <a:off x="4072900" y="5748377"/>
            <a:ext cx="376542" cy="254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sz="2023" dirty="0" b="1" i="1" smtClean="0">
                <a:solidFill>
                  <a:srgbClr val="FF0000"/>
                </a:solidFill>
                <a:latin typeface="Microsoft YaHei UI Regular" pitchFamily="18"/>
                <a:cs typeface="Microsoft YaHei UI Regular" pitchFamily="18"/>
              </a:rPr>
              <a:t>置</a:t>
            </a:r>
          </a:p>
        </p:txBody>
      </p:sp>
      <p:sp>
        <p:nvSpPr>
          <p:cNvPr id="25" name="Freeform 25"/>
          <p:cNvSpPr/>
          <p:nvPr/>
        </p:nvSpPr>
        <p:spPr>
          <a:xfrm>
            <a:off x="1200785" y="4920475"/>
            <a:ext cx="2828925" cy="657504"/>
          </a:xfrm>
          <a:custGeom>
            <a:avLst/>
            <a:gdLst>
              <a:gd name="connsiteX0" fmla="*/ 92342 w 2828925"/>
              <a:gd name="connsiteY0" fmla="*/ 7417 h 657504"/>
              <a:gd name="connsiteX1" fmla="*/ 8598 w 2828925"/>
              <a:gd name="connsiteY1" fmla="*/ 35166 h 657504"/>
              <a:gd name="connsiteX2" fmla="*/ 9957 w 2828925"/>
              <a:gd name="connsiteY2" fmla="*/ 28727 h 657504"/>
              <a:gd name="connsiteX3" fmla="*/ 75324 w 2828925"/>
              <a:gd name="connsiteY3" fmla="*/ 87960 h 657504"/>
              <a:gd name="connsiteX4" fmla="*/ 76213 w 2828925"/>
              <a:gd name="connsiteY4" fmla="*/ 89154 h 657504"/>
              <a:gd name="connsiteX5" fmla="*/ 76568 w 2828925"/>
              <a:gd name="connsiteY5" fmla="*/ 90602 h 657504"/>
              <a:gd name="connsiteX6" fmla="*/ 76352 w 2828925"/>
              <a:gd name="connsiteY6" fmla="*/ 92075 h 657504"/>
              <a:gd name="connsiteX7" fmla="*/ 75590 w 2828925"/>
              <a:gd name="connsiteY7" fmla="*/ 93345 h 657504"/>
              <a:gd name="connsiteX8" fmla="*/ 74397 w 2828925"/>
              <a:gd name="connsiteY8" fmla="*/ 94234 h 657504"/>
              <a:gd name="connsiteX9" fmla="*/ 72949 w 2828925"/>
              <a:gd name="connsiteY9" fmla="*/ 94590 h 657504"/>
              <a:gd name="connsiteX10" fmla="*/ 71488 w 2828925"/>
              <a:gd name="connsiteY10" fmla="*/ 94374 h 657504"/>
              <a:gd name="connsiteX11" fmla="*/ 70206 w 2828925"/>
              <a:gd name="connsiteY11" fmla="*/ 93612 h 657504"/>
              <a:gd name="connsiteX12" fmla="*/ 0 w 2828925"/>
              <a:gd name="connsiteY12" fmla="*/ 29985 h 657504"/>
              <a:gd name="connsiteX13" fmla="*/ 89941 w 2828925"/>
              <a:gd name="connsiteY13" fmla="*/ 191 h 657504"/>
              <a:gd name="connsiteX14" fmla="*/ 91415 w 2828925"/>
              <a:gd name="connsiteY14" fmla="*/ 0 h 657504"/>
              <a:gd name="connsiteX15" fmla="*/ 92850 w 2828925"/>
              <a:gd name="connsiteY15" fmla="*/ 394 h 657504"/>
              <a:gd name="connsiteX16" fmla="*/ 94018 w 2828925"/>
              <a:gd name="connsiteY16" fmla="*/ 1308 h 657504"/>
              <a:gd name="connsiteX17" fmla="*/ 94755 w 2828925"/>
              <a:gd name="connsiteY17" fmla="*/ 2604 h 657504"/>
              <a:gd name="connsiteX18" fmla="*/ 94945 w 2828925"/>
              <a:gd name="connsiteY18" fmla="*/ 4077 h 657504"/>
              <a:gd name="connsiteX19" fmla="*/ 94539 w 2828925"/>
              <a:gd name="connsiteY19" fmla="*/ 5512 h 657504"/>
              <a:gd name="connsiteX20" fmla="*/ 93624 w 2828925"/>
              <a:gd name="connsiteY20" fmla="*/ 6693 h 657504"/>
              <a:gd name="connsiteX21" fmla="*/ 92342 w 2828925"/>
              <a:gd name="connsiteY21" fmla="*/ 7417 h 657504"/>
              <a:gd name="connsiteX23" fmla="*/ 2736583 w 2828925"/>
              <a:gd name="connsiteY23" fmla="*/ 650088 h 657504"/>
              <a:gd name="connsiteX24" fmla="*/ 2820327 w 2828925"/>
              <a:gd name="connsiteY24" fmla="*/ 622338 h 657504"/>
              <a:gd name="connsiteX25" fmla="*/ 2818968 w 2828925"/>
              <a:gd name="connsiteY25" fmla="*/ 628777 h 657504"/>
              <a:gd name="connsiteX26" fmla="*/ 2753601 w 2828925"/>
              <a:gd name="connsiteY26" fmla="*/ 569544 h 657504"/>
              <a:gd name="connsiteX27" fmla="*/ 2752712 w 2828925"/>
              <a:gd name="connsiteY27" fmla="*/ 568351 h 657504"/>
              <a:gd name="connsiteX28" fmla="*/ 2752357 w 2828925"/>
              <a:gd name="connsiteY28" fmla="*/ 566903 h 657504"/>
              <a:gd name="connsiteX29" fmla="*/ 2752572 w 2828925"/>
              <a:gd name="connsiteY29" fmla="*/ 565429 h 657504"/>
              <a:gd name="connsiteX30" fmla="*/ 2753334 w 2828925"/>
              <a:gd name="connsiteY30" fmla="*/ 564159 h 657504"/>
              <a:gd name="connsiteX31" fmla="*/ 2754528 w 2828925"/>
              <a:gd name="connsiteY31" fmla="*/ 563270 h 657504"/>
              <a:gd name="connsiteX32" fmla="*/ 2755976 w 2828925"/>
              <a:gd name="connsiteY32" fmla="*/ 562915 h 657504"/>
              <a:gd name="connsiteX33" fmla="*/ 2757437 w 2828925"/>
              <a:gd name="connsiteY33" fmla="*/ 563131 h 657504"/>
              <a:gd name="connsiteX34" fmla="*/ 2758719 w 2828925"/>
              <a:gd name="connsiteY34" fmla="*/ 563893 h 657504"/>
              <a:gd name="connsiteX35" fmla="*/ 2828925 w 2828925"/>
              <a:gd name="connsiteY35" fmla="*/ 627520 h 657504"/>
              <a:gd name="connsiteX36" fmla="*/ 2738983 w 2828925"/>
              <a:gd name="connsiteY36" fmla="*/ 657314 h 657504"/>
              <a:gd name="connsiteX37" fmla="*/ 2737510 w 2828925"/>
              <a:gd name="connsiteY37" fmla="*/ 657504 h 657504"/>
              <a:gd name="connsiteX38" fmla="*/ 2736075 w 2828925"/>
              <a:gd name="connsiteY38" fmla="*/ 657098 h 657504"/>
              <a:gd name="connsiteX39" fmla="*/ 2734907 w 2828925"/>
              <a:gd name="connsiteY39" fmla="*/ 656196 h 657504"/>
              <a:gd name="connsiteX40" fmla="*/ 2734170 w 2828925"/>
              <a:gd name="connsiteY40" fmla="*/ 654901 h 657504"/>
              <a:gd name="connsiteX41" fmla="*/ 2733980 w 2828925"/>
              <a:gd name="connsiteY41" fmla="*/ 653428 h 657504"/>
              <a:gd name="connsiteX42" fmla="*/ 2734386 w 2828925"/>
              <a:gd name="connsiteY42" fmla="*/ 651993 h 657504"/>
              <a:gd name="connsiteX43" fmla="*/ 2735288 w 2828925"/>
              <a:gd name="connsiteY43" fmla="*/ 650811 h 657504"/>
              <a:gd name="connsiteX44" fmla="*/ 2736583 w 2828925"/>
              <a:gd name="connsiteY44" fmla="*/ 650088 h 657504"/>
              <a:gd name="connsiteX46" fmla="*/ 8191 w 2828925"/>
              <a:gd name="connsiteY46" fmla="*/ 27826 h 657504"/>
              <a:gd name="connsiteX47" fmla="*/ 38011 w 2828925"/>
              <a:gd name="connsiteY47" fmla="*/ 34112 h 657504"/>
              <a:gd name="connsiteX48" fmla="*/ 36436 w 2828925"/>
              <a:gd name="connsiteY48" fmla="*/ 41580 h 657504"/>
              <a:gd name="connsiteX49" fmla="*/ 6617 w 2828925"/>
              <a:gd name="connsiteY49" fmla="*/ 35281 h 657504"/>
              <a:gd name="connsiteX50" fmla="*/ 8191 w 2828925"/>
              <a:gd name="connsiteY50" fmla="*/ 27826 h 657504"/>
              <a:gd name="connsiteX52" fmla="*/ 60376 w 2828925"/>
              <a:gd name="connsiteY52" fmla="*/ 38837 h 657504"/>
              <a:gd name="connsiteX53" fmla="*/ 90195 w 2828925"/>
              <a:gd name="connsiteY53" fmla="*/ 45136 h 657504"/>
              <a:gd name="connsiteX54" fmla="*/ 88621 w 2828925"/>
              <a:gd name="connsiteY54" fmla="*/ 52603 h 657504"/>
              <a:gd name="connsiteX55" fmla="*/ 58801 w 2828925"/>
              <a:gd name="connsiteY55" fmla="*/ 46304 h 657504"/>
              <a:gd name="connsiteX56" fmla="*/ 60376 w 2828925"/>
              <a:gd name="connsiteY56" fmla="*/ 38837 h 657504"/>
              <a:gd name="connsiteX58" fmla="*/ 112560 w 2828925"/>
              <a:gd name="connsiteY58" fmla="*/ 49860 h 657504"/>
              <a:gd name="connsiteX59" fmla="*/ 142380 w 2828925"/>
              <a:gd name="connsiteY59" fmla="*/ 56159 h 657504"/>
              <a:gd name="connsiteX60" fmla="*/ 140805 w 2828925"/>
              <a:gd name="connsiteY60" fmla="*/ 63627 h 657504"/>
              <a:gd name="connsiteX61" fmla="*/ 110985 w 2828925"/>
              <a:gd name="connsiteY61" fmla="*/ 57328 h 657504"/>
              <a:gd name="connsiteX62" fmla="*/ 112560 w 2828925"/>
              <a:gd name="connsiteY62" fmla="*/ 49860 h 657504"/>
              <a:gd name="connsiteX64" fmla="*/ 164757 w 2828925"/>
              <a:gd name="connsiteY64" fmla="*/ 60884 h 657504"/>
              <a:gd name="connsiteX65" fmla="*/ 194577 w 2828925"/>
              <a:gd name="connsiteY65" fmla="*/ 67183 h 657504"/>
              <a:gd name="connsiteX66" fmla="*/ 193002 w 2828925"/>
              <a:gd name="connsiteY66" fmla="*/ 74638 h 657504"/>
              <a:gd name="connsiteX67" fmla="*/ 163182 w 2828925"/>
              <a:gd name="connsiteY67" fmla="*/ 68352 h 657504"/>
              <a:gd name="connsiteX68" fmla="*/ 164757 w 2828925"/>
              <a:gd name="connsiteY68" fmla="*/ 60884 h 657504"/>
              <a:gd name="connsiteX70" fmla="*/ 216941 w 2828925"/>
              <a:gd name="connsiteY70" fmla="*/ 71908 h 657504"/>
              <a:gd name="connsiteX71" fmla="*/ 246761 w 2828925"/>
              <a:gd name="connsiteY71" fmla="*/ 78206 h 657504"/>
              <a:gd name="connsiteX72" fmla="*/ 245186 w 2828925"/>
              <a:gd name="connsiteY72" fmla="*/ 85674 h 657504"/>
              <a:gd name="connsiteX73" fmla="*/ 215367 w 2828925"/>
              <a:gd name="connsiteY73" fmla="*/ 79375 h 657504"/>
              <a:gd name="connsiteX74" fmla="*/ 216941 w 2828925"/>
              <a:gd name="connsiteY74" fmla="*/ 71908 h 657504"/>
              <a:gd name="connsiteX76" fmla="*/ 269126 w 2828925"/>
              <a:gd name="connsiteY76" fmla="*/ 82931 h 657504"/>
              <a:gd name="connsiteX77" fmla="*/ 298945 w 2828925"/>
              <a:gd name="connsiteY77" fmla="*/ 89230 h 657504"/>
              <a:gd name="connsiteX78" fmla="*/ 297370 w 2828925"/>
              <a:gd name="connsiteY78" fmla="*/ 96685 h 657504"/>
              <a:gd name="connsiteX79" fmla="*/ 267551 w 2828925"/>
              <a:gd name="connsiteY79" fmla="*/ 90386 h 657504"/>
              <a:gd name="connsiteX80" fmla="*/ 269126 w 2828925"/>
              <a:gd name="connsiteY80" fmla="*/ 82931 h 657504"/>
              <a:gd name="connsiteX82" fmla="*/ 321323 w 2828925"/>
              <a:gd name="connsiteY82" fmla="*/ 93955 h 657504"/>
              <a:gd name="connsiteX83" fmla="*/ 351142 w 2828925"/>
              <a:gd name="connsiteY83" fmla="*/ 100254 h 657504"/>
              <a:gd name="connsiteX84" fmla="*/ 349567 w 2828925"/>
              <a:gd name="connsiteY84" fmla="*/ 107709 h 657504"/>
              <a:gd name="connsiteX85" fmla="*/ 319748 w 2828925"/>
              <a:gd name="connsiteY85" fmla="*/ 101410 h 657504"/>
              <a:gd name="connsiteX86" fmla="*/ 321323 w 2828925"/>
              <a:gd name="connsiteY86" fmla="*/ 93955 h 657504"/>
              <a:gd name="connsiteX88" fmla="*/ 373507 w 2828925"/>
              <a:gd name="connsiteY88" fmla="*/ 104978 h 657504"/>
              <a:gd name="connsiteX89" fmla="*/ 403327 w 2828925"/>
              <a:gd name="connsiteY89" fmla="*/ 111277 h 657504"/>
              <a:gd name="connsiteX90" fmla="*/ 401752 w 2828925"/>
              <a:gd name="connsiteY90" fmla="*/ 118732 h 657504"/>
              <a:gd name="connsiteX91" fmla="*/ 371932 w 2828925"/>
              <a:gd name="connsiteY91" fmla="*/ 112433 h 657504"/>
              <a:gd name="connsiteX92" fmla="*/ 373507 w 2828925"/>
              <a:gd name="connsiteY92" fmla="*/ 104978 h 657504"/>
              <a:gd name="connsiteX94" fmla="*/ 425691 w 2828925"/>
              <a:gd name="connsiteY94" fmla="*/ 116002 h 657504"/>
              <a:gd name="connsiteX95" fmla="*/ 455511 w 2828925"/>
              <a:gd name="connsiteY95" fmla="*/ 122301 h 657504"/>
              <a:gd name="connsiteX96" fmla="*/ 453936 w 2828925"/>
              <a:gd name="connsiteY96" fmla="*/ 129756 h 657504"/>
              <a:gd name="connsiteX97" fmla="*/ 424116 w 2828925"/>
              <a:gd name="connsiteY97" fmla="*/ 123457 h 657504"/>
              <a:gd name="connsiteX98" fmla="*/ 425691 w 2828925"/>
              <a:gd name="connsiteY98" fmla="*/ 116002 h 657504"/>
              <a:gd name="connsiteX100" fmla="*/ 477888 w 2828925"/>
              <a:gd name="connsiteY100" fmla="*/ 127026 h 657504"/>
              <a:gd name="connsiteX101" fmla="*/ 507708 w 2828925"/>
              <a:gd name="connsiteY101" fmla="*/ 133325 h 657504"/>
              <a:gd name="connsiteX102" fmla="*/ 506133 w 2828925"/>
              <a:gd name="connsiteY102" fmla="*/ 140779 h 657504"/>
              <a:gd name="connsiteX103" fmla="*/ 476313 w 2828925"/>
              <a:gd name="connsiteY103" fmla="*/ 134481 h 657504"/>
              <a:gd name="connsiteX104" fmla="*/ 477888 w 2828925"/>
              <a:gd name="connsiteY104" fmla="*/ 127026 h 657504"/>
              <a:gd name="connsiteX106" fmla="*/ 530072 w 2828925"/>
              <a:gd name="connsiteY106" fmla="*/ 138049 h 657504"/>
              <a:gd name="connsiteX107" fmla="*/ 559892 w 2828925"/>
              <a:gd name="connsiteY107" fmla="*/ 144348 h 657504"/>
              <a:gd name="connsiteX108" fmla="*/ 558317 w 2828925"/>
              <a:gd name="connsiteY108" fmla="*/ 151803 h 657504"/>
              <a:gd name="connsiteX109" fmla="*/ 528498 w 2828925"/>
              <a:gd name="connsiteY109" fmla="*/ 145504 h 657504"/>
              <a:gd name="connsiteX110" fmla="*/ 530072 w 2828925"/>
              <a:gd name="connsiteY110" fmla="*/ 138049 h 657504"/>
              <a:gd name="connsiteX112" fmla="*/ 582257 w 2828925"/>
              <a:gd name="connsiteY112" fmla="*/ 149073 h 657504"/>
              <a:gd name="connsiteX113" fmla="*/ 612076 w 2828925"/>
              <a:gd name="connsiteY113" fmla="*/ 155372 h 657504"/>
              <a:gd name="connsiteX114" fmla="*/ 610502 w 2828925"/>
              <a:gd name="connsiteY114" fmla="*/ 162827 h 657504"/>
              <a:gd name="connsiteX115" fmla="*/ 580682 w 2828925"/>
              <a:gd name="connsiteY115" fmla="*/ 156528 h 657504"/>
              <a:gd name="connsiteX116" fmla="*/ 582257 w 2828925"/>
              <a:gd name="connsiteY116" fmla="*/ 149073 h 657504"/>
              <a:gd name="connsiteX118" fmla="*/ 634454 w 2828925"/>
              <a:gd name="connsiteY118" fmla="*/ 160096 h 657504"/>
              <a:gd name="connsiteX119" fmla="*/ 664273 w 2828925"/>
              <a:gd name="connsiteY119" fmla="*/ 166395 h 657504"/>
              <a:gd name="connsiteX120" fmla="*/ 662699 w 2828925"/>
              <a:gd name="connsiteY120" fmla="*/ 173850 h 657504"/>
              <a:gd name="connsiteX121" fmla="*/ 632879 w 2828925"/>
              <a:gd name="connsiteY121" fmla="*/ 167551 h 657504"/>
              <a:gd name="connsiteX122" fmla="*/ 634454 w 2828925"/>
              <a:gd name="connsiteY122" fmla="*/ 160096 h 657504"/>
              <a:gd name="connsiteX124" fmla="*/ 686638 w 2828925"/>
              <a:gd name="connsiteY124" fmla="*/ 171120 h 657504"/>
              <a:gd name="connsiteX125" fmla="*/ 716458 w 2828925"/>
              <a:gd name="connsiteY125" fmla="*/ 177419 h 657504"/>
              <a:gd name="connsiteX126" fmla="*/ 714883 w 2828925"/>
              <a:gd name="connsiteY126" fmla="*/ 184874 h 657504"/>
              <a:gd name="connsiteX127" fmla="*/ 685063 w 2828925"/>
              <a:gd name="connsiteY127" fmla="*/ 178575 h 657504"/>
              <a:gd name="connsiteX128" fmla="*/ 686638 w 2828925"/>
              <a:gd name="connsiteY128" fmla="*/ 171120 h 657504"/>
              <a:gd name="connsiteX130" fmla="*/ 738823 w 2828925"/>
              <a:gd name="connsiteY130" fmla="*/ 182144 h 657504"/>
              <a:gd name="connsiteX131" fmla="*/ 768642 w 2828925"/>
              <a:gd name="connsiteY131" fmla="*/ 188443 h 657504"/>
              <a:gd name="connsiteX132" fmla="*/ 767067 w 2828925"/>
              <a:gd name="connsiteY132" fmla="*/ 195898 h 657504"/>
              <a:gd name="connsiteX133" fmla="*/ 737248 w 2828925"/>
              <a:gd name="connsiteY133" fmla="*/ 189599 h 657504"/>
              <a:gd name="connsiteX134" fmla="*/ 738823 w 2828925"/>
              <a:gd name="connsiteY134" fmla="*/ 182144 h 657504"/>
              <a:gd name="connsiteX136" fmla="*/ 791020 w 2828925"/>
              <a:gd name="connsiteY136" fmla="*/ 193167 h 657504"/>
              <a:gd name="connsiteX137" fmla="*/ 820839 w 2828925"/>
              <a:gd name="connsiteY137" fmla="*/ 199466 h 657504"/>
              <a:gd name="connsiteX138" fmla="*/ 819264 w 2828925"/>
              <a:gd name="connsiteY138" fmla="*/ 206921 h 657504"/>
              <a:gd name="connsiteX139" fmla="*/ 789432 w 2828925"/>
              <a:gd name="connsiteY139" fmla="*/ 200622 h 657504"/>
              <a:gd name="connsiteX140" fmla="*/ 791020 w 2828925"/>
              <a:gd name="connsiteY140" fmla="*/ 193167 h 657504"/>
              <a:gd name="connsiteX142" fmla="*/ 843204 w 2828925"/>
              <a:gd name="connsiteY142" fmla="*/ 204191 h 657504"/>
              <a:gd name="connsiteX143" fmla="*/ 873023 w 2828925"/>
              <a:gd name="connsiteY143" fmla="*/ 210490 h 657504"/>
              <a:gd name="connsiteX144" fmla="*/ 871449 w 2828925"/>
              <a:gd name="connsiteY144" fmla="*/ 217945 h 657504"/>
              <a:gd name="connsiteX145" fmla="*/ 841629 w 2828925"/>
              <a:gd name="connsiteY145" fmla="*/ 211646 h 657504"/>
              <a:gd name="connsiteX146" fmla="*/ 843204 w 2828925"/>
              <a:gd name="connsiteY146" fmla="*/ 204191 h 657504"/>
              <a:gd name="connsiteX148" fmla="*/ 895388 w 2828925"/>
              <a:gd name="connsiteY148" fmla="*/ 215214 h 657504"/>
              <a:gd name="connsiteX149" fmla="*/ 925208 w 2828925"/>
              <a:gd name="connsiteY149" fmla="*/ 221514 h 657504"/>
              <a:gd name="connsiteX150" fmla="*/ 923633 w 2828925"/>
              <a:gd name="connsiteY150" fmla="*/ 228968 h 657504"/>
              <a:gd name="connsiteX151" fmla="*/ 893813 w 2828925"/>
              <a:gd name="connsiteY151" fmla="*/ 222669 h 657504"/>
              <a:gd name="connsiteX152" fmla="*/ 895388 w 2828925"/>
              <a:gd name="connsiteY152" fmla="*/ 215214 h 657504"/>
              <a:gd name="connsiteX154" fmla="*/ 947572 w 2828925"/>
              <a:gd name="connsiteY154" fmla="*/ 226238 h 657504"/>
              <a:gd name="connsiteX155" fmla="*/ 977405 w 2828925"/>
              <a:gd name="connsiteY155" fmla="*/ 232537 h 657504"/>
              <a:gd name="connsiteX156" fmla="*/ 975830 w 2828925"/>
              <a:gd name="connsiteY156" fmla="*/ 239992 h 657504"/>
              <a:gd name="connsiteX157" fmla="*/ 945997 w 2828925"/>
              <a:gd name="connsiteY157" fmla="*/ 233693 h 657504"/>
              <a:gd name="connsiteX158" fmla="*/ 947572 w 2828925"/>
              <a:gd name="connsiteY158" fmla="*/ 226238 h 657504"/>
              <a:gd name="connsiteX160" fmla="*/ 999769 w 2828925"/>
              <a:gd name="connsiteY160" fmla="*/ 237261 h 657504"/>
              <a:gd name="connsiteX161" fmla="*/ 1029589 w 2828925"/>
              <a:gd name="connsiteY161" fmla="*/ 243561 h 657504"/>
              <a:gd name="connsiteX162" fmla="*/ 1028014 w 2828925"/>
              <a:gd name="connsiteY162" fmla="*/ 251016 h 657504"/>
              <a:gd name="connsiteX163" fmla="*/ 998194 w 2828925"/>
              <a:gd name="connsiteY163" fmla="*/ 244716 h 657504"/>
              <a:gd name="connsiteX164" fmla="*/ 999769 w 2828925"/>
              <a:gd name="connsiteY164" fmla="*/ 237261 h 657504"/>
              <a:gd name="connsiteX166" fmla="*/ 1051954 w 2828925"/>
              <a:gd name="connsiteY166" fmla="*/ 248285 h 657504"/>
              <a:gd name="connsiteX167" fmla="*/ 1081773 w 2828925"/>
              <a:gd name="connsiteY167" fmla="*/ 254584 h 657504"/>
              <a:gd name="connsiteX168" fmla="*/ 1080198 w 2828925"/>
              <a:gd name="connsiteY168" fmla="*/ 262039 h 657504"/>
              <a:gd name="connsiteX169" fmla="*/ 1050379 w 2828925"/>
              <a:gd name="connsiteY169" fmla="*/ 255740 h 657504"/>
              <a:gd name="connsiteX170" fmla="*/ 1051954 w 2828925"/>
              <a:gd name="connsiteY170" fmla="*/ 248285 h 657504"/>
              <a:gd name="connsiteX172" fmla="*/ 1104138 w 2828925"/>
              <a:gd name="connsiteY172" fmla="*/ 259309 h 657504"/>
              <a:gd name="connsiteX173" fmla="*/ 1133970 w 2828925"/>
              <a:gd name="connsiteY173" fmla="*/ 265608 h 657504"/>
              <a:gd name="connsiteX174" fmla="*/ 1132395 w 2828925"/>
              <a:gd name="connsiteY174" fmla="*/ 273063 h 657504"/>
              <a:gd name="connsiteX175" fmla="*/ 1102563 w 2828925"/>
              <a:gd name="connsiteY175" fmla="*/ 266764 h 657504"/>
              <a:gd name="connsiteX176" fmla="*/ 1104138 w 2828925"/>
              <a:gd name="connsiteY176" fmla="*/ 259309 h 657504"/>
              <a:gd name="connsiteX178" fmla="*/ 1156335 w 2828925"/>
              <a:gd name="connsiteY178" fmla="*/ 270332 h 657504"/>
              <a:gd name="connsiteX179" fmla="*/ 1186155 w 2828925"/>
              <a:gd name="connsiteY179" fmla="*/ 276632 h 657504"/>
              <a:gd name="connsiteX180" fmla="*/ 1184580 w 2828925"/>
              <a:gd name="connsiteY180" fmla="*/ 284087 h 657504"/>
              <a:gd name="connsiteX181" fmla="*/ 1154760 w 2828925"/>
              <a:gd name="connsiteY181" fmla="*/ 277787 h 657504"/>
              <a:gd name="connsiteX182" fmla="*/ 1156335 w 2828925"/>
              <a:gd name="connsiteY182" fmla="*/ 270332 h 657504"/>
              <a:gd name="connsiteX184" fmla="*/ 1208519 w 2828925"/>
              <a:gd name="connsiteY184" fmla="*/ 281356 h 657504"/>
              <a:gd name="connsiteX185" fmla="*/ 1238339 w 2828925"/>
              <a:gd name="connsiteY185" fmla="*/ 287655 h 657504"/>
              <a:gd name="connsiteX186" fmla="*/ 1236764 w 2828925"/>
              <a:gd name="connsiteY186" fmla="*/ 295110 h 657504"/>
              <a:gd name="connsiteX187" fmla="*/ 1206945 w 2828925"/>
              <a:gd name="connsiteY187" fmla="*/ 288811 h 657504"/>
              <a:gd name="connsiteX188" fmla="*/ 1208519 w 2828925"/>
              <a:gd name="connsiteY188" fmla="*/ 281356 h 657504"/>
              <a:gd name="connsiteX190" fmla="*/ 1260703 w 2828925"/>
              <a:gd name="connsiteY190" fmla="*/ 292379 h 657504"/>
              <a:gd name="connsiteX191" fmla="*/ 1290536 w 2828925"/>
              <a:gd name="connsiteY191" fmla="*/ 298679 h 657504"/>
              <a:gd name="connsiteX192" fmla="*/ 1288961 w 2828925"/>
              <a:gd name="connsiteY192" fmla="*/ 306134 h 657504"/>
              <a:gd name="connsiteX193" fmla="*/ 1259129 w 2828925"/>
              <a:gd name="connsiteY193" fmla="*/ 299834 h 657504"/>
              <a:gd name="connsiteX194" fmla="*/ 1260703 w 2828925"/>
              <a:gd name="connsiteY194" fmla="*/ 292379 h 657504"/>
              <a:gd name="connsiteX196" fmla="*/ 1312900 w 2828925"/>
              <a:gd name="connsiteY196" fmla="*/ 303403 h 657504"/>
              <a:gd name="connsiteX197" fmla="*/ 1342720 w 2828925"/>
              <a:gd name="connsiteY197" fmla="*/ 309702 h 657504"/>
              <a:gd name="connsiteX198" fmla="*/ 1341145 w 2828925"/>
              <a:gd name="connsiteY198" fmla="*/ 317157 h 657504"/>
              <a:gd name="connsiteX199" fmla="*/ 1311326 w 2828925"/>
              <a:gd name="connsiteY199" fmla="*/ 310858 h 657504"/>
              <a:gd name="connsiteX200" fmla="*/ 1312900 w 2828925"/>
              <a:gd name="connsiteY200" fmla="*/ 303403 h 657504"/>
              <a:gd name="connsiteX202" fmla="*/ 1365085 w 2828925"/>
              <a:gd name="connsiteY202" fmla="*/ 314427 h 657504"/>
              <a:gd name="connsiteX203" fmla="*/ 1394904 w 2828925"/>
              <a:gd name="connsiteY203" fmla="*/ 320726 h 657504"/>
              <a:gd name="connsiteX204" fmla="*/ 1393330 w 2828925"/>
              <a:gd name="connsiteY204" fmla="*/ 328181 h 657504"/>
              <a:gd name="connsiteX205" fmla="*/ 1363510 w 2828925"/>
              <a:gd name="connsiteY205" fmla="*/ 321882 h 657504"/>
              <a:gd name="connsiteX206" fmla="*/ 1365085 w 2828925"/>
              <a:gd name="connsiteY206" fmla="*/ 314427 h 657504"/>
              <a:gd name="connsiteX208" fmla="*/ 1417269 w 2828925"/>
              <a:gd name="connsiteY208" fmla="*/ 325450 h 657504"/>
              <a:gd name="connsiteX209" fmla="*/ 1447101 w 2828925"/>
              <a:gd name="connsiteY209" fmla="*/ 331750 h 657504"/>
              <a:gd name="connsiteX210" fmla="*/ 1445527 w 2828925"/>
              <a:gd name="connsiteY210" fmla="*/ 339204 h 657504"/>
              <a:gd name="connsiteX211" fmla="*/ 1415694 w 2828925"/>
              <a:gd name="connsiteY211" fmla="*/ 332905 h 657504"/>
              <a:gd name="connsiteX212" fmla="*/ 1417269 w 2828925"/>
              <a:gd name="connsiteY212" fmla="*/ 325450 h 657504"/>
              <a:gd name="connsiteX214" fmla="*/ 1469466 w 2828925"/>
              <a:gd name="connsiteY214" fmla="*/ 336474 h 657504"/>
              <a:gd name="connsiteX215" fmla="*/ 1499286 w 2828925"/>
              <a:gd name="connsiteY215" fmla="*/ 342773 h 657504"/>
              <a:gd name="connsiteX216" fmla="*/ 1497711 w 2828925"/>
              <a:gd name="connsiteY216" fmla="*/ 350228 h 657504"/>
              <a:gd name="connsiteX217" fmla="*/ 1467891 w 2828925"/>
              <a:gd name="connsiteY217" fmla="*/ 343929 h 657504"/>
              <a:gd name="connsiteX218" fmla="*/ 1469466 w 2828925"/>
              <a:gd name="connsiteY218" fmla="*/ 336474 h 657504"/>
              <a:gd name="connsiteX220" fmla="*/ 1521651 w 2828925"/>
              <a:gd name="connsiteY220" fmla="*/ 347497 h 657504"/>
              <a:gd name="connsiteX221" fmla="*/ 1551470 w 2828925"/>
              <a:gd name="connsiteY221" fmla="*/ 353797 h 657504"/>
              <a:gd name="connsiteX222" fmla="*/ 1549895 w 2828925"/>
              <a:gd name="connsiteY222" fmla="*/ 361252 h 657504"/>
              <a:gd name="connsiteX223" fmla="*/ 1520076 w 2828925"/>
              <a:gd name="connsiteY223" fmla="*/ 354952 h 657504"/>
              <a:gd name="connsiteX224" fmla="*/ 1521651 w 2828925"/>
              <a:gd name="connsiteY224" fmla="*/ 347497 h 657504"/>
              <a:gd name="connsiteX226" fmla="*/ 1573835 w 2828925"/>
              <a:gd name="connsiteY226" fmla="*/ 358521 h 657504"/>
              <a:gd name="connsiteX227" fmla="*/ 1603667 w 2828925"/>
              <a:gd name="connsiteY227" fmla="*/ 364820 h 657504"/>
              <a:gd name="connsiteX228" fmla="*/ 1602092 w 2828925"/>
              <a:gd name="connsiteY228" fmla="*/ 372275 h 657504"/>
              <a:gd name="connsiteX229" fmla="*/ 1572260 w 2828925"/>
              <a:gd name="connsiteY229" fmla="*/ 365976 h 657504"/>
              <a:gd name="connsiteX230" fmla="*/ 1573835 w 2828925"/>
              <a:gd name="connsiteY230" fmla="*/ 358521 h 657504"/>
              <a:gd name="connsiteX232" fmla="*/ 1626032 w 2828925"/>
              <a:gd name="connsiteY232" fmla="*/ 369544 h 657504"/>
              <a:gd name="connsiteX233" fmla="*/ 1655851 w 2828925"/>
              <a:gd name="connsiteY233" fmla="*/ 375844 h 657504"/>
              <a:gd name="connsiteX234" fmla="*/ 1654277 w 2828925"/>
              <a:gd name="connsiteY234" fmla="*/ 383299 h 657504"/>
              <a:gd name="connsiteX235" fmla="*/ 1624457 w 2828925"/>
              <a:gd name="connsiteY235" fmla="*/ 376999 h 657504"/>
              <a:gd name="connsiteX236" fmla="*/ 1626032 w 2828925"/>
              <a:gd name="connsiteY236" fmla="*/ 369544 h 657504"/>
              <a:gd name="connsiteX238" fmla="*/ 1678216 w 2828925"/>
              <a:gd name="connsiteY238" fmla="*/ 380568 h 657504"/>
              <a:gd name="connsiteX239" fmla="*/ 1708036 w 2828925"/>
              <a:gd name="connsiteY239" fmla="*/ 386867 h 657504"/>
              <a:gd name="connsiteX240" fmla="*/ 1706461 w 2828925"/>
              <a:gd name="connsiteY240" fmla="*/ 394322 h 657504"/>
              <a:gd name="connsiteX241" fmla="*/ 1676641 w 2828925"/>
              <a:gd name="connsiteY241" fmla="*/ 388023 h 657504"/>
              <a:gd name="connsiteX242" fmla="*/ 1678216 w 2828925"/>
              <a:gd name="connsiteY242" fmla="*/ 380568 h 657504"/>
              <a:gd name="connsiteX244" fmla="*/ 1730400 w 2828925"/>
              <a:gd name="connsiteY244" fmla="*/ 391592 h 657504"/>
              <a:gd name="connsiteX245" fmla="*/ 1760233 w 2828925"/>
              <a:gd name="connsiteY245" fmla="*/ 397891 h 657504"/>
              <a:gd name="connsiteX246" fmla="*/ 1758658 w 2828925"/>
              <a:gd name="connsiteY246" fmla="*/ 405346 h 657504"/>
              <a:gd name="connsiteX247" fmla="*/ 1728825 w 2828925"/>
              <a:gd name="connsiteY247" fmla="*/ 399047 h 657504"/>
              <a:gd name="connsiteX248" fmla="*/ 1730400 w 2828925"/>
              <a:gd name="connsiteY248" fmla="*/ 391592 h 657504"/>
              <a:gd name="connsiteX250" fmla="*/ 1782597 w 2828925"/>
              <a:gd name="connsiteY250" fmla="*/ 402615 h 657504"/>
              <a:gd name="connsiteX251" fmla="*/ 1812417 w 2828925"/>
              <a:gd name="connsiteY251" fmla="*/ 408915 h 657504"/>
              <a:gd name="connsiteX252" fmla="*/ 1810842 w 2828925"/>
              <a:gd name="connsiteY252" fmla="*/ 416370 h 657504"/>
              <a:gd name="connsiteX253" fmla="*/ 1781022 w 2828925"/>
              <a:gd name="connsiteY253" fmla="*/ 410070 h 657504"/>
              <a:gd name="connsiteX254" fmla="*/ 1782597 w 2828925"/>
              <a:gd name="connsiteY254" fmla="*/ 402615 h 657504"/>
              <a:gd name="connsiteX256" fmla="*/ 1834782 w 2828925"/>
              <a:gd name="connsiteY256" fmla="*/ 413639 h 657504"/>
              <a:gd name="connsiteX257" fmla="*/ 1864601 w 2828925"/>
              <a:gd name="connsiteY257" fmla="*/ 419938 h 657504"/>
              <a:gd name="connsiteX258" fmla="*/ 1863026 w 2828925"/>
              <a:gd name="connsiteY258" fmla="*/ 427393 h 657504"/>
              <a:gd name="connsiteX259" fmla="*/ 1833207 w 2828925"/>
              <a:gd name="connsiteY259" fmla="*/ 421094 h 657504"/>
              <a:gd name="connsiteX260" fmla="*/ 1834782 w 2828925"/>
              <a:gd name="connsiteY260" fmla="*/ 413639 h 657504"/>
              <a:gd name="connsiteX262" fmla="*/ 1886966 w 2828925"/>
              <a:gd name="connsiteY262" fmla="*/ 424663 h 657504"/>
              <a:gd name="connsiteX263" fmla="*/ 1916798 w 2828925"/>
              <a:gd name="connsiteY263" fmla="*/ 430962 h 657504"/>
              <a:gd name="connsiteX264" fmla="*/ 1915223 w 2828925"/>
              <a:gd name="connsiteY264" fmla="*/ 438417 h 657504"/>
              <a:gd name="connsiteX265" fmla="*/ 1885391 w 2828925"/>
              <a:gd name="connsiteY265" fmla="*/ 432117 h 657504"/>
              <a:gd name="connsiteX266" fmla="*/ 1886966 w 2828925"/>
              <a:gd name="connsiteY266" fmla="*/ 424663 h 657504"/>
              <a:gd name="connsiteX268" fmla="*/ 1939163 w 2828925"/>
              <a:gd name="connsiteY268" fmla="*/ 435686 h 657504"/>
              <a:gd name="connsiteX269" fmla="*/ 1968983 w 2828925"/>
              <a:gd name="connsiteY269" fmla="*/ 441985 h 657504"/>
              <a:gd name="connsiteX270" fmla="*/ 1967408 w 2828925"/>
              <a:gd name="connsiteY270" fmla="*/ 449440 h 657504"/>
              <a:gd name="connsiteX271" fmla="*/ 1937588 w 2828925"/>
              <a:gd name="connsiteY271" fmla="*/ 443141 h 657504"/>
              <a:gd name="connsiteX272" fmla="*/ 1939163 w 2828925"/>
              <a:gd name="connsiteY272" fmla="*/ 435686 h 657504"/>
              <a:gd name="connsiteX274" fmla="*/ 1991347 w 2828925"/>
              <a:gd name="connsiteY274" fmla="*/ 446710 h 657504"/>
              <a:gd name="connsiteX275" fmla="*/ 2021167 w 2828925"/>
              <a:gd name="connsiteY275" fmla="*/ 453009 h 657504"/>
              <a:gd name="connsiteX276" fmla="*/ 2019592 w 2828925"/>
              <a:gd name="connsiteY276" fmla="*/ 460464 h 657504"/>
              <a:gd name="connsiteX277" fmla="*/ 1989773 w 2828925"/>
              <a:gd name="connsiteY277" fmla="*/ 454165 h 657504"/>
              <a:gd name="connsiteX278" fmla="*/ 1991347 w 2828925"/>
              <a:gd name="connsiteY278" fmla="*/ 446710 h 657504"/>
              <a:gd name="connsiteX280" fmla="*/ 2043531 w 2828925"/>
              <a:gd name="connsiteY280" fmla="*/ 457733 h 657504"/>
              <a:gd name="connsiteX281" fmla="*/ 2073364 w 2828925"/>
              <a:gd name="connsiteY281" fmla="*/ 464033 h 657504"/>
              <a:gd name="connsiteX282" fmla="*/ 2071789 w 2828925"/>
              <a:gd name="connsiteY282" fmla="*/ 471488 h 657504"/>
              <a:gd name="connsiteX283" fmla="*/ 2041957 w 2828925"/>
              <a:gd name="connsiteY283" fmla="*/ 465188 h 657504"/>
              <a:gd name="connsiteX284" fmla="*/ 2043531 w 2828925"/>
              <a:gd name="connsiteY284" fmla="*/ 457733 h 657504"/>
              <a:gd name="connsiteX286" fmla="*/ 2095728 w 2828925"/>
              <a:gd name="connsiteY286" fmla="*/ 468757 h 657504"/>
              <a:gd name="connsiteX287" fmla="*/ 2125548 w 2828925"/>
              <a:gd name="connsiteY287" fmla="*/ 475056 h 657504"/>
              <a:gd name="connsiteX288" fmla="*/ 2123973 w 2828925"/>
              <a:gd name="connsiteY288" fmla="*/ 482511 h 657504"/>
              <a:gd name="connsiteX289" fmla="*/ 2094154 w 2828925"/>
              <a:gd name="connsiteY289" fmla="*/ 476212 h 657504"/>
              <a:gd name="connsiteX290" fmla="*/ 2095728 w 2828925"/>
              <a:gd name="connsiteY290" fmla="*/ 468757 h 657504"/>
              <a:gd name="connsiteX292" fmla="*/ 2147913 w 2828925"/>
              <a:gd name="connsiteY292" fmla="*/ 479781 h 657504"/>
              <a:gd name="connsiteX293" fmla="*/ 2177732 w 2828925"/>
              <a:gd name="connsiteY293" fmla="*/ 486080 h 657504"/>
              <a:gd name="connsiteX294" fmla="*/ 2176158 w 2828925"/>
              <a:gd name="connsiteY294" fmla="*/ 493535 h 657504"/>
              <a:gd name="connsiteX295" fmla="*/ 2146338 w 2828925"/>
              <a:gd name="connsiteY295" fmla="*/ 487235 h 657504"/>
              <a:gd name="connsiteX296" fmla="*/ 2147913 w 2828925"/>
              <a:gd name="connsiteY296" fmla="*/ 479781 h 657504"/>
              <a:gd name="connsiteX298" fmla="*/ 2200097 w 2828925"/>
              <a:gd name="connsiteY298" fmla="*/ 490804 h 657504"/>
              <a:gd name="connsiteX299" fmla="*/ 2229930 w 2828925"/>
              <a:gd name="connsiteY299" fmla="*/ 497103 h 657504"/>
              <a:gd name="connsiteX300" fmla="*/ 2228354 w 2828925"/>
              <a:gd name="connsiteY300" fmla="*/ 504558 h 657504"/>
              <a:gd name="connsiteX301" fmla="*/ 2198522 w 2828925"/>
              <a:gd name="connsiteY301" fmla="*/ 498259 h 657504"/>
              <a:gd name="connsiteX302" fmla="*/ 2200097 w 2828925"/>
              <a:gd name="connsiteY302" fmla="*/ 490804 h 657504"/>
              <a:gd name="connsiteX304" fmla="*/ 2252294 w 2828925"/>
              <a:gd name="connsiteY304" fmla="*/ 501828 h 657504"/>
              <a:gd name="connsiteX305" fmla="*/ 2282114 w 2828925"/>
              <a:gd name="connsiteY305" fmla="*/ 508127 h 657504"/>
              <a:gd name="connsiteX306" fmla="*/ 2280539 w 2828925"/>
              <a:gd name="connsiteY306" fmla="*/ 515582 h 657504"/>
              <a:gd name="connsiteX307" fmla="*/ 2250719 w 2828925"/>
              <a:gd name="connsiteY307" fmla="*/ 509283 h 657504"/>
              <a:gd name="connsiteX308" fmla="*/ 2252294 w 2828925"/>
              <a:gd name="connsiteY308" fmla="*/ 501828 h 657504"/>
              <a:gd name="connsiteX310" fmla="*/ 2304479 w 2828925"/>
              <a:gd name="connsiteY310" fmla="*/ 512852 h 657504"/>
              <a:gd name="connsiteX311" fmla="*/ 2334298 w 2828925"/>
              <a:gd name="connsiteY311" fmla="*/ 519150 h 657504"/>
              <a:gd name="connsiteX312" fmla="*/ 2332723 w 2828925"/>
              <a:gd name="connsiteY312" fmla="*/ 526605 h 657504"/>
              <a:gd name="connsiteX313" fmla="*/ 2302904 w 2828925"/>
              <a:gd name="connsiteY313" fmla="*/ 520306 h 657504"/>
              <a:gd name="connsiteX314" fmla="*/ 2304479 w 2828925"/>
              <a:gd name="connsiteY314" fmla="*/ 512852 h 657504"/>
              <a:gd name="connsiteX316" fmla="*/ 2356663 w 2828925"/>
              <a:gd name="connsiteY316" fmla="*/ 523875 h 657504"/>
              <a:gd name="connsiteX317" fmla="*/ 2386495 w 2828925"/>
              <a:gd name="connsiteY317" fmla="*/ 530174 h 657504"/>
              <a:gd name="connsiteX318" fmla="*/ 2384920 w 2828925"/>
              <a:gd name="connsiteY318" fmla="*/ 537629 h 657504"/>
              <a:gd name="connsiteX319" fmla="*/ 2355088 w 2828925"/>
              <a:gd name="connsiteY319" fmla="*/ 531330 h 657504"/>
              <a:gd name="connsiteX320" fmla="*/ 2356663 w 2828925"/>
              <a:gd name="connsiteY320" fmla="*/ 523875 h 657504"/>
              <a:gd name="connsiteX322" fmla="*/ 2408860 w 2828925"/>
              <a:gd name="connsiteY322" fmla="*/ 534899 h 657504"/>
              <a:gd name="connsiteX323" fmla="*/ 2438679 w 2828925"/>
              <a:gd name="connsiteY323" fmla="*/ 541198 h 657504"/>
              <a:gd name="connsiteX324" fmla="*/ 2437105 w 2828925"/>
              <a:gd name="connsiteY324" fmla="*/ 548653 h 657504"/>
              <a:gd name="connsiteX325" fmla="*/ 2407285 w 2828925"/>
              <a:gd name="connsiteY325" fmla="*/ 542354 h 657504"/>
              <a:gd name="connsiteX326" fmla="*/ 2408860 w 2828925"/>
              <a:gd name="connsiteY326" fmla="*/ 534899 h 657504"/>
              <a:gd name="connsiteX328" fmla="*/ 2461044 w 2828925"/>
              <a:gd name="connsiteY328" fmla="*/ 545922 h 657504"/>
              <a:gd name="connsiteX329" fmla="*/ 2490864 w 2828925"/>
              <a:gd name="connsiteY329" fmla="*/ 552221 h 657504"/>
              <a:gd name="connsiteX330" fmla="*/ 2489289 w 2828925"/>
              <a:gd name="connsiteY330" fmla="*/ 559676 h 657504"/>
              <a:gd name="connsiteX331" fmla="*/ 2459469 w 2828925"/>
              <a:gd name="connsiteY331" fmla="*/ 553377 h 657504"/>
              <a:gd name="connsiteX332" fmla="*/ 2461044 w 2828925"/>
              <a:gd name="connsiteY332" fmla="*/ 545922 h 657504"/>
              <a:gd name="connsiteX334" fmla="*/ 2513228 w 2828925"/>
              <a:gd name="connsiteY334" fmla="*/ 556946 h 657504"/>
              <a:gd name="connsiteX335" fmla="*/ 2543060 w 2828925"/>
              <a:gd name="connsiteY335" fmla="*/ 563245 h 657504"/>
              <a:gd name="connsiteX336" fmla="*/ 2541486 w 2828925"/>
              <a:gd name="connsiteY336" fmla="*/ 570700 h 657504"/>
              <a:gd name="connsiteX337" fmla="*/ 2511653 w 2828925"/>
              <a:gd name="connsiteY337" fmla="*/ 564401 h 657504"/>
              <a:gd name="connsiteX338" fmla="*/ 2513228 w 2828925"/>
              <a:gd name="connsiteY338" fmla="*/ 556946 h 657504"/>
              <a:gd name="connsiteX340" fmla="*/ 2565425 w 2828925"/>
              <a:gd name="connsiteY340" fmla="*/ 567970 h 657504"/>
              <a:gd name="connsiteX341" fmla="*/ 2595245 w 2828925"/>
              <a:gd name="connsiteY341" fmla="*/ 574269 h 657504"/>
              <a:gd name="connsiteX342" fmla="*/ 2593670 w 2828925"/>
              <a:gd name="connsiteY342" fmla="*/ 581723 h 657504"/>
              <a:gd name="connsiteX343" fmla="*/ 2563851 w 2828925"/>
              <a:gd name="connsiteY343" fmla="*/ 575424 h 657504"/>
              <a:gd name="connsiteX344" fmla="*/ 2565425 w 2828925"/>
              <a:gd name="connsiteY344" fmla="*/ 567970 h 657504"/>
              <a:gd name="connsiteX346" fmla="*/ 2617610 w 2828925"/>
              <a:gd name="connsiteY346" fmla="*/ 578993 h 657504"/>
              <a:gd name="connsiteX347" fmla="*/ 2647429 w 2828925"/>
              <a:gd name="connsiteY347" fmla="*/ 585292 h 657504"/>
              <a:gd name="connsiteX348" fmla="*/ 2645855 w 2828925"/>
              <a:gd name="connsiteY348" fmla="*/ 592747 h 657504"/>
              <a:gd name="connsiteX349" fmla="*/ 2616035 w 2828925"/>
              <a:gd name="connsiteY349" fmla="*/ 586448 h 657504"/>
              <a:gd name="connsiteX350" fmla="*/ 2617610 w 2828925"/>
              <a:gd name="connsiteY350" fmla="*/ 578993 h 657504"/>
              <a:gd name="connsiteX352" fmla="*/ 2669794 w 2828925"/>
              <a:gd name="connsiteY352" fmla="*/ 590017 h 657504"/>
              <a:gd name="connsiteX353" fmla="*/ 2699626 w 2828925"/>
              <a:gd name="connsiteY353" fmla="*/ 596316 h 657504"/>
              <a:gd name="connsiteX354" fmla="*/ 2698051 w 2828925"/>
              <a:gd name="connsiteY354" fmla="*/ 603771 h 657504"/>
              <a:gd name="connsiteX355" fmla="*/ 2668219 w 2828925"/>
              <a:gd name="connsiteY355" fmla="*/ 597472 h 657504"/>
              <a:gd name="connsiteX356" fmla="*/ 2669794 w 2828925"/>
              <a:gd name="connsiteY356" fmla="*/ 590017 h 657504"/>
              <a:gd name="connsiteX358" fmla="*/ 2721991 w 2828925"/>
              <a:gd name="connsiteY358" fmla="*/ 601040 h 657504"/>
              <a:gd name="connsiteX359" fmla="*/ 2751811 w 2828925"/>
              <a:gd name="connsiteY359" fmla="*/ 607339 h 657504"/>
              <a:gd name="connsiteX360" fmla="*/ 2750236 w 2828925"/>
              <a:gd name="connsiteY360" fmla="*/ 614794 h 657504"/>
              <a:gd name="connsiteX361" fmla="*/ 2720416 w 2828925"/>
              <a:gd name="connsiteY361" fmla="*/ 608495 h 657504"/>
              <a:gd name="connsiteX362" fmla="*/ 2721991 w 2828925"/>
              <a:gd name="connsiteY362" fmla="*/ 601040 h 657504"/>
              <a:gd name="connsiteX364" fmla="*/ 2774175 w 2828925"/>
              <a:gd name="connsiteY364" fmla="*/ 612064 h 657504"/>
              <a:gd name="connsiteX365" fmla="*/ 2803995 w 2828925"/>
              <a:gd name="connsiteY365" fmla="*/ 618363 h 657504"/>
              <a:gd name="connsiteX366" fmla="*/ 2802420 w 2828925"/>
              <a:gd name="connsiteY366" fmla="*/ 625818 h 657504"/>
              <a:gd name="connsiteX367" fmla="*/ 2772600 w 2828925"/>
              <a:gd name="connsiteY367" fmla="*/ 619519 h 657504"/>
              <a:gd name="connsiteX368" fmla="*/ 2774175 w 2828925"/>
              <a:gd name="connsiteY368" fmla="*/ 612064 h 657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2">
                <a:pos x="connsiteX142" y="connsiteY142"/>
              </a:cxn>
              <a:cxn ang="143">
                <a:pos x="connsiteX143" y="connsiteY143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8">
                <a:pos x="connsiteX148" y="connsiteY148"/>
              </a:cxn>
              <a:cxn ang="149">
                <a:pos x="connsiteX149" y="connsiteY149"/>
              </a:cxn>
              <a:cxn ang="150">
                <a:pos x="connsiteX150" y="connsiteY150"/>
              </a:cxn>
              <a:cxn ang="151">
                <a:pos x="connsiteX151" y="connsiteY151"/>
              </a:cxn>
              <a:cxn ang="152">
                <a:pos x="connsiteX152" y="connsiteY152"/>
              </a:cxn>
              <a:cxn ang="154">
                <a:pos x="connsiteX154" y="connsiteY154"/>
              </a:cxn>
              <a:cxn ang="155">
                <a:pos x="connsiteX155" y="connsiteY155"/>
              </a:cxn>
              <a:cxn ang="156">
                <a:pos x="connsiteX156" y="connsiteY156"/>
              </a:cxn>
              <a:cxn ang="157">
                <a:pos x="connsiteX157" y="connsiteY157"/>
              </a:cxn>
              <a:cxn ang="158">
                <a:pos x="connsiteX158" y="connsiteY158"/>
              </a:cxn>
              <a:cxn ang="160">
                <a:pos x="connsiteX160" y="connsiteY160"/>
              </a:cxn>
              <a:cxn ang="161">
                <a:pos x="connsiteX161" y="connsiteY161"/>
              </a:cxn>
              <a:cxn ang="162">
                <a:pos x="connsiteX162" y="connsiteY162"/>
              </a:cxn>
              <a:cxn ang="163">
                <a:pos x="connsiteX163" y="connsiteY163"/>
              </a:cxn>
              <a:cxn ang="164">
                <a:pos x="connsiteX164" y="connsiteY164"/>
              </a:cxn>
              <a:cxn ang="166">
                <a:pos x="connsiteX166" y="connsiteY166"/>
              </a:cxn>
              <a:cxn ang="167">
                <a:pos x="connsiteX167" y="connsiteY167"/>
              </a:cxn>
              <a:cxn ang="168">
                <a:pos x="connsiteX168" y="connsiteY168"/>
              </a:cxn>
              <a:cxn ang="169">
                <a:pos x="connsiteX169" y="connsiteY169"/>
              </a:cxn>
              <a:cxn ang="170">
                <a:pos x="connsiteX170" y="connsiteY170"/>
              </a:cxn>
              <a:cxn ang="172">
                <a:pos x="connsiteX172" y="connsiteY172"/>
              </a:cxn>
              <a:cxn ang="173">
                <a:pos x="connsiteX173" y="connsiteY173"/>
              </a:cxn>
              <a:cxn ang="174">
                <a:pos x="connsiteX174" y="connsiteY174"/>
              </a:cxn>
              <a:cxn ang="175">
                <a:pos x="connsiteX175" y="connsiteY175"/>
              </a:cxn>
              <a:cxn ang="176">
                <a:pos x="connsiteX176" y="connsiteY176"/>
              </a:cxn>
              <a:cxn ang="178">
                <a:pos x="connsiteX178" y="connsiteY178"/>
              </a:cxn>
              <a:cxn ang="179">
                <a:pos x="connsiteX179" y="connsiteY179"/>
              </a:cxn>
              <a:cxn ang="180">
                <a:pos x="connsiteX180" y="connsiteY180"/>
              </a:cxn>
              <a:cxn ang="181">
                <a:pos x="connsiteX181" y="connsiteY181"/>
              </a:cxn>
              <a:cxn ang="182">
                <a:pos x="connsiteX182" y="connsiteY182"/>
              </a:cxn>
              <a:cxn ang="184">
                <a:pos x="connsiteX184" y="connsiteY184"/>
              </a:cxn>
              <a:cxn ang="185">
                <a:pos x="connsiteX185" y="connsiteY185"/>
              </a:cxn>
              <a:cxn ang="186">
                <a:pos x="connsiteX186" y="connsiteY186"/>
              </a:cxn>
              <a:cxn ang="187">
                <a:pos x="connsiteX187" y="connsiteY187"/>
              </a:cxn>
              <a:cxn ang="188">
                <a:pos x="connsiteX188" y="connsiteY188"/>
              </a:cxn>
              <a:cxn ang="190">
                <a:pos x="connsiteX190" y="connsiteY190"/>
              </a:cxn>
              <a:cxn ang="191">
                <a:pos x="connsiteX191" y="connsiteY191"/>
              </a:cxn>
              <a:cxn ang="192">
                <a:pos x="connsiteX192" y="connsiteY192"/>
              </a:cxn>
              <a:cxn ang="193">
                <a:pos x="connsiteX193" y="connsiteY193"/>
              </a:cxn>
              <a:cxn ang="194">
                <a:pos x="connsiteX194" y="connsiteY194"/>
              </a:cxn>
              <a:cxn ang="196">
                <a:pos x="connsiteX196" y="connsiteY196"/>
              </a:cxn>
              <a:cxn ang="197">
                <a:pos x="connsiteX197" y="connsiteY197"/>
              </a:cxn>
              <a:cxn ang="198">
                <a:pos x="connsiteX198" y="connsiteY198"/>
              </a:cxn>
              <a:cxn ang="199">
                <a:pos x="connsiteX199" y="connsiteY199"/>
              </a:cxn>
              <a:cxn ang="200">
                <a:pos x="connsiteX200" y="connsiteY200"/>
              </a:cxn>
              <a:cxn ang="202">
                <a:pos x="connsiteX202" y="connsiteY202"/>
              </a:cxn>
              <a:cxn ang="203">
                <a:pos x="connsiteX203" y="connsiteY203"/>
              </a:cxn>
              <a:cxn ang="204">
                <a:pos x="connsiteX204" y="connsiteY204"/>
              </a:cxn>
              <a:cxn ang="205">
                <a:pos x="connsiteX205" y="connsiteY205"/>
              </a:cxn>
              <a:cxn ang="206">
                <a:pos x="connsiteX206" y="connsiteY206"/>
              </a:cxn>
              <a:cxn ang="208">
                <a:pos x="connsiteX208" y="connsiteY208"/>
              </a:cxn>
              <a:cxn ang="209">
                <a:pos x="connsiteX209" y="connsiteY209"/>
              </a:cxn>
              <a:cxn ang="210">
                <a:pos x="connsiteX210" y="connsiteY210"/>
              </a:cxn>
              <a:cxn ang="211">
                <a:pos x="connsiteX211" y="connsiteY211"/>
              </a:cxn>
              <a:cxn ang="212">
                <a:pos x="connsiteX212" y="connsiteY212"/>
              </a:cxn>
              <a:cxn ang="214">
                <a:pos x="connsiteX214" y="connsiteY214"/>
              </a:cxn>
              <a:cxn ang="215">
                <a:pos x="connsiteX215" y="connsiteY215"/>
              </a:cxn>
              <a:cxn ang="216">
                <a:pos x="connsiteX216" y="connsiteY216"/>
              </a:cxn>
              <a:cxn ang="217">
                <a:pos x="connsiteX217" y="connsiteY217"/>
              </a:cxn>
              <a:cxn ang="218">
                <a:pos x="connsiteX218" y="connsiteY218"/>
              </a:cxn>
              <a:cxn ang="220">
                <a:pos x="connsiteX220" y="connsiteY220"/>
              </a:cxn>
              <a:cxn ang="221">
                <a:pos x="connsiteX221" y="connsiteY221"/>
              </a:cxn>
              <a:cxn ang="222">
                <a:pos x="connsiteX222" y="connsiteY222"/>
              </a:cxn>
              <a:cxn ang="223">
                <a:pos x="connsiteX223" y="connsiteY223"/>
              </a:cxn>
              <a:cxn ang="224">
                <a:pos x="connsiteX224" y="connsiteY224"/>
              </a:cxn>
              <a:cxn ang="226">
                <a:pos x="connsiteX226" y="connsiteY226"/>
              </a:cxn>
              <a:cxn ang="227">
                <a:pos x="connsiteX227" y="connsiteY227"/>
              </a:cxn>
              <a:cxn ang="228">
                <a:pos x="connsiteX228" y="connsiteY228"/>
              </a:cxn>
              <a:cxn ang="229">
                <a:pos x="connsiteX229" y="connsiteY229"/>
              </a:cxn>
              <a:cxn ang="230">
                <a:pos x="connsiteX230" y="connsiteY230"/>
              </a:cxn>
              <a:cxn ang="232">
                <a:pos x="connsiteX232" y="connsiteY232"/>
              </a:cxn>
              <a:cxn ang="233">
                <a:pos x="connsiteX233" y="connsiteY233"/>
              </a:cxn>
              <a:cxn ang="234">
                <a:pos x="connsiteX234" y="connsiteY234"/>
              </a:cxn>
              <a:cxn ang="235">
                <a:pos x="connsiteX235" y="connsiteY235"/>
              </a:cxn>
              <a:cxn ang="236">
                <a:pos x="connsiteX236" y="connsiteY236"/>
              </a:cxn>
              <a:cxn ang="238">
                <a:pos x="connsiteX238" y="connsiteY238"/>
              </a:cxn>
              <a:cxn ang="239">
                <a:pos x="connsiteX239" y="connsiteY239"/>
              </a:cxn>
              <a:cxn ang="240">
                <a:pos x="connsiteX240" y="connsiteY240"/>
              </a:cxn>
              <a:cxn ang="241">
                <a:pos x="connsiteX241" y="connsiteY241"/>
              </a:cxn>
              <a:cxn ang="242">
                <a:pos x="connsiteX242" y="connsiteY242"/>
              </a:cxn>
              <a:cxn ang="244">
                <a:pos x="connsiteX244" y="connsiteY244"/>
              </a:cxn>
              <a:cxn ang="245">
                <a:pos x="connsiteX245" y="connsiteY245"/>
              </a:cxn>
              <a:cxn ang="246">
                <a:pos x="connsiteX246" y="connsiteY246"/>
              </a:cxn>
              <a:cxn ang="247">
                <a:pos x="connsiteX247" y="connsiteY247"/>
              </a:cxn>
              <a:cxn ang="248">
                <a:pos x="connsiteX248" y="connsiteY248"/>
              </a:cxn>
              <a:cxn ang="250">
                <a:pos x="connsiteX250" y="connsiteY250"/>
              </a:cxn>
              <a:cxn ang="251">
                <a:pos x="connsiteX251" y="connsiteY251"/>
              </a:cxn>
              <a:cxn ang="252">
                <a:pos x="connsiteX252" y="connsiteY252"/>
              </a:cxn>
              <a:cxn ang="253">
                <a:pos x="connsiteX253" y="connsiteY253"/>
              </a:cxn>
              <a:cxn ang="254">
                <a:pos x="connsiteX254" y="connsiteY254"/>
              </a:cxn>
              <a:cxn ang="256">
                <a:pos x="connsiteX256" y="connsiteY256"/>
              </a:cxn>
              <a:cxn ang="257">
                <a:pos x="connsiteX257" y="connsiteY257"/>
              </a:cxn>
              <a:cxn ang="258">
                <a:pos x="connsiteX258" y="connsiteY258"/>
              </a:cxn>
              <a:cxn ang="259">
                <a:pos x="connsiteX259" y="connsiteY259"/>
              </a:cxn>
              <a:cxn ang="260">
                <a:pos x="connsiteX260" y="connsiteY260"/>
              </a:cxn>
              <a:cxn ang="262">
                <a:pos x="connsiteX262" y="connsiteY262"/>
              </a:cxn>
              <a:cxn ang="263">
                <a:pos x="connsiteX263" y="connsiteY263"/>
              </a:cxn>
              <a:cxn ang="264">
                <a:pos x="connsiteX264" y="connsiteY264"/>
              </a:cxn>
              <a:cxn ang="265">
                <a:pos x="connsiteX265" y="connsiteY265"/>
              </a:cxn>
              <a:cxn ang="266">
                <a:pos x="connsiteX266" y="connsiteY266"/>
              </a:cxn>
              <a:cxn ang="268">
                <a:pos x="connsiteX268" y="connsiteY268"/>
              </a:cxn>
              <a:cxn ang="269">
                <a:pos x="connsiteX269" y="connsiteY269"/>
              </a:cxn>
              <a:cxn ang="270">
                <a:pos x="connsiteX270" y="connsiteY270"/>
              </a:cxn>
              <a:cxn ang="271">
                <a:pos x="connsiteX271" y="connsiteY271"/>
              </a:cxn>
              <a:cxn ang="272">
                <a:pos x="connsiteX272" y="connsiteY272"/>
              </a:cxn>
              <a:cxn ang="274">
                <a:pos x="connsiteX274" y="connsiteY274"/>
              </a:cxn>
              <a:cxn ang="275">
                <a:pos x="connsiteX275" y="connsiteY275"/>
              </a:cxn>
              <a:cxn ang="276">
                <a:pos x="connsiteX276" y="connsiteY276"/>
              </a:cxn>
              <a:cxn ang="277">
                <a:pos x="connsiteX277" y="connsiteY277"/>
              </a:cxn>
              <a:cxn ang="278">
                <a:pos x="connsiteX278" y="connsiteY278"/>
              </a:cxn>
              <a:cxn ang="280">
                <a:pos x="connsiteX280" y="connsiteY280"/>
              </a:cxn>
              <a:cxn ang="281">
                <a:pos x="connsiteX281" y="connsiteY281"/>
              </a:cxn>
              <a:cxn ang="282">
                <a:pos x="connsiteX282" y="connsiteY282"/>
              </a:cxn>
              <a:cxn ang="283">
                <a:pos x="connsiteX283" y="connsiteY283"/>
              </a:cxn>
              <a:cxn ang="284">
                <a:pos x="connsiteX284" y="connsiteY284"/>
              </a:cxn>
              <a:cxn ang="286">
                <a:pos x="connsiteX286" y="connsiteY286"/>
              </a:cxn>
              <a:cxn ang="287">
                <a:pos x="connsiteX287" y="connsiteY287"/>
              </a:cxn>
              <a:cxn ang="288">
                <a:pos x="connsiteX288" y="connsiteY288"/>
              </a:cxn>
              <a:cxn ang="289">
                <a:pos x="connsiteX289" y="connsiteY289"/>
              </a:cxn>
              <a:cxn ang="290">
                <a:pos x="connsiteX290" y="connsiteY290"/>
              </a:cxn>
              <a:cxn ang="292">
                <a:pos x="connsiteX292" y="connsiteY292"/>
              </a:cxn>
              <a:cxn ang="293">
                <a:pos x="connsiteX293" y="connsiteY293"/>
              </a:cxn>
              <a:cxn ang="294">
                <a:pos x="connsiteX294" y="connsiteY294"/>
              </a:cxn>
              <a:cxn ang="295">
                <a:pos x="connsiteX295" y="connsiteY295"/>
              </a:cxn>
              <a:cxn ang="296">
                <a:pos x="connsiteX296" y="connsiteY296"/>
              </a:cxn>
              <a:cxn ang="298">
                <a:pos x="connsiteX298" y="connsiteY298"/>
              </a:cxn>
              <a:cxn ang="299">
                <a:pos x="connsiteX299" y="connsiteY299"/>
              </a:cxn>
              <a:cxn ang="300">
                <a:pos x="connsiteX300" y="connsiteY300"/>
              </a:cxn>
              <a:cxn ang="301">
                <a:pos x="connsiteX301" y="connsiteY301"/>
              </a:cxn>
              <a:cxn ang="302">
                <a:pos x="connsiteX302" y="connsiteY302"/>
              </a:cxn>
              <a:cxn ang="304">
                <a:pos x="connsiteX304" y="connsiteY304"/>
              </a:cxn>
              <a:cxn ang="305">
                <a:pos x="connsiteX305" y="connsiteY305"/>
              </a:cxn>
              <a:cxn ang="306">
                <a:pos x="connsiteX306" y="connsiteY306"/>
              </a:cxn>
              <a:cxn ang="307">
                <a:pos x="connsiteX307" y="connsiteY307"/>
              </a:cxn>
              <a:cxn ang="308">
                <a:pos x="connsiteX308" y="connsiteY308"/>
              </a:cxn>
              <a:cxn ang="310">
                <a:pos x="connsiteX310" y="connsiteY310"/>
              </a:cxn>
              <a:cxn ang="311">
                <a:pos x="connsiteX311" y="connsiteY311"/>
              </a:cxn>
              <a:cxn ang="312">
                <a:pos x="connsiteX312" y="connsiteY312"/>
              </a:cxn>
              <a:cxn ang="313">
                <a:pos x="connsiteX313" y="connsiteY313"/>
              </a:cxn>
              <a:cxn ang="314">
                <a:pos x="connsiteX314" y="connsiteY314"/>
              </a:cxn>
              <a:cxn ang="316">
                <a:pos x="connsiteX316" y="connsiteY316"/>
              </a:cxn>
              <a:cxn ang="317">
                <a:pos x="connsiteX317" y="connsiteY317"/>
              </a:cxn>
              <a:cxn ang="318">
                <a:pos x="connsiteX318" y="connsiteY318"/>
              </a:cxn>
              <a:cxn ang="319">
                <a:pos x="connsiteX319" y="connsiteY319"/>
              </a:cxn>
              <a:cxn ang="320">
                <a:pos x="connsiteX320" y="connsiteY320"/>
              </a:cxn>
              <a:cxn ang="322">
                <a:pos x="connsiteX322" y="connsiteY322"/>
              </a:cxn>
              <a:cxn ang="323">
                <a:pos x="connsiteX323" y="connsiteY323"/>
              </a:cxn>
              <a:cxn ang="324">
                <a:pos x="connsiteX324" y="connsiteY324"/>
              </a:cxn>
              <a:cxn ang="325">
                <a:pos x="connsiteX325" y="connsiteY325"/>
              </a:cxn>
              <a:cxn ang="326">
                <a:pos x="connsiteX326" y="connsiteY326"/>
              </a:cxn>
              <a:cxn ang="328">
                <a:pos x="connsiteX328" y="connsiteY328"/>
              </a:cxn>
              <a:cxn ang="329">
                <a:pos x="connsiteX329" y="connsiteY329"/>
              </a:cxn>
              <a:cxn ang="330">
                <a:pos x="connsiteX330" y="connsiteY330"/>
              </a:cxn>
              <a:cxn ang="331">
                <a:pos x="connsiteX331" y="connsiteY331"/>
              </a:cxn>
              <a:cxn ang="332">
                <a:pos x="connsiteX332" y="connsiteY332"/>
              </a:cxn>
              <a:cxn ang="334">
                <a:pos x="connsiteX334" y="connsiteY334"/>
              </a:cxn>
              <a:cxn ang="335">
                <a:pos x="connsiteX335" y="connsiteY335"/>
              </a:cxn>
              <a:cxn ang="336">
                <a:pos x="connsiteX336" y="connsiteY336"/>
              </a:cxn>
              <a:cxn ang="337">
                <a:pos x="connsiteX337" y="connsiteY337"/>
              </a:cxn>
              <a:cxn ang="338">
                <a:pos x="connsiteX338" y="connsiteY338"/>
              </a:cxn>
              <a:cxn ang="340">
                <a:pos x="connsiteX340" y="connsiteY340"/>
              </a:cxn>
              <a:cxn ang="341">
                <a:pos x="connsiteX341" y="connsiteY341"/>
              </a:cxn>
              <a:cxn ang="342">
                <a:pos x="connsiteX342" y="connsiteY342"/>
              </a:cxn>
              <a:cxn ang="343">
                <a:pos x="connsiteX343" y="connsiteY343"/>
              </a:cxn>
              <a:cxn ang="344">
                <a:pos x="connsiteX344" y="connsiteY344"/>
              </a:cxn>
              <a:cxn ang="346">
                <a:pos x="connsiteX346" y="connsiteY346"/>
              </a:cxn>
              <a:cxn ang="347">
                <a:pos x="connsiteX347" y="connsiteY347"/>
              </a:cxn>
              <a:cxn ang="348">
                <a:pos x="connsiteX348" y="connsiteY348"/>
              </a:cxn>
              <a:cxn ang="349">
                <a:pos x="connsiteX349" y="connsiteY349"/>
              </a:cxn>
              <a:cxn ang="350">
                <a:pos x="connsiteX350" y="connsiteY350"/>
              </a:cxn>
              <a:cxn ang="352">
                <a:pos x="connsiteX352" y="connsiteY352"/>
              </a:cxn>
              <a:cxn ang="353">
                <a:pos x="connsiteX353" y="connsiteY353"/>
              </a:cxn>
              <a:cxn ang="354">
                <a:pos x="connsiteX354" y="connsiteY354"/>
              </a:cxn>
              <a:cxn ang="355">
                <a:pos x="connsiteX355" y="connsiteY355"/>
              </a:cxn>
              <a:cxn ang="356">
                <a:pos x="connsiteX356" y="connsiteY356"/>
              </a:cxn>
              <a:cxn ang="358">
                <a:pos x="connsiteX358" y="connsiteY358"/>
              </a:cxn>
              <a:cxn ang="359">
                <a:pos x="connsiteX359" y="connsiteY359"/>
              </a:cxn>
              <a:cxn ang="360">
                <a:pos x="connsiteX360" y="connsiteY360"/>
              </a:cxn>
              <a:cxn ang="361">
                <a:pos x="connsiteX361" y="connsiteY361"/>
              </a:cxn>
              <a:cxn ang="362">
                <a:pos x="connsiteX362" y="connsiteY362"/>
              </a:cxn>
              <a:cxn ang="364">
                <a:pos x="connsiteX364" y="connsiteY364"/>
              </a:cxn>
              <a:cxn ang="365">
                <a:pos x="connsiteX365" y="connsiteY365"/>
              </a:cxn>
              <a:cxn ang="366">
                <a:pos x="connsiteX366" y="connsiteY366"/>
              </a:cxn>
              <a:cxn ang="367">
                <a:pos x="connsiteX367" y="connsiteY367"/>
              </a:cxn>
              <a:cxn ang="368">
                <a:pos x="connsiteX368" y="connsiteY368"/>
              </a:cxn>
            </a:cxnLst>
            <a:rect l="l" t="t" r="r" b="b"/>
            <a:pathLst>
              <a:path w="2828925" h="657504">
                <a:moveTo>
                  <a:pt x="92342" y="7417"/>
                </a:moveTo>
                <a:lnTo>
                  <a:pt x="8598" y="35166"/>
                </a:lnTo>
                <a:lnTo>
                  <a:pt x="9957" y="28727"/>
                </a:lnTo>
                <a:lnTo>
                  <a:pt x="75324" y="87960"/>
                </a:lnTo>
                <a:lnTo>
                  <a:pt x="76213" y="89154"/>
                </a:lnTo>
                <a:lnTo>
                  <a:pt x="76568" y="90602"/>
                </a:lnTo>
                <a:lnTo>
                  <a:pt x="76352" y="92075"/>
                </a:lnTo>
                <a:lnTo>
                  <a:pt x="75590" y="93345"/>
                </a:lnTo>
                <a:lnTo>
                  <a:pt x="74397" y="94234"/>
                </a:lnTo>
                <a:lnTo>
                  <a:pt x="72949" y="94590"/>
                </a:lnTo>
                <a:lnTo>
                  <a:pt x="71488" y="94374"/>
                </a:lnTo>
                <a:lnTo>
                  <a:pt x="70206" y="93612"/>
                </a:lnTo>
                <a:lnTo>
                  <a:pt x="0" y="29985"/>
                </a:lnTo>
                <a:lnTo>
                  <a:pt x="89941" y="191"/>
                </a:lnTo>
                <a:lnTo>
                  <a:pt x="91415" y="0"/>
                </a:lnTo>
                <a:lnTo>
                  <a:pt x="92850" y="394"/>
                </a:lnTo>
                <a:lnTo>
                  <a:pt x="94018" y="1308"/>
                </a:lnTo>
                <a:lnTo>
                  <a:pt x="94755" y="2604"/>
                </a:lnTo>
                <a:lnTo>
                  <a:pt x="94945" y="4077"/>
                </a:lnTo>
                <a:lnTo>
                  <a:pt x="94539" y="5512"/>
                </a:lnTo>
                <a:lnTo>
                  <a:pt x="93624" y="6693"/>
                </a:lnTo>
                <a:lnTo>
                  <a:pt x="92342" y="7417"/>
                </a:lnTo>
                <a:moveTo>
                  <a:pt x="2736583" y="650088"/>
                </a:moveTo>
                <a:lnTo>
                  <a:pt x="2820327" y="622338"/>
                </a:lnTo>
                <a:lnTo>
                  <a:pt x="2818968" y="628777"/>
                </a:lnTo>
                <a:lnTo>
                  <a:pt x="2753601" y="569544"/>
                </a:lnTo>
                <a:lnTo>
                  <a:pt x="2752712" y="568351"/>
                </a:lnTo>
                <a:lnTo>
                  <a:pt x="2752357" y="566903"/>
                </a:lnTo>
                <a:lnTo>
                  <a:pt x="2752572" y="565429"/>
                </a:lnTo>
                <a:lnTo>
                  <a:pt x="2753334" y="564159"/>
                </a:lnTo>
                <a:lnTo>
                  <a:pt x="2754528" y="563270"/>
                </a:lnTo>
                <a:lnTo>
                  <a:pt x="2755976" y="562915"/>
                </a:lnTo>
                <a:lnTo>
                  <a:pt x="2757437" y="563131"/>
                </a:lnTo>
                <a:lnTo>
                  <a:pt x="2758719" y="563893"/>
                </a:lnTo>
                <a:lnTo>
                  <a:pt x="2828925" y="627520"/>
                </a:lnTo>
                <a:lnTo>
                  <a:pt x="2738983" y="657314"/>
                </a:lnTo>
                <a:lnTo>
                  <a:pt x="2737510" y="657504"/>
                </a:lnTo>
                <a:lnTo>
                  <a:pt x="2736075" y="657098"/>
                </a:lnTo>
                <a:lnTo>
                  <a:pt x="2734907" y="656196"/>
                </a:lnTo>
                <a:lnTo>
                  <a:pt x="2734170" y="654901"/>
                </a:lnTo>
                <a:lnTo>
                  <a:pt x="2733980" y="653428"/>
                </a:lnTo>
                <a:lnTo>
                  <a:pt x="2734386" y="651993"/>
                </a:lnTo>
                <a:lnTo>
                  <a:pt x="2735288" y="650811"/>
                </a:lnTo>
                <a:lnTo>
                  <a:pt x="2736583" y="650088"/>
                </a:lnTo>
                <a:moveTo>
                  <a:pt x="8191" y="27826"/>
                </a:moveTo>
                <a:lnTo>
                  <a:pt x="38011" y="34112"/>
                </a:lnTo>
                <a:lnTo>
                  <a:pt x="36436" y="41580"/>
                </a:lnTo>
                <a:lnTo>
                  <a:pt x="6617" y="35281"/>
                </a:lnTo>
                <a:lnTo>
                  <a:pt x="8191" y="27826"/>
                </a:lnTo>
                <a:moveTo>
                  <a:pt x="60376" y="38837"/>
                </a:moveTo>
                <a:lnTo>
                  <a:pt x="90195" y="45136"/>
                </a:lnTo>
                <a:lnTo>
                  <a:pt x="88621" y="52603"/>
                </a:lnTo>
                <a:lnTo>
                  <a:pt x="58801" y="46304"/>
                </a:lnTo>
                <a:lnTo>
                  <a:pt x="60376" y="38837"/>
                </a:lnTo>
                <a:moveTo>
                  <a:pt x="112560" y="49860"/>
                </a:moveTo>
                <a:lnTo>
                  <a:pt x="142380" y="56159"/>
                </a:lnTo>
                <a:lnTo>
                  <a:pt x="140805" y="63627"/>
                </a:lnTo>
                <a:lnTo>
                  <a:pt x="110985" y="57328"/>
                </a:lnTo>
                <a:lnTo>
                  <a:pt x="112560" y="49860"/>
                </a:lnTo>
                <a:moveTo>
                  <a:pt x="164757" y="60884"/>
                </a:moveTo>
                <a:lnTo>
                  <a:pt x="194577" y="67183"/>
                </a:lnTo>
                <a:lnTo>
                  <a:pt x="193002" y="74638"/>
                </a:lnTo>
                <a:lnTo>
                  <a:pt x="163182" y="68352"/>
                </a:lnTo>
                <a:lnTo>
                  <a:pt x="164757" y="60884"/>
                </a:lnTo>
                <a:moveTo>
                  <a:pt x="216941" y="71908"/>
                </a:moveTo>
                <a:lnTo>
                  <a:pt x="246761" y="78206"/>
                </a:lnTo>
                <a:lnTo>
                  <a:pt x="245186" y="85674"/>
                </a:lnTo>
                <a:lnTo>
                  <a:pt x="215367" y="79375"/>
                </a:lnTo>
                <a:lnTo>
                  <a:pt x="216941" y="71908"/>
                </a:lnTo>
                <a:moveTo>
                  <a:pt x="269126" y="82931"/>
                </a:moveTo>
                <a:lnTo>
                  <a:pt x="298945" y="89230"/>
                </a:lnTo>
                <a:lnTo>
                  <a:pt x="297370" y="96685"/>
                </a:lnTo>
                <a:lnTo>
                  <a:pt x="267551" y="90386"/>
                </a:lnTo>
                <a:lnTo>
                  <a:pt x="269126" y="82931"/>
                </a:lnTo>
                <a:moveTo>
                  <a:pt x="321323" y="93955"/>
                </a:moveTo>
                <a:lnTo>
                  <a:pt x="351142" y="100254"/>
                </a:lnTo>
                <a:lnTo>
                  <a:pt x="349567" y="107709"/>
                </a:lnTo>
                <a:lnTo>
                  <a:pt x="319748" y="101410"/>
                </a:lnTo>
                <a:lnTo>
                  <a:pt x="321323" y="93955"/>
                </a:lnTo>
                <a:moveTo>
                  <a:pt x="373507" y="104978"/>
                </a:moveTo>
                <a:lnTo>
                  <a:pt x="403327" y="111277"/>
                </a:lnTo>
                <a:lnTo>
                  <a:pt x="401752" y="118732"/>
                </a:lnTo>
                <a:lnTo>
                  <a:pt x="371932" y="112433"/>
                </a:lnTo>
                <a:lnTo>
                  <a:pt x="373507" y="104978"/>
                </a:lnTo>
                <a:moveTo>
                  <a:pt x="425691" y="116002"/>
                </a:moveTo>
                <a:lnTo>
                  <a:pt x="455511" y="122301"/>
                </a:lnTo>
                <a:lnTo>
                  <a:pt x="453936" y="129756"/>
                </a:lnTo>
                <a:lnTo>
                  <a:pt x="424116" y="123457"/>
                </a:lnTo>
                <a:lnTo>
                  <a:pt x="425691" y="116002"/>
                </a:lnTo>
                <a:moveTo>
                  <a:pt x="477888" y="127026"/>
                </a:moveTo>
                <a:lnTo>
                  <a:pt x="507708" y="133325"/>
                </a:lnTo>
                <a:lnTo>
                  <a:pt x="506133" y="140779"/>
                </a:lnTo>
                <a:lnTo>
                  <a:pt x="476313" y="134481"/>
                </a:lnTo>
                <a:lnTo>
                  <a:pt x="477888" y="127026"/>
                </a:lnTo>
                <a:moveTo>
                  <a:pt x="530072" y="138049"/>
                </a:moveTo>
                <a:lnTo>
                  <a:pt x="559892" y="144348"/>
                </a:lnTo>
                <a:lnTo>
                  <a:pt x="558317" y="151803"/>
                </a:lnTo>
                <a:lnTo>
                  <a:pt x="528498" y="145504"/>
                </a:lnTo>
                <a:lnTo>
                  <a:pt x="530072" y="138049"/>
                </a:lnTo>
                <a:moveTo>
                  <a:pt x="582257" y="149073"/>
                </a:moveTo>
                <a:lnTo>
                  <a:pt x="612076" y="155372"/>
                </a:lnTo>
                <a:lnTo>
                  <a:pt x="610502" y="162827"/>
                </a:lnTo>
                <a:lnTo>
                  <a:pt x="580682" y="156528"/>
                </a:lnTo>
                <a:lnTo>
                  <a:pt x="582257" y="149073"/>
                </a:lnTo>
                <a:moveTo>
                  <a:pt x="634454" y="160096"/>
                </a:moveTo>
                <a:lnTo>
                  <a:pt x="664273" y="166395"/>
                </a:lnTo>
                <a:lnTo>
                  <a:pt x="662699" y="173850"/>
                </a:lnTo>
                <a:lnTo>
                  <a:pt x="632879" y="167551"/>
                </a:lnTo>
                <a:lnTo>
                  <a:pt x="634454" y="160096"/>
                </a:lnTo>
                <a:moveTo>
                  <a:pt x="686638" y="171120"/>
                </a:moveTo>
                <a:lnTo>
                  <a:pt x="716458" y="177419"/>
                </a:lnTo>
                <a:lnTo>
                  <a:pt x="714883" y="184874"/>
                </a:lnTo>
                <a:lnTo>
                  <a:pt x="685063" y="178575"/>
                </a:lnTo>
                <a:lnTo>
                  <a:pt x="686638" y="171120"/>
                </a:lnTo>
                <a:moveTo>
                  <a:pt x="738823" y="182144"/>
                </a:moveTo>
                <a:lnTo>
                  <a:pt x="768642" y="188443"/>
                </a:lnTo>
                <a:lnTo>
                  <a:pt x="767067" y="195898"/>
                </a:lnTo>
                <a:lnTo>
                  <a:pt x="737248" y="189599"/>
                </a:lnTo>
                <a:lnTo>
                  <a:pt x="738823" y="182144"/>
                </a:lnTo>
                <a:moveTo>
                  <a:pt x="791020" y="193167"/>
                </a:moveTo>
                <a:lnTo>
                  <a:pt x="820839" y="199466"/>
                </a:lnTo>
                <a:lnTo>
                  <a:pt x="819264" y="206921"/>
                </a:lnTo>
                <a:lnTo>
                  <a:pt x="789432" y="200622"/>
                </a:lnTo>
                <a:lnTo>
                  <a:pt x="791020" y="193167"/>
                </a:lnTo>
                <a:moveTo>
                  <a:pt x="843204" y="204191"/>
                </a:moveTo>
                <a:lnTo>
                  <a:pt x="873023" y="210490"/>
                </a:lnTo>
                <a:lnTo>
                  <a:pt x="871449" y="217945"/>
                </a:lnTo>
                <a:lnTo>
                  <a:pt x="841629" y="211646"/>
                </a:lnTo>
                <a:lnTo>
                  <a:pt x="843204" y="204191"/>
                </a:lnTo>
                <a:moveTo>
                  <a:pt x="895388" y="215214"/>
                </a:moveTo>
                <a:lnTo>
                  <a:pt x="925208" y="221514"/>
                </a:lnTo>
                <a:lnTo>
                  <a:pt x="923633" y="228968"/>
                </a:lnTo>
                <a:lnTo>
                  <a:pt x="893813" y="222669"/>
                </a:lnTo>
                <a:lnTo>
                  <a:pt x="895388" y="215214"/>
                </a:lnTo>
                <a:moveTo>
                  <a:pt x="947572" y="226238"/>
                </a:moveTo>
                <a:lnTo>
                  <a:pt x="977405" y="232537"/>
                </a:lnTo>
                <a:lnTo>
                  <a:pt x="975830" y="239992"/>
                </a:lnTo>
                <a:lnTo>
                  <a:pt x="945997" y="233693"/>
                </a:lnTo>
                <a:lnTo>
                  <a:pt x="947572" y="226238"/>
                </a:lnTo>
                <a:moveTo>
                  <a:pt x="999769" y="237261"/>
                </a:moveTo>
                <a:lnTo>
                  <a:pt x="1029589" y="243561"/>
                </a:lnTo>
                <a:lnTo>
                  <a:pt x="1028014" y="251016"/>
                </a:lnTo>
                <a:lnTo>
                  <a:pt x="998194" y="244716"/>
                </a:lnTo>
                <a:lnTo>
                  <a:pt x="999769" y="237261"/>
                </a:lnTo>
                <a:moveTo>
                  <a:pt x="1051954" y="248285"/>
                </a:moveTo>
                <a:lnTo>
                  <a:pt x="1081773" y="254584"/>
                </a:lnTo>
                <a:lnTo>
                  <a:pt x="1080198" y="262039"/>
                </a:lnTo>
                <a:lnTo>
                  <a:pt x="1050379" y="255740"/>
                </a:lnTo>
                <a:lnTo>
                  <a:pt x="1051954" y="248285"/>
                </a:lnTo>
                <a:moveTo>
                  <a:pt x="1104138" y="259309"/>
                </a:moveTo>
                <a:lnTo>
                  <a:pt x="1133970" y="265608"/>
                </a:lnTo>
                <a:lnTo>
                  <a:pt x="1132395" y="273063"/>
                </a:lnTo>
                <a:lnTo>
                  <a:pt x="1102563" y="266764"/>
                </a:lnTo>
                <a:lnTo>
                  <a:pt x="1104138" y="259309"/>
                </a:lnTo>
                <a:moveTo>
                  <a:pt x="1156335" y="270332"/>
                </a:moveTo>
                <a:lnTo>
                  <a:pt x="1186155" y="276632"/>
                </a:lnTo>
                <a:lnTo>
                  <a:pt x="1184580" y="284087"/>
                </a:lnTo>
                <a:lnTo>
                  <a:pt x="1154760" y="277787"/>
                </a:lnTo>
                <a:lnTo>
                  <a:pt x="1156335" y="270332"/>
                </a:lnTo>
                <a:moveTo>
                  <a:pt x="1208519" y="281356"/>
                </a:moveTo>
                <a:lnTo>
                  <a:pt x="1238339" y="287655"/>
                </a:lnTo>
                <a:lnTo>
                  <a:pt x="1236764" y="295110"/>
                </a:lnTo>
                <a:lnTo>
                  <a:pt x="1206945" y="288811"/>
                </a:lnTo>
                <a:lnTo>
                  <a:pt x="1208519" y="281356"/>
                </a:lnTo>
                <a:moveTo>
                  <a:pt x="1260703" y="292379"/>
                </a:moveTo>
                <a:lnTo>
                  <a:pt x="1290536" y="298679"/>
                </a:lnTo>
                <a:lnTo>
                  <a:pt x="1288961" y="306134"/>
                </a:lnTo>
                <a:lnTo>
                  <a:pt x="1259129" y="299834"/>
                </a:lnTo>
                <a:lnTo>
                  <a:pt x="1260703" y="292379"/>
                </a:lnTo>
                <a:moveTo>
                  <a:pt x="1312900" y="303403"/>
                </a:moveTo>
                <a:lnTo>
                  <a:pt x="1342720" y="309702"/>
                </a:lnTo>
                <a:lnTo>
                  <a:pt x="1341145" y="317157"/>
                </a:lnTo>
                <a:lnTo>
                  <a:pt x="1311326" y="310858"/>
                </a:lnTo>
                <a:lnTo>
                  <a:pt x="1312900" y="303403"/>
                </a:lnTo>
                <a:moveTo>
                  <a:pt x="1365085" y="314427"/>
                </a:moveTo>
                <a:lnTo>
                  <a:pt x="1394904" y="320726"/>
                </a:lnTo>
                <a:lnTo>
                  <a:pt x="1393330" y="328181"/>
                </a:lnTo>
                <a:lnTo>
                  <a:pt x="1363510" y="321882"/>
                </a:lnTo>
                <a:lnTo>
                  <a:pt x="1365085" y="314427"/>
                </a:lnTo>
                <a:moveTo>
                  <a:pt x="1417269" y="325450"/>
                </a:moveTo>
                <a:lnTo>
                  <a:pt x="1447101" y="331750"/>
                </a:lnTo>
                <a:lnTo>
                  <a:pt x="1445527" y="339204"/>
                </a:lnTo>
                <a:lnTo>
                  <a:pt x="1415694" y="332905"/>
                </a:lnTo>
                <a:lnTo>
                  <a:pt x="1417269" y="325450"/>
                </a:lnTo>
                <a:moveTo>
                  <a:pt x="1469466" y="336474"/>
                </a:moveTo>
                <a:lnTo>
                  <a:pt x="1499286" y="342773"/>
                </a:lnTo>
                <a:lnTo>
                  <a:pt x="1497711" y="350228"/>
                </a:lnTo>
                <a:lnTo>
                  <a:pt x="1467891" y="343929"/>
                </a:lnTo>
                <a:lnTo>
                  <a:pt x="1469466" y="336474"/>
                </a:lnTo>
                <a:moveTo>
                  <a:pt x="1521651" y="347497"/>
                </a:moveTo>
                <a:lnTo>
                  <a:pt x="1551470" y="353797"/>
                </a:lnTo>
                <a:lnTo>
                  <a:pt x="1549895" y="361252"/>
                </a:lnTo>
                <a:lnTo>
                  <a:pt x="1520076" y="354952"/>
                </a:lnTo>
                <a:lnTo>
                  <a:pt x="1521651" y="347497"/>
                </a:lnTo>
                <a:moveTo>
                  <a:pt x="1573835" y="358521"/>
                </a:moveTo>
                <a:lnTo>
                  <a:pt x="1603667" y="364820"/>
                </a:lnTo>
                <a:lnTo>
                  <a:pt x="1602092" y="372275"/>
                </a:lnTo>
                <a:lnTo>
                  <a:pt x="1572260" y="365976"/>
                </a:lnTo>
                <a:lnTo>
                  <a:pt x="1573835" y="358521"/>
                </a:lnTo>
                <a:moveTo>
                  <a:pt x="1626032" y="369544"/>
                </a:moveTo>
                <a:lnTo>
                  <a:pt x="1655851" y="375844"/>
                </a:lnTo>
                <a:lnTo>
                  <a:pt x="1654277" y="383299"/>
                </a:lnTo>
                <a:lnTo>
                  <a:pt x="1624457" y="376999"/>
                </a:lnTo>
                <a:lnTo>
                  <a:pt x="1626032" y="369544"/>
                </a:lnTo>
                <a:moveTo>
                  <a:pt x="1678216" y="380568"/>
                </a:moveTo>
                <a:lnTo>
                  <a:pt x="1708036" y="386867"/>
                </a:lnTo>
                <a:lnTo>
                  <a:pt x="1706461" y="394322"/>
                </a:lnTo>
                <a:lnTo>
                  <a:pt x="1676641" y="388023"/>
                </a:lnTo>
                <a:lnTo>
                  <a:pt x="1678216" y="380568"/>
                </a:lnTo>
                <a:moveTo>
                  <a:pt x="1730400" y="391592"/>
                </a:moveTo>
                <a:lnTo>
                  <a:pt x="1760233" y="397891"/>
                </a:lnTo>
                <a:lnTo>
                  <a:pt x="1758658" y="405346"/>
                </a:lnTo>
                <a:lnTo>
                  <a:pt x="1728825" y="399047"/>
                </a:lnTo>
                <a:lnTo>
                  <a:pt x="1730400" y="391592"/>
                </a:lnTo>
                <a:moveTo>
                  <a:pt x="1782597" y="402615"/>
                </a:moveTo>
                <a:lnTo>
                  <a:pt x="1812417" y="408915"/>
                </a:lnTo>
                <a:lnTo>
                  <a:pt x="1810842" y="416370"/>
                </a:lnTo>
                <a:lnTo>
                  <a:pt x="1781022" y="410070"/>
                </a:lnTo>
                <a:lnTo>
                  <a:pt x="1782597" y="402615"/>
                </a:lnTo>
                <a:moveTo>
                  <a:pt x="1834782" y="413639"/>
                </a:moveTo>
                <a:lnTo>
                  <a:pt x="1864601" y="419938"/>
                </a:lnTo>
                <a:lnTo>
                  <a:pt x="1863026" y="427393"/>
                </a:lnTo>
                <a:lnTo>
                  <a:pt x="1833207" y="421094"/>
                </a:lnTo>
                <a:lnTo>
                  <a:pt x="1834782" y="413639"/>
                </a:lnTo>
                <a:moveTo>
                  <a:pt x="1886966" y="424663"/>
                </a:moveTo>
                <a:lnTo>
                  <a:pt x="1916798" y="430962"/>
                </a:lnTo>
                <a:lnTo>
                  <a:pt x="1915223" y="438417"/>
                </a:lnTo>
                <a:lnTo>
                  <a:pt x="1885391" y="432117"/>
                </a:lnTo>
                <a:lnTo>
                  <a:pt x="1886966" y="424663"/>
                </a:lnTo>
                <a:moveTo>
                  <a:pt x="1939163" y="435686"/>
                </a:moveTo>
                <a:lnTo>
                  <a:pt x="1968983" y="441985"/>
                </a:lnTo>
                <a:lnTo>
                  <a:pt x="1967408" y="449440"/>
                </a:lnTo>
                <a:lnTo>
                  <a:pt x="1937588" y="443141"/>
                </a:lnTo>
                <a:lnTo>
                  <a:pt x="1939163" y="435686"/>
                </a:lnTo>
                <a:moveTo>
                  <a:pt x="1991347" y="446710"/>
                </a:moveTo>
                <a:lnTo>
                  <a:pt x="2021167" y="453009"/>
                </a:lnTo>
                <a:lnTo>
                  <a:pt x="2019592" y="460464"/>
                </a:lnTo>
                <a:lnTo>
                  <a:pt x="1989773" y="454165"/>
                </a:lnTo>
                <a:lnTo>
                  <a:pt x="1991347" y="446710"/>
                </a:lnTo>
                <a:moveTo>
                  <a:pt x="2043531" y="457733"/>
                </a:moveTo>
                <a:lnTo>
                  <a:pt x="2073364" y="464033"/>
                </a:lnTo>
                <a:lnTo>
                  <a:pt x="2071789" y="471488"/>
                </a:lnTo>
                <a:lnTo>
                  <a:pt x="2041957" y="465188"/>
                </a:lnTo>
                <a:lnTo>
                  <a:pt x="2043531" y="457733"/>
                </a:lnTo>
                <a:moveTo>
                  <a:pt x="2095728" y="468757"/>
                </a:moveTo>
                <a:lnTo>
                  <a:pt x="2125548" y="475056"/>
                </a:lnTo>
                <a:lnTo>
                  <a:pt x="2123973" y="482511"/>
                </a:lnTo>
                <a:lnTo>
                  <a:pt x="2094154" y="476212"/>
                </a:lnTo>
                <a:lnTo>
                  <a:pt x="2095728" y="468757"/>
                </a:lnTo>
                <a:moveTo>
                  <a:pt x="2147913" y="479781"/>
                </a:moveTo>
                <a:lnTo>
                  <a:pt x="2177732" y="486080"/>
                </a:lnTo>
                <a:lnTo>
                  <a:pt x="2176158" y="493535"/>
                </a:lnTo>
                <a:lnTo>
                  <a:pt x="2146338" y="487235"/>
                </a:lnTo>
                <a:lnTo>
                  <a:pt x="2147913" y="479781"/>
                </a:lnTo>
                <a:moveTo>
                  <a:pt x="2200097" y="490804"/>
                </a:moveTo>
                <a:lnTo>
                  <a:pt x="2229930" y="497103"/>
                </a:lnTo>
                <a:lnTo>
                  <a:pt x="2228354" y="504558"/>
                </a:lnTo>
                <a:lnTo>
                  <a:pt x="2198522" y="498259"/>
                </a:lnTo>
                <a:lnTo>
                  <a:pt x="2200097" y="490804"/>
                </a:lnTo>
                <a:moveTo>
                  <a:pt x="2252294" y="501828"/>
                </a:moveTo>
                <a:lnTo>
                  <a:pt x="2282114" y="508127"/>
                </a:lnTo>
                <a:lnTo>
                  <a:pt x="2280539" y="515582"/>
                </a:lnTo>
                <a:lnTo>
                  <a:pt x="2250719" y="509283"/>
                </a:lnTo>
                <a:lnTo>
                  <a:pt x="2252294" y="501828"/>
                </a:lnTo>
                <a:moveTo>
                  <a:pt x="2304479" y="512852"/>
                </a:moveTo>
                <a:lnTo>
                  <a:pt x="2334298" y="519150"/>
                </a:lnTo>
                <a:lnTo>
                  <a:pt x="2332723" y="526605"/>
                </a:lnTo>
                <a:lnTo>
                  <a:pt x="2302904" y="520306"/>
                </a:lnTo>
                <a:lnTo>
                  <a:pt x="2304479" y="512852"/>
                </a:lnTo>
                <a:moveTo>
                  <a:pt x="2356663" y="523875"/>
                </a:moveTo>
                <a:lnTo>
                  <a:pt x="2386495" y="530174"/>
                </a:lnTo>
                <a:lnTo>
                  <a:pt x="2384920" y="537629"/>
                </a:lnTo>
                <a:lnTo>
                  <a:pt x="2355088" y="531330"/>
                </a:lnTo>
                <a:lnTo>
                  <a:pt x="2356663" y="523875"/>
                </a:lnTo>
                <a:moveTo>
                  <a:pt x="2408860" y="534899"/>
                </a:moveTo>
                <a:lnTo>
                  <a:pt x="2438679" y="541198"/>
                </a:lnTo>
                <a:lnTo>
                  <a:pt x="2437105" y="548653"/>
                </a:lnTo>
                <a:lnTo>
                  <a:pt x="2407285" y="542354"/>
                </a:lnTo>
                <a:lnTo>
                  <a:pt x="2408860" y="534899"/>
                </a:lnTo>
                <a:moveTo>
                  <a:pt x="2461044" y="545922"/>
                </a:moveTo>
                <a:lnTo>
                  <a:pt x="2490864" y="552221"/>
                </a:lnTo>
                <a:lnTo>
                  <a:pt x="2489289" y="559676"/>
                </a:lnTo>
                <a:lnTo>
                  <a:pt x="2459469" y="553377"/>
                </a:lnTo>
                <a:lnTo>
                  <a:pt x="2461044" y="545922"/>
                </a:lnTo>
                <a:moveTo>
                  <a:pt x="2513228" y="556946"/>
                </a:moveTo>
                <a:lnTo>
                  <a:pt x="2543060" y="563245"/>
                </a:lnTo>
                <a:lnTo>
                  <a:pt x="2541486" y="570700"/>
                </a:lnTo>
                <a:lnTo>
                  <a:pt x="2511653" y="564401"/>
                </a:lnTo>
                <a:lnTo>
                  <a:pt x="2513228" y="556946"/>
                </a:lnTo>
                <a:moveTo>
                  <a:pt x="2565425" y="567970"/>
                </a:moveTo>
                <a:lnTo>
                  <a:pt x="2595245" y="574269"/>
                </a:lnTo>
                <a:lnTo>
                  <a:pt x="2593670" y="581723"/>
                </a:lnTo>
                <a:lnTo>
                  <a:pt x="2563851" y="575424"/>
                </a:lnTo>
                <a:lnTo>
                  <a:pt x="2565425" y="567970"/>
                </a:lnTo>
                <a:moveTo>
                  <a:pt x="2617610" y="578993"/>
                </a:moveTo>
                <a:lnTo>
                  <a:pt x="2647429" y="585292"/>
                </a:lnTo>
                <a:lnTo>
                  <a:pt x="2645855" y="592747"/>
                </a:lnTo>
                <a:lnTo>
                  <a:pt x="2616035" y="586448"/>
                </a:lnTo>
                <a:lnTo>
                  <a:pt x="2617610" y="578993"/>
                </a:lnTo>
                <a:moveTo>
                  <a:pt x="2669794" y="590017"/>
                </a:moveTo>
                <a:lnTo>
                  <a:pt x="2699626" y="596316"/>
                </a:lnTo>
                <a:lnTo>
                  <a:pt x="2698051" y="603771"/>
                </a:lnTo>
                <a:lnTo>
                  <a:pt x="2668219" y="597472"/>
                </a:lnTo>
                <a:lnTo>
                  <a:pt x="2669794" y="590017"/>
                </a:lnTo>
                <a:moveTo>
                  <a:pt x="2721991" y="601040"/>
                </a:moveTo>
                <a:lnTo>
                  <a:pt x="2751811" y="607339"/>
                </a:lnTo>
                <a:lnTo>
                  <a:pt x="2750236" y="614794"/>
                </a:lnTo>
                <a:lnTo>
                  <a:pt x="2720416" y="608495"/>
                </a:lnTo>
                <a:lnTo>
                  <a:pt x="2721991" y="601040"/>
                </a:lnTo>
                <a:moveTo>
                  <a:pt x="2774175" y="612064"/>
                </a:moveTo>
                <a:lnTo>
                  <a:pt x="2803995" y="618363"/>
                </a:lnTo>
                <a:lnTo>
                  <a:pt x="2802420" y="625818"/>
                </a:lnTo>
                <a:lnTo>
                  <a:pt x="2772600" y="619519"/>
                </a:lnTo>
                <a:lnTo>
                  <a:pt x="2774175" y="612064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sq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TextBox 26"/>
          <p:cNvSpPr txBox="1"/>
          <p:nvPr/>
        </p:nvSpPr>
        <p:spPr>
          <a:xfrm rot="692790">
            <a:off x="2071864" y="4688399"/>
            <a:ext cx="1249828" cy="2286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sz="1800" dirty="0" b="0" i="1" smtClean="0">
                <a:solidFill>
                  <a:srgbClr val="FF0000"/>
                </a:solidFill>
                <a:latin typeface="Microsoft YaHei" pitchFamily="18"/>
                <a:cs typeface="Microsoft YaHei" pitchFamily="18"/>
              </a:rPr>
              <a:t>距离约</a:t>
            </a:r>
            <a:r>
              <a:rPr sz="1800" dirty="0" b="0" i="1" smtClean="0">
                <a:solidFill>
                  <a:srgbClr val="FF0000"/>
                </a:solidFill>
                <a:latin typeface="Calibri" pitchFamily="18"/>
                <a:cs typeface="Calibri" pitchFamily="18"/>
              </a:rPr>
              <a:t>14</a:t>
            </a:r>
            <a:r>
              <a:rPr sz="1800" dirty="0" b="0" i="1" smtClean="0">
                <a:solidFill>
                  <a:srgbClr val="FF0000"/>
                </a:solidFill>
                <a:latin typeface="Microsoft YaHei" pitchFamily="18"/>
                <a:cs typeface="Microsoft YaHei" pitchFamily="18"/>
              </a:rPr>
              <a:t>米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685915" y="3950485"/>
            <a:ext cx="5068418" cy="1447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sz="1800" dirty="0" b="1" i="0" smtClean="0">
                <a:solidFill>
                  <a:srgbClr val="000000"/>
                </a:solidFill>
                <a:latin typeface="Microsoft YaHei UI Regular" pitchFamily="18"/>
                <a:cs typeface="Microsoft YaHei UI Regular" pitchFamily="18"/>
              </a:rPr>
              <a:t>移位说明：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sz="1800" dirty="0" b="1" i="0" smtClean="0">
                <a:solidFill>
                  <a:srgbClr val="000000"/>
                </a:solidFill>
                <a:latin typeface="Calibri Bold" pitchFamily="18"/>
                <a:cs typeface="Calibri Bold" pitchFamily="18"/>
              </a:rPr>
              <a:t>      </a:t>
            </a:r>
            <a:r>
              <a:rPr sz="1800" dirty="0" b="1" i="0" smtClean="0">
                <a:solidFill>
                  <a:srgbClr val="000000"/>
                </a:solidFill>
                <a:latin typeface="Microsoft YaHei UI Regular" pitchFamily="18"/>
                <a:cs typeface="Microsoft YaHei UI Regular" pitchFamily="18"/>
              </a:rPr>
              <a:t>   3栋一单元和3栋二单元之间现有垃圾点向右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sz="1800" dirty="0" b="1" i="0" smtClean="0">
                <a:solidFill>
                  <a:srgbClr val="000000"/>
                </a:solidFill>
                <a:latin typeface="Microsoft YaHei UI Regular" pitchFamily="18"/>
                <a:cs typeface="Microsoft YaHei UI Regular" pitchFamily="18"/>
              </a:rPr>
              <a:t>（面向3栋二单元）移位至商业电表间旁边，并增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sz="1800" dirty="0" b="1" i="0" smtClean="0">
                <a:solidFill>
                  <a:srgbClr val="000000"/>
                </a:solidFill>
                <a:latin typeface="Microsoft YaHei UI Regular" pitchFamily="18"/>
                <a:cs typeface="Microsoft YaHei UI Regular" pitchFamily="18"/>
              </a:rPr>
              <a:t>加给水、排水、排风等设施。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0" noChangeArrowheads="0"/>
          </p:cNvPicPr>
          <p:nvPr/>
        </p:nvPicPr>
        <p:blipFill>
          <a:blip r:embed="rId_N4Ku" cstate="print"/>
          <a:srcRect/>
          <a:stretch>
            <a:fillRect/>
          </a:stretch>
        </p:blipFill>
        <p:spPr bwMode="auto">
          <a:xfrm>
            <a:off x="0" y="6350000"/>
            <a:ext cx="12192000" cy="50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0" noChangeArrowheads="0"/>
          </p:cNvPicPr>
          <p:nvPr/>
        </p:nvPicPr>
        <p:blipFill>
          <a:blip r:embed="rId_7w1A" cstate="print"/>
          <a:srcRect/>
          <a:stretch>
            <a:fillRect/>
          </a:stretch>
        </p:blipFill>
        <p:spPr bwMode="auto">
          <a:xfrm>
            <a:off x="10634472" y="304800"/>
            <a:ext cx="1306068" cy="303276"/>
          </a:xfrm>
          <a:prstGeom prst="rect">
            <a:avLst/>
          </a:prstGeom>
          <a:noFill/>
        </p:spPr>
      </p:pic>
      <p:sp>
        <p:nvSpPr>
          <p:cNvPr id="4" name="Freeform 4"/>
          <p:cNvSpPr/>
          <p:nvPr/>
        </p:nvSpPr>
        <p:spPr>
          <a:xfrm>
            <a:off x="0" y="818451"/>
            <a:ext cx="12191327" cy="12700"/>
          </a:xfrm>
          <a:custGeom>
            <a:avLst/>
            <a:gdLst>
              <a:gd name="connsiteX0" fmla="*/ 0 w 12191327"/>
              <a:gd name="connsiteY0" fmla="*/ 0 h 12700"/>
              <a:gd name="connsiteX1" fmla="*/ 50800 w 12191327"/>
              <a:gd name="connsiteY1" fmla="*/ 0 h 12700"/>
              <a:gd name="connsiteX2" fmla="*/ 50800 w 12191327"/>
              <a:gd name="connsiteY2" fmla="*/ 12700 h 12700"/>
              <a:gd name="connsiteX3" fmla="*/ 0 w 12191327"/>
              <a:gd name="connsiteY3" fmla="*/ 12700 h 12700"/>
              <a:gd name="connsiteX4" fmla="*/ 0 w 12191327"/>
              <a:gd name="connsiteY4" fmla="*/ 0 h 12700"/>
              <a:gd name="connsiteX6" fmla="*/ 88900 w 12191327"/>
              <a:gd name="connsiteY6" fmla="*/ 0 h 12700"/>
              <a:gd name="connsiteX7" fmla="*/ 139700 w 12191327"/>
              <a:gd name="connsiteY7" fmla="*/ 0 h 12700"/>
              <a:gd name="connsiteX8" fmla="*/ 139700 w 12191327"/>
              <a:gd name="connsiteY8" fmla="*/ 12700 h 12700"/>
              <a:gd name="connsiteX9" fmla="*/ 88900 w 12191327"/>
              <a:gd name="connsiteY9" fmla="*/ 12700 h 12700"/>
              <a:gd name="connsiteX10" fmla="*/ 88900 w 12191327"/>
              <a:gd name="connsiteY10" fmla="*/ 0 h 12700"/>
              <a:gd name="connsiteX12" fmla="*/ 177800 w 12191327"/>
              <a:gd name="connsiteY12" fmla="*/ 0 h 12700"/>
              <a:gd name="connsiteX13" fmla="*/ 228600 w 12191327"/>
              <a:gd name="connsiteY13" fmla="*/ 0 h 12700"/>
              <a:gd name="connsiteX14" fmla="*/ 228600 w 12191327"/>
              <a:gd name="connsiteY14" fmla="*/ 12700 h 12700"/>
              <a:gd name="connsiteX15" fmla="*/ 177800 w 12191327"/>
              <a:gd name="connsiteY15" fmla="*/ 12700 h 12700"/>
              <a:gd name="connsiteX16" fmla="*/ 177800 w 12191327"/>
              <a:gd name="connsiteY16" fmla="*/ 0 h 12700"/>
              <a:gd name="connsiteX18" fmla="*/ 266700 w 12191327"/>
              <a:gd name="connsiteY18" fmla="*/ 0 h 12700"/>
              <a:gd name="connsiteX19" fmla="*/ 317500 w 12191327"/>
              <a:gd name="connsiteY19" fmla="*/ 0 h 12700"/>
              <a:gd name="connsiteX20" fmla="*/ 317500 w 12191327"/>
              <a:gd name="connsiteY20" fmla="*/ 12700 h 12700"/>
              <a:gd name="connsiteX21" fmla="*/ 266700 w 12191327"/>
              <a:gd name="connsiteY21" fmla="*/ 12700 h 12700"/>
              <a:gd name="connsiteX22" fmla="*/ 266700 w 12191327"/>
              <a:gd name="connsiteY22" fmla="*/ 0 h 12700"/>
              <a:gd name="connsiteX24" fmla="*/ 355600 w 12191327"/>
              <a:gd name="connsiteY24" fmla="*/ 0 h 12700"/>
              <a:gd name="connsiteX25" fmla="*/ 406400 w 12191327"/>
              <a:gd name="connsiteY25" fmla="*/ 0 h 12700"/>
              <a:gd name="connsiteX26" fmla="*/ 406400 w 12191327"/>
              <a:gd name="connsiteY26" fmla="*/ 12700 h 12700"/>
              <a:gd name="connsiteX27" fmla="*/ 355600 w 12191327"/>
              <a:gd name="connsiteY27" fmla="*/ 12700 h 12700"/>
              <a:gd name="connsiteX28" fmla="*/ 355600 w 12191327"/>
              <a:gd name="connsiteY28" fmla="*/ 0 h 12700"/>
              <a:gd name="connsiteX30" fmla="*/ 444500 w 12191327"/>
              <a:gd name="connsiteY30" fmla="*/ 0 h 12700"/>
              <a:gd name="connsiteX31" fmla="*/ 495300 w 12191327"/>
              <a:gd name="connsiteY31" fmla="*/ 0 h 12700"/>
              <a:gd name="connsiteX32" fmla="*/ 495300 w 12191327"/>
              <a:gd name="connsiteY32" fmla="*/ 12700 h 12700"/>
              <a:gd name="connsiteX33" fmla="*/ 444500 w 12191327"/>
              <a:gd name="connsiteY33" fmla="*/ 12700 h 12700"/>
              <a:gd name="connsiteX34" fmla="*/ 444500 w 12191327"/>
              <a:gd name="connsiteY34" fmla="*/ 0 h 12700"/>
              <a:gd name="connsiteX36" fmla="*/ 533400 w 12191327"/>
              <a:gd name="connsiteY36" fmla="*/ 0 h 12700"/>
              <a:gd name="connsiteX37" fmla="*/ 584200 w 12191327"/>
              <a:gd name="connsiteY37" fmla="*/ 0 h 12700"/>
              <a:gd name="connsiteX38" fmla="*/ 584200 w 12191327"/>
              <a:gd name="connsiteY38" fmla="*/ 12700 h 12700"/>
              <a:gd name="connsiteX39" fmla="*/ 533400 w 12191327"/>
              <a:gd name="connsiteY39" fmla="*/ 12700 h 12700"/>
              <a:gd name="connsiteX40" fmla="*/ 533400 w 12191327"/>
              <a:gd name="connsiteY40" fmla="*/ 0 h 12700"/>
              <a:gd name="connsiteX42" fmla="*/ 622300 w 12191327"/>
              <a:gd name="connsiteY42" fmla="*/ 0 h 12700"/>
              <a:gd name="connsiteX43" fmla="*/ 673100 w 12191327"/>
              <a:gd name="connsiteY43" fmla="*/ 0 h 12700"/>
              <a:gd name="connsiteX44" fmla="*/ 673100 w 12191327"/>
              <a:gd name="connsiteY44" fmla="*/ 12700 h 12700"/>
              <a:gd name="connsiteX45" fmla="*/ 622300 w 12191327"/>
              <a:gd name="connsiteY45" fmla="*/ 12700 h 12700"/>
              <a:gd name="connsiteX46" fmla="*/ 622300 w 12191327"/>
              <a:gd name="connsiteY46" fmla="*/ 0 h 12700"/>
              <a:gd name="connsiteX48" fmla="*/ 711200 w 12191327"/>
              <a:gd name="connsiteY48" fmla="*/ 0 h 12700"/>
              <a:gd name="connsiteX49" fmla="*/ 762000 w 12191327"/>
              <a:gd name="connsiteY49" fmla="*/ 0 h 12700"/>
              <a:gd name="connsiteX50" fmla="*/ 762000 w 12191327"/>
              <a:gd name="connsiteY50" fmla="*/ 12700 h 12700"/>
              <a:gd name="connsiteX51" fmla="*/ 711200 w 12191327"/>
              <a:gd name="connsiteY51" fmla="*/ 12700 h 12700"/>
              <a:gd name="connsiteX52" fmla="*/ 711200 w 12191327"/>
              <a:gd name="connsiteY52" fmla="*/ 0 h 12700"/>
              <a:gd name="connsiteX54" fmla="*/ 800100 w 12191327"/>
              <a:gd name="connsiteY54" fmla="*/ 0 h 12700"/>
              <a:gd name="connsiteX55" fmla="*/ 850900 w 12191327"/>
              <a:gd name="connsiteY55" fmla="*/ 0 h 12700"/>
              <a:gd name="connsiteX56" fmla="*/ 850900 w 12191327"/>
              <a:gd name="connsiteY56" fmla="*/ 12700 h 12700"/>
              <a:gd name="connsiteX57" fmla="*/ 800100 w 12191327"/>
              <a:gd name="connsiteY57" fmla="*/ 12700 h 12700"/>
              <a:gd name="connsiteX58" fmla="*/ 800100 w 12191327"/>
              <a:gd name="connsiteY58" fmla="*/ 0 h 12700"/>
              <a:gd name="connsiteX60" fmla="*/ 889000 w 12191327"/>
              <a:gd name="connsiteY60" fmla="*/ 0 h 12700"/>
              <a:gd name="connsiteX61" fmla="*/ 939800 w 12191327"/>
              <a:gd name="connsiteY61" fmla="*/ 0 h 12700"/>
              <a:gd name="connsiteX62" fmla="*/ 939800 w 12191327"/>
              <a:gd name="connsiteY62" fmla="*/ 12700 h 12700"/>
              <a:gd name="connsiteX63" fmla="*/ 889000 w 12191327"/>
              <a:gd name="connsiteY63" fmla="*/ 12700 h 12700"/>
              <a:gd name="connsiteX64" fmla="*/ 889000 w 12191327"/>
              <a:gd name="connsiteY64" fmla="*/ 0 h 12700"/>
              <a:gd name="connsiteX66" fmla="*/ 977900 w 12191327"/>
              <a:gd name="connsiteY66" fmla="*/ 0 h 12700"/>
              <a:gd name="connsiteX67" fmla="*/ 1028700 w 12191327"/>
              <a:gd name="connsiteY67" fmla="*/ 0 h 12700"/>
              <a:gd name="connsiteX68" fmla="*/ 1028700 w 12191327"/>
              <a:gd name="connsiteY68" fmla="*/ 12700 h 12700"/>
              <a:gd name="connsiteX69" fmla="*/ 977900 w 12191327"/>
              <a:gd name="connsiteY69" fmla="*/ 12700 h 12700"/>
              <a:gd name="connsiteX70" fmla="*/ 977900 w 12191327"/>
              <a:gd name="connsiteY70" fmla="*/ 0 h 12700"/>
              <a:gd name="connsiteX72" fmla="*/ 1066800 w 12191327"/>
              <a:gd name="connsiteY72" fmla="*/ 0 h 12700"/>
              <a:gd name="connsiteX73" fmla="*/ 1117600 w 12191327"/>
              <a:gd name="connsiteY73" fmla="*/ 0 h 12700"/>
              <a:gd name="connsiteX74" fmla="*/ 1117600 w 12191327"/>
              <a:gd name="connsiteY74" fmla="*/ 12700 h 12700"/>
              <a:gd name="connsiteX75" fmla="*/ 1066800 w 12191327"/>
              <a:gd name="connsiteY75" fmla="*/ 12700 h 12700"/>
              <a:gd name="connsiteX76" fmla="*/ 1066800 w 12191327"/>
              <a:gd name="connsiteY76" fmla="*/ 0 h 12700"/>
              <a:gd name="connsiteX78" fmla="*/ 1155700 w 12191327"/>
              <a:gd name="connsiteY78" fmla="*/ 0 h 12700"/>
              <a:gd name="connsiteX79" fmla="*/ 1206500 w 12191327"/>
              <a:gd name="connsiteY79" fmla="*/ 0 h 12700"/>
              <a:gd name="connsiteX80" fmla="*/ 1206500 w 12191327"/>
              <a:gd name="connsiteY80" fmla="*/ 12700 h 12700"/>
              <a:gd name="connsiteX81" fmla="*/ 1155700 w 12191327"/>
              <a:gd name="connsiteY81" fmla="*/ 12700 h 12700"/>
              <a:gd name="connsiteX82" fmla="*/ 1155700 w 12191327"/>
              <a:gd name="connsiteY82" fmla="*/ 0 h 12700"/>
              <a:gd name="connsiteX84" fmla="*/ 1244600 w 12191327"/>
              <a:gd name="connsiteY84" fmla="*/ 0 h 12700"/>
              <a:gd name="connsiteX85" fmla="*/ 1295400 w 12191327"/>
              <a:gd name="connsiteY85" fmla="*/ 0 h 12700"/>
              <a:gd name="connsiteX86" fmla="*/ 1295400 w 12191327"/>
              <a:gd name="connsiteY86" fmla="*/ 12700 h 12700"/>
              <a:gd name="connsiteX87" fmla="*/ 1244600 w 12191327"/>
              <a:gd name="connsiteY87" fmla="*/ 12700 h 12700"/>
              <a:gd name="connsiteX88" fmla="*/ 1244600 w 12191327"/>
              <a:gd name="connsiteY88" fmla="*/ 0 h 12700"/>
              <a:gd name="connsiteX90" fmla="*/ 1333500 w 12191327"/>
              <a:gd name="connsiteY90" fmla="*/ 0 h 12700"/>
              <a:gd name="connsiteX91" fmla="*/ 1384300 w 12191327"/>
              <a:gd name="connsiteY91" fmla="*/ 0 h 12700"/>
              <a:gd name="connsiteX92" fmla="*/ 1384300 w 12191327"/>
              <a:gd name="connsiteY92" fmla="*/ 12700 h 12700"/>
              <a:gd name="connsiteX93" fmla="*/ 1333500 w 12191327"/>
              <a:gd name="connsiteY93" fmla="*/ 12700 h 12700"/>
              <a:gd name="connsiteX94" fmla="*/ 1333500 w 12191327"/>
              <a:gd name="connsiteY94" fmla="*/ 0 h 12700"/>
              <a:gd name="connsiteX96" fmla="*/ 1422400 w 12191327"/>
              <a:gd name="connsiteY96" fmla="*/ 0 h 12700"/>
              <a:gd name="connsiteX97" fmla="*/ 1473200 w 12191327"/>
              <a:gd name="connsiteY97" fmla="*/ 0 h 12700"/>
              <a:gd name="connsiteX98" fmla="*/ 1473200 w 12191327"/>
              <a:gd name="connsiteY98" fmla="*/ 12700 h 12700"/>
              <a:gd name="connsiteX99" fmla="*/ 1422400 w 12191327"/>
              <a:gd name="connsiteY99" fmla="*/ 12700 h 12700"/>
              <a:gd name="connsiteX100" fmla="*/ 1422400 w 12191327"/>
              <a:gd name="connsiteY100" fmla="*/ 0 h 12700"/>
              <a:gd name="connsiteX102" fmla="*/ 1511300 w 12191327"/>
              <a:gd name="connsiteY102" fmla="*/ 0 h 12700"/>
              <a:gd name="connsiteX103" fmla="*/ 1562100 w 12191327"/>
              <a:gd name="connsiteY103" fmla="*/ 0 h 12700"/>
              <a:gd name="connsiteX104" fmla="*/ 1562100 w 12191327"/>
              <a:gd name="connsiteY104" fmla="*/ 12700 h 12700"/>
              <a:gd name="connsiteX105" fmla="*/ 1511300 w 12191327"/>
              <a:gd name="connsiteY105" fmla="*/ 12700 h 12700"/>
              <a:gd name="connsiteX106" fmla="*/ 1511300 w 12191327"/>
              <a:gd name="connsiteY106" fmla="*/ 0 h 12700"/>
              <a:gd name="connsiteX108" fmla="*/ 1600200 w 12191327"/>
              <a:gd name="connsiteY108" fmla="*/ 0 h 12700"/>
              <a:gd name="connsiteX109" fmla="*/ 1651000 w 12191327"/>
              <a:gd name="connsiteY109" fmla="*/ 0 h 12700"/>
              <a:gd name="connsiteX110" fmla="*/ 1651000 w 12191327"/>
              <a:gd name="connsiteY110" fmla="*/ 12700 h 12700"/>
              <a:gd name="connsiteX111" fmla="*/ 1600200 w 12191327"/>
              <a:gd name="connsiteY111" fmla="*/ 12700 h 12700"/>
              <a:gd name="connsiteX112" fmla="*/ 1600200 w 12191327"/>
              <a:gd name="connsiteY112" fmla="*/ 0 h 12700"/>
              <a:gd name="connsiteX114" fmla="*/ 1689100 w 12191327"/>
              <a:gd name="connsiteY114" fmla="*/ 0 h 12700"/>
              <a:gd name="connsiteX115" fmla="*/ 1739900 w 12191327"/>
              <a:gd name="connsiteY115" fmla="*/ 0 h 12700"/>
              <a:gd name="connsiteX116" fmla="*/ 1739900 w 12191327"/>
              <a:gd name="connsiteY116" fmla="*/ 12700 h 12700"/>
              <a:gd name="connsiteX117" fmla="*/ 1689100 w 12191327"/>
              <a:gd name="connsiteY117" fmla="*/ 12700 h 12700"/>
              <a:gd name="connsiteX118" fmla="*/ 1689100 w 12191327"/>
              <a:gd name="connsiteY118" fmla="*/ 0 h 12700"/>
              <a:gd name="connsiteX120" fmla="*/ 1778000 w 12191327"/>
              <a:gd name="connsiteY120" fmla="*/ 0 h 12700"/>
              <a:gd name="connsiteX121" fmla="*/ 1828800 w 12191327"/>
              <a:gd name="connsiteY121" fmla="*/ 0 h 12700"/>
              <a:gd name="connsiteX122" fmla="*/ 1828800 w 12191327"/>
              <a:gd name="connsiteY122" fmla="*/ 12700 h 12700"/>
              <a:gd name="connsiteX123" fmla="*/ 1778000 w 12191327"/>
              <a:gd name="connsiteY123" fmla="*/ 12700 h 12700"/>
              <a:gd name="connsiteX124" fmla="*/ 1778000 w 12191327"/>
              <a:gd name="connsiteY124" fmla="*/ 0 h 12700"/>
              <a:gd name="connsiteX126" fmla="*/ 1866900 w 12191327"/>
              <a:gd name="connsiteY126" fmla="*/ 0 h 12700"/>
              <a:gd name="connsiteX127" fmla="*/ 1917700 w 12191327"/>
              <a:gd name="connsiteY127" fmla="*/ 0 h 12700"/>
              <a:gd name="connsiteX128" fmla="*/ 1917700 w 12191327"/>
              <a:gd name="connsiteY128" fmla="*/ 12700 h 12700"/>
              <a:gd name="connsiteX129" fmla="*/ 1866900 w 12191327"/>
              <a:gd name="connsiteY129" fmla="*/ 12700 h 12700"/>
              <a:gd name="connsiteX130" fmla="*/ 1866900 w 12191327"/>
              <a:gd name="connsiteY130" fmla="*/ 0 h 12700"/>
              <a:gd name="connsiteX132" fmla="*/ 1955800 w 12191327"/>
              <a:gd name="connsiteY132" fmla="*/ 0 h 12700"/>
              <a:gd name="connsiteX133" fmla="*/ 2006600 w 12191327"/>
              <a:gd name="connsiteY133" fmla="*/ 0 h 12700"/>
              <a:gd name="connsiteX134" fmla="*/ 2006600 w 12191327"/>
              <a:gd name="connsiteY134" fmla="*/ 12700 h 12700"/>
              <a:gd name="connsiteX135" fmla="*/ 1955800 w 12191327"/>
              <a:gd name="connsiteY135" fmla="*/ 12700 h 12700"/>
              <a:gd name="connsiteX136" fmla="*/ 1955800 w 12191327"/>
              <a:gd name="connsiteY136" fmla="*/ 0 h 12700"/>
              <a:gd name="connsiteX138" fmla="*/ 2044700 w 12191327"/>
              <a:gd name="connsiteY138" fmla="*/ 0 h 12700"/>
              <a:gd name="connsiteX139" fmla="*/ 2095500 w 12191327"/>
              <a:gd name="connsiteY139" fmla="*/ 0 h 12700"/>
              <a:gd name="connsiteX140" fmla="*/ 2095500 w 12191327"/>
              <a:gd name="connsiteY140" fmla="*/ 12700 h 12700"/>
              <a:gd name="connsiteX141" fmla="*/ 2044700 w 12191327"/>
              <a:gd name="connsiteY141" fmla="*/ 12700 h 12700"/>
              <a:gd name="connsiteX142" fmla="*/ 2044700 w 12191327"/>
              <a:gd name="connsiteY142" fmla="*/ 0 h 12700"/>
              <a:gd name="connsiteX144" fmla="*/ 2133600 w 12191327"/>
              <a:gd name="connsiteY144" fmla="*/ 0 h 12700"/>
              <a:gd name="connsiteX145" fmla="*/ 2184400 w 12191327"/>
              <a:gd name="connsiteY145" fmla="*/ 0 h 12700"/>
              <a:gd name="connsiteX146" fmla="*/ 2184400 w 12191327"/>
              <a:gd name="connsiteY146" fmla="*/ 12700 h 12700"/>
              <a:gd name="connsiteX147" fmla="*/ 2133600 w 12191327"/>
              <a:gd name="connsiteY147" fmla="*/ 12700 h 12700"/>
              <a:gd name="connsiteX148" fmla="*/ 2133600 w 12191327"/>
              <a:gd name="connsiteY148" fmla="*/ 0 h 12700"/>
              <a:gd name="connsiteX150" fmla="*/ 2222500 w 12191327"/>
              <a:gd name="connsiteY150" fmla="*/ 0 h 12700"/>
              <a:gd name="connsiteX151" fmla="*/ 2273300 w 12191327"/>
              <a:gd name="connsiteY151" fmla="*/ 0 h 12700"/>
              <a:gd name="connsiteX152" fmla="*/ 2273300 w 12191327"/>
              <a:gd name="connsiteY152" fmla="*/ 12700 h 12700"/>
              <a:gd name="connsiteX153" fmla="*/ 2222500 w 12191327"/>
              <a:gd name="connsiteY153" fmla="*/ 12700 h 12700"/>
              <a:gd name="connsiteX154" fmla="*/ 2222500 w 12191327"/>
              <a:gd name="connsiteY154" fmla="*/ 0 h 12700"/>
              <a:gd name="connsiteX156" fmla="*/ 2311400 w 12191327"/>
              <a:gd name="connsiteY156" fmla="*/ 0 h 12700"/>
              <a:gd name="connsiteX157" fmla="*/ 2362200 w 12191327"/>
              <a:gd name="connsiteY157" fmla="*/ 0 h 12700"/>
              <a:gd name="connsiteX158" fmla="*/ 2362200 w 12191327"/>
              <a:gd name="connsiteY158" fmla="*/ 12700 h 12700"/>
              <a:gd name="connsiteX159" fmla="*/ 2311400 w 12191327"/>
              <a:gd name="connsiteY159" fmla="*/ 12700 h 12700"/>
              <a:gd name="connsiteX160" fmla="*/ 2311400 w 12191327"/>
              <a:gd name="connsiteY160" fmla="*/ 0 h 12700"/>
              <a:gd name="connsiteX162" fmla="*/ 2400300 w 12191327"/>
              <a:gd name="connsiteY162" fmla="*/ 0 h 12700"/>
              <a:gd name="connsiteX163" fmla="*/ 2451100 w 12191327"/>
              <a:gd name="connsiteY163" fmla="*/ 0 h 12700"/>
              <a:gd name="connsiteX164" fmla="*/ 2451100 w 12191327"/>
              <a:gd name="connsiteY164" fmla="*/ 12700 h 12700"/>
              <a:gd name="connsiteX165" fmla="*/ 2400300 w 12191327"/>
              <a:gd name="connsiteY165" fmla="*/ 12700 h 12700"/>
              <a:gd name="connsiteX166" fmla="*/ 2400300 w 12191327"/>
              <a:gd name="connsiteY166" fmla="*/ 0 h 12700"/>
              <a:gd name="connsiteX168" fmla="*/ 2489200 w 12191327"/>
              <a:gd name="connsiteY168" fmla="*/ 0 h 12700"/>
              <a:gd name="connsiteX169" fmla="*/ 2540000 w 12191327"/>
              <a:gd name="connsiteY169" fmla="*/ 0 h 12700"/>
              <a:gd name="connsiteX170" fmla="*/ 2540000 w 12191327"/>
              <a:gd name="connsiteY170" fmla="*/ 12700 h 12700"/>
              <a:gd name="connsiteX171" fmla="*/ 2489200 w 12191327"/>
              <a:gd name="connsiteY171" fmla="*/ 12700 h 12700"/>
              <a:gd name="connsiteX172" fmla="*/ 2489200 w 12191327"/>
              <a:gd name="connsiteY172" fmla="*/ 0 h 12700"/>
              <a:gd name="connsiteX174" fmla="*/ 2578100 w 12191327"/>
              <a:gd name="connsiteY174" fmla="*/ 0 h 12700"/>
              <a:gd name="connsiteX175" fmla="*/ 2628900 w 12191327"/>
              <a:gd name="connsiteY175" fmla="*/ 0 h 12700"/>
              <a:gd name="connsiteX176" fmla="*/ 2628900 w 12191327"/>
              <a:gd name="connsiteY176" fmla="*/ 12700 h 12700"/>
              <a:gd name="connsiteX177" fmla="*/ 2578100 w 12191327"/>
              <a:gd name="connsiteY177" fmla="*/ 12700 h 12700"/>
              <a:gd name="connsiteX178" fmla="*/ 2578100 w 12191327"/>
              <a:gd name="connsiteY178" fmla="*/ 0 h 12700"/>
              <a:gd name="connsiteX180" fmla="*/ 2667000 w 12191327"/>
              <a:gd name="connsiteY180" fmla="*/ 0 h 12700"/>
              <a:gd name="connsiteX181" fmla="*/ 2717800 w 12191327"/>
              <a:gd name="connsiteY181" fmla="*/ 0 h 12700"/>
              <a:gd name="connsiteX182" fmla="*/ 2717800 w 12191327"/>
              <a:gd name="connsiteY182" fmla="*/ 12700 h 12700"/>
              <a:gd name="connsiteX183" fmla="*/ 2667000 w 12191327"/>
              <a:gd name="connsiteY183" fmla="*/ 12700 h 12700"/>
              <a:gd name="connsiteX184" fmla="*/ 2667000 w 12191327"/>
              <a:gd name="connsiteY184" fmla="*/ 0 h 12700"/>
              <a:gd name="connsiteX186" fmla="*/ 2755900 w 12191327"/>
              <a:gd name="connsiteY186" fmla="*/ 0 h 12700"/>
              <a:gd name="connsiteX187" fmla="*/ 2806700 w 12191327"/>
              <a:gd name="connsiteY187" fmla="*/ 0 h 12700"/>
              <a:gd name="connsiteX188" fmla="*/ 2806700 w 12191327"/>
              <a:gd name="connsiteY188" fmla="*/ 12700 h 12700"/>
              <a:gd name="connsiteX189" fmla="*/ 2755900 w 12191327"/>
              <a:gd name="connsiteY189" fmla="*/ 12700 h 12700"/>
              <a:gd name="connsiteX190" fmla="*/ 2755900 w 12191327"/>
              <a:gd name="connsiteY190" fmla="*/ 0 h 12700"/>
              <a:gd name="connsiteX192" fmla="*/ 2844800 w 12191327"/>
              <a:gd name="connsiteY192" fmla="*/ 0 h 12700"/>
              <a:gd name="connsiteX193" fmla="*/ 2895600 w 12191327"/>
              <a:gd name="connsiteY193" fmla="*/ 0 h 12700"/>
              <a:gd name="connsiteX194" fmla="*/ 2895600 w 12191327"/>
              <a:gd name="connsiteY194" fmla="*/ 12700 h 12700"/>
              <a:gd name="connsiteX195" fmla="*/ 2844800 w 12191327"/>
              <a:gd name="connsiteY195" fmla="*/ 12700 h 12700"/>
              <a:gd name="connsiteX196" fmla="*/ 2844800 w 12191327"/>
              <a:gd name="connsiteY196" fmla="*/ 0 h 12700"/>
              <a:gd name="connsiteX198" fmla="*/ 2933700 w 12191327"/>
              <a:gd name="connsiteY198" fmla="*/ 0 h 12700"/>
              <a:gd name="connsiteX199" fmla="*/ 2984500 w 12191327"/>
              <a:gd name="connsiteY199" fmla="*/ 0 h 12700"/>
              <a:gd name="connsiteX200" fmla="*/ 2984500 w 12191327"/>
              <a:gd name="connsiteY200" fmla="*/ 12700 h 12700"/>
              <a:gd name="connsiteX201" fmla="*/ 2933700 w 12191327"/>
              <a:gd name="connsiteY201" fmla="*/ 12700 h 12700"/>
              <a:gd name="connsiteX202" fmla="*/ 2933700 w 12191327"/>
              <a:gd name="connsiteY202" fmla="*/ 0 h 12700"/>
              <a:gd name="connsiteX204" fmla="*/ 3022600 w 12191327"/>
              <a:gd name="connsiteY204" fmla="*/ 0 h 12700"/>
              <a:gd name="connsiteX205" fmla="*/ 3073400 w 12191327"/>
              <a:gd name="connsiteY205" fmla="*/ 0 h 12700"/>
              <a:gd name="connsiteX206" fmla="*/ 3073400 w 12191327"/>
              <a:gd name="connsiteY206" fmla="*/ 12700 h 12700"/>
              <a:gd name="connsiteX207" fmla="*/ 3022600 w 12191327"/>
              <a:gd name="connsiteY207" fmla="*/ 12700 h 12700"/>
              <a:gd name="connsiteX208" fmla="*/ 3022600 w 12191327"/>
              <a:gd name="connsiteY208" fmla="*/ 0 h 12700"/>
              <a:gd name="connsiteX210" fmla="*/ 3111500 w 12191327"/>
              <a:gd name="connsiteY210" fmla="*/ 0 h 12700"/>
              <a:gd name="connsiteX211" fmla="*/ 3162300 w 12191327"/>
              <a:gd name="connsiteY211" fmla="*/ 0 h 12700"/>
              <a:gd name="connsiteX212" fmla="*/ 3162300 w 12191327"/>
              <a:gd name="connsiteY212" fmla="*/ 12700 h 12700"/>
              <a:gd name="connsiteX213" fmla="*/ 3111500 w 12191327"/>
              <a:gd name="connsiteY213" fmla="*/ 12700 h 12700"/>
              <a:gd name="connsiteX214" fmla="*/ 3111500 w 12191327"/>
              <a:gd name="connsiteY214" fmla="*/ 0 h 12700"/>
              <a:gd name="connsiteX216" fmla="*/ 3200400 w 12191327"/>
              <a:gd name="connsiteY216" fmla="*/ 0 h 12700"/>
              <a:gd name="connsiteX217" fmla="*/ 3251200 w 12191327"/>
              <a:gd name="connsiteY217" fmla="*/ 0 h 12700"/>
              <a:gd name="connsiteX218" fmla="*/ 3251200 w 12191327"/>
              <a:gd name="connsiteY218" fmla="*/ 12700 h 12700"/>
              <a:gd name="connsiteX219" fmla="*/ 3200400 w 12191327"/>
              <a:gd name="connsiteY219" fmla="*/ 12700 h 12700"/>
              <a:gd name="connsiteX220" fmla="*/ 3200400 w 12191327"/>
              <a:gd name="connsiteY220" fmla="*/ 0 h 12700"/>
              <a:gd name="connsiteX222" fmla="*/ 3289300 w 12191327"/>
              <a:gd name="connsiteY222" fmla="*/ 0 h 12700"/>
              <a:gd name="connsiteX223" fmla="*/ 3340100 w 12191327"/>
              <a:gd name="connsiteY223" fmla="*/ 0 h 12700"/>
              <a:gd name="connsiteX224" fmla="*/ 3340100 w 12191327"/>
              <a:gd name="connsiteY224" fmla="*/ 12700 h 12700"/>
              <a:gd name="connsiteX225" fmla="*/ 3289300 w 12191327"/>
              <a:gd name="connsiteY225" fmla="*/ 12700 h 12700"/>
              <a:gd name="connsiteX226" fmla="*/ 3289300 w 12191327"/>
              <a:gd name="connsiteY226" fmla="*/ 0 h 12700"/>
              <a:gd name="connsiteX228" fmla="*/ 3378200 w 12191327"/>
              <a:gd name="connsiteY228" fmla="*/ 0 h 12700"/>
              <a:gd name="connsiteX229" fmla="*/ 3429000 w 12191327"/>
              <a:gd name="connsiteY229" fmla="*/ 0 h 12700"/>
              <a:gd name="connsiteX230" fmla="*/ 3429000 w 12191327"/>
              <a:gd name="connsiteY230" fmla="*/ 12700 h 12700"/>
              <a:gd name="connsiteX231" fmla="*/ 3378200 w 12191327"/>
              <a:gd name="connsiteY231" fmla="*/ 12700 h 12700"/>
              <a:gd name="connsiteX232" fmla="*/ 3378200 w 12191327"/>
              <a:gd name="connsiteY232" fmla="*/ 0 h 12700"/>
              <a:gd name="connsiteX234" fmla="*/ 3467100 w 12191327"/>
              <a:gd name="connsiteY234" fmla="*/ 0 h 12700"/>
              <a:gd name="connsiteX235" fmla="*/ 3517900 w 12191327"/>
              <a:gd name="connsiteY235" fmla="*/ 0 h 12700"/>
              <a:gd name="connsiteX236" fmla="*/ 3517900 w 12191327"/>
              <a:gd name="connsiteY236" fmla="*/ 12700 h 12700"/>
              <a:gd name="connsiteX237" fmla="*/ 3467100 w 12191327"/>
              <a:gd name="connsiteY237" fmla="*/ 12700 h 12700"/>
              <a:gd name="connsiteX238" fmla="*/ 3467100 w 12191327"/>
              <a:gd name="connsiteY238" fmla="*/ 0 h 12700"/>
              <a:gd name="connsiteX240" fmla="*/ 3556000 w 12191327"/>
              <a:gd name="connsiteY240" fmla="*/ 0 h 12700"/>
              <a:gd name="connsiteX241" fmla="*/ 3606800 w 12191327"/>
              <a:gd name="connsiteY241" fmla="*/ 0 h 12700"/>
              <a:gd name="connsiteX242" fmla="*/ 3606800 w 12191327"/>
              <a:gd name="connsiteY242" fmla="*/ 12700 h 12700"/>
              <a:gd name="connsiteX243" fmla="*/ 3556000 w 12191327"/>
              <a:gd name="connsiteY243" fmla="*/ 12700 h 12700"/>
              <a:gd name="connsiteX244" fmla="*/ 3556000 w 12191327"/>
              <a:gd name="connsiteY244" fmla="*/ 0 h 12700"/>
              <a:gd name="connsiteX246" fmla="*/ 3644900 w 12191327"/>
              <a:gd name="connsiteY246" fmla="*/ 0 h 12700"/>
              <a:gd name="connsiteX247" fmla="*/ 3695700 w 12191327"/>
              <a:gd name="connsiteY247" fmla="*/ 0 h 12700"/>
              <a:gd name="connsiteX248" fmla="*/ 3695700 w 12191327"/>
              <a:gd name="connsiteY248" fmla="*/ 12700 h 12700"/>
              <a:gd name="connsiteX249" fmla="*/ 3644900 w 12191327"/>
              <a:gd name="connsiteY249" fmla="*/ 12700 h 12700"/>
              <a:gd name="connsiteX250" fmla="*/ 3644900 w 12191327"/>
              <a:gd name="connsiteY250" fmla="*/ 0 h 12700"/>
              <a:gd name="connsiteX252" fmla="*/ 3733800 w 12191327"/>
              <a:gd name="connsiteY252" fmla="*/ 0 h 12700"/>
              <a:gd name="connsiteX253" fmla="*/ 3784600 w 12191327"/>
              <a:gd name="connsiteY253" fmla="*/ 0 h 12700"/>
              <a:gd name="connsiteX254" fmla="*/ 3784600 w 12191327"/>
              <a:gd name="connsiteY254" fmla="*/ 12700 h 12700"/>
              <a:gd name="connsiteX255" fmla="*/ 3733800 w 12191327"/>
              <a:gd name="connsiteY255" fmla="*/ 12700 h 12700"/>
              <a:gd name="connsiteX256" fmla="*/ 3733800 w 12191327"/>
              <a:gd name="connsiteY256" fmla="*/ 0 h 12700"/>
              <a:gd name="connsiteX258" fmla="*/ 3822700 w 12191327"/>
              <a:gd name="connsiteY258" fmla="*/ 0 h 12700"/>
              <a:gd name="connsiteX259" fmla="*/ 3873500 w 12191327"/>
              <a:gd name="connsiteY259" fmla="*/ 0 h 12700"/>
              <a:gd name="connsiteX260" fmla="*/ 3873500 w 12191327"/>
              <a:gd name="connsiteY260" fmla="*/ 12700 h 12700"/>
              <a:gd name="connsiteX261" fmla="*/ 3822700 w 12191327"/>
              <a:gd name="connsiteY261" fmla="*/ 12700 h 12700"/>
              <a:gd name="connsiteX262" fmla="*/ 3822700 w 12191327"/>
              <a:gd name="connsiteY262" fmla="*/ 0 h 12700"/>
              <a:gd name="connsiteX264" fmla="*/ 3911600 w 12191327"/>
              <a:gd name="connsiteY264" fmla="*/ 0 h 12700"/>
              <a:gd name="connsiteX265" fmla="*/ 3962400 w 12191327"/>
              <a:gd name="connsiteY265" fmla="*/ 0 h 12700"/>
              <a:gd name="connsiteX266" fmla="*/ 3962400 w 12191327"/>
              <a:gd name="connsiteY266" fmla="*/ 12700 h 12700"/>
              <a:gd name="connsiteX267" fmla="*/ 3911600 w 12191327"/>
              <a:gd name="connsiteY267" fmla="*/ 12700 h 12700"/>
              <a:gd name="connsiteX268" fmla="*/ 3911600 w 12191327"/>
              <a:gd name="connsiteY268" fmla="*/ 0 h 12700"/>
              <a:gd name="connsiteX270" fmla="*/ 4000500 w 12191327"/>
              <a:gd name="connsiteY270" fmla="*/ 0 h 12700"/>
              <a:gd name="connsiteX271" fmla="*/ 4051300 w 12191327"/>
              <a:gd name="connsiteY271" fmla="*/ 0 h 12700"/>
              <a:gd name="connsiteX272" fmla="*/ 4051300 w 12191327"/>
              <a:gd name="connsiteY272" fmla="*/ 12700 h 12700"/>
              <a:gd name="connsiteX273" fmla="*/ 4000500 w 12191327"/>
              <a:gd name="connsiteY273" fmla="*/ 12700 h 12700"/>
              <a:gd name="connsiteX274" fmla="*/ 4000500 w 12191327"/>
              <a:gd name="connsiteY274" fmla="*/ 0 h 12700"/>
              <a:gd name="connsiteX276" fmla="*/ 4089400 w 12191327"/>
              <a:gd name="connsiteY276" fmla="*/ 0 h 12700"/>
              <a:gd name="connsiteX277" fmla="*/ 4140200 w 12191327"/>
              <a:gd name="connsiteY277" fmla="*/ 0 h 12700"/>
              <a:gd name="connsiteX278" fmla="*/ 4140200 w 12191327"/>
              <a:gd name="connsiteY278" fmla="*/ 12700 h 12700"/>
              <a:gd name="connsiteX279" fmla="*/ 4089400 w 12191327"/>
              <a:gd name="connsiteY279" fmla="*/ 12700 h 12700"/>
              <a:gd name="connsiteX280" fmla="*/ 4089400 w 12191327"/>
              <a:gd name="connsiteY280" fmla="*/ 0 h 12700"/>
              <a:gd name="connsiteX282" fmla="*/ 4178300 w 12191327"/>
              <a:gd name="connsiteY282" fmla="*/ 0 h 12700"/>
              <a:gd name="connsiteX283" fmla="*/ 4229100 w 12191327"/>
              <a:gd name="connsiteY283" fmla="*/ 0 h 12700"/>
              <a:gd name="connsiteX284" fmla="*/ 4229100 w 12191327"/>
              <a:gd name="connsiteY284" fmla="*/ 12700 h 12700"/>
              <a:gd name="connsiteX285" fmla="*/ 4178300 w 12191327"/>
              <a:gd name="connsiteY285" fmla="*/ 12700 h 12700"/>
              <a:gd name="connsiteX286" fmla="*/ 4178300 w 12191327"/>
              <a:gd name="connsiteY286" fmla="*/ 0 h 12700"/>
              <a:gd name="connsiteX288" fmla="*/ 4267200 w 12191327"/>
              <a:gd name="connsiteY288" fmla="*/ 0 h 12700"/>
              <a:gd name="connsiteX289" fmla="*/ 4318000 w 12191327"/>
              <a:gd name="connsiteY289" fmla="*/ 0 h 12700"/>
              <a:gd name="connsiteX290" fmla="*/ 4318000 w 12191327"/>
              <a:gd name="connsiteY290" fmla="*/ 12700 h 12700"/>
              <a:gd name="connsiteX291" fmla="*/ 4267200 w 12191327"/>
              <a:gd name="connsiteY291" fmla="*/ 12700 h 12700"/>
              <a:gd name="connsiteX292" fmla="*/ 4267200 w 12191327"/>
              <a:gd name="connsiteY292" fmla="*/ 0 h 12700"/>
              <a:gd name="connsiteX294" fmla="*/ 4356100 w 12191327"/>
              <a:gd name="connsiteY294" fmla="*/ 0 h 12700"/>
              <a:gd name="connsiteX295" fmla="*/ 4406900 w 12191327"/>
              <a:gd name="connsiteY295" fmla="*/ 0 h 12700"/>
              <a:gd name="connsiteX296" fmla="*/ 4406900 w 12191327"/>
              <a:gd name="connsiteY296" fmla="*/ 12700 h 12700"/>
              <a:gd name="connsiteX297" fmla="*/ 4356100 w 12191327"/>
              <a:gd name="connsiteY297" fmla="*/ 12700 h 12700"/>
              <a:gd name="connsiteX298" fmla="*/ 4356100 w 12191327"/>
              <a:gd name="connsiteY298" fmla="*/ 0 h 12700"/>
              <a:gd name="connsiteX300" fmla="*/ 4445000 w 12191327"/>
              <a:gd name="connsiteY300" fmla="*/ 0 h 12700"/>
              <a:gd name="connsiteX301" fmla="*/ 4495800 w 12191327"/>
              <a:gd name="connsiteY301" fmla="*/ 0 h 12700"/>
              <a:gd name="connsiteX302" fmla="*/ 4495800 w 12191327"/>
              <a:gd name="connsiteY302" fmla="*/ 12700 h 12700"/>
              <a:gd name="connsiteX303" fmla="*/ 4445000 w 12191327"/>
              <a:gd name="connsiteY303" fmla="*/ 12700 h 12700"/>
              <a:gd name="connsiteX304" fmla="*/ 4445000 w 12191327"/>
              <a:gd name="connsiteY304" fmla="*/ 0 h 12700"/>
              <a:gd name="connsiteX306" fmla="*/ 4533900 w 12191327"/>
              <a:gd name="connsiteY306" fmla="*/ 0 h 12700"/>
              <a:gd name="connsiteX307" fmla="*/ 4584700 w 12191327"/>
              <a:gd name="connsiteY307" fmla="*/ 0 h 12700"/>
              <a:gd name="connsiteX308" fmla="*/ 4584700 w 12191327"/>
              <a:gd name="connsiteY308" fmla="*/ 12700 h 12700"/>
              <a:gd name="connsiteX309" fmla="*/ 4533900 w 12191327"/>
              <a:gd name="connsiteY309" fmla="*/ 12700 h 12700"/>
              <a:gd name="connsiteX310" fmla="*/ 4533900 w 12191327"/>
              <a:gd name="connsiteY310" fmla="*/ 0 h 12700"/>
              <a:gd name="connsiteX312" fmla="*/ 4622800 w 12191327"/>
              <a:gd name="connsiteY312" fmla="*/ 0 h 12700"/>
              <a:gd name="connsiteX313" fmla="*/ 4673600 w 12191327"/>
              <a:gd name="connsiteY313" fmla="*/ 0 h 12700"/>
              <a:gd name="connsiteX314" fmla="*/ 4673600 w 12191327"/>
              <a:gd name="connsiteY314" fmla="*/ 12700 h 12700"/>
              <a:gd name="connsiteX315" fmla="*/ 4622800 w 12191327"/>
              <a:gd name="connsiteY315" fmla="*/ 12700 h 12700"/>
              <a:gd name="connsiteX316" fmla="*/ 4622800 w 12191327"/>
              <a:gd name="connsiteY316" fmla="*/ 0 h 12700"/>
              <a:gd name="connsiteX318" fmla="*/ 4711700 w 12191327"/>
              <a:gd name="connsiteY318" fmla="*/ 0 h 12700"/>
              <a:gd name="connsiteX319" fmla="*/ 4762500 w 12191327"/>
              <a:gd name="connsiteY319" fmla="*/ 0 h 12700"/>
              <a:gd name="connsiteX320" fmla="*/ 4762500 w 12191327"/>
              <a:gd name="connsiteY320" fmla="*/ 12700 h 12700"/>
              <a:gd name="connsiteX321" fmla="*/ 4711700 w 12191327"/>
              <a:gd name="connsiteY321" fmla="*/ 12700 h 12700"/>
              <a:gd name="connsiteX322" fmla="*/ 4711700 w 12191327"/>
              <a:gd name="connsiteY322" fmla="*/ 0 h 12700"/>
              <a:gd name="connsiteX324" fmla="*/ 4800600 w 12191327"/>
              <a:gd name="connsiteY324" fmla="*/ 0 h 12700"/>
              <a:gd name="connsiteX325" fmla="*/ 4851400 w 12191327"/>
              <a:gd name="connsiteY325" fmla="*/ 0 h 12700"/>
              <a:gd name="connsiteX326" fmla="*/ 4851400 w 12191327"/>
              <a:gd name="connsiteY326" fmla="*/ 12700 h 12700"/>
              <a:gd name="connsiteX327" fmla="*/ 4800600 w 12191327"/>
              <a:gd name="connsiteY327" fmla="*/ 12700 h 12700"/>
              <a:gd name="connsiteX328" fmla="*/ 4800600 w 12191327"/>
              <a:gd name="connsiteY328" fmla="*/ 0 h 12700"/>
              <a:gd name="connsiteX330" fmla="*/ 4889500 w 12191327"/>
              <a:gd name="connsiteY330" fmla="*/ 0 h 12700"/>
              <a:gd name="connsiteX331" fmla="*/ 4940300 w 12191327"/>
              <a:gd name="connsiteY331" fmla="*/ 0 h 12700"/>
              <a:gd name="connsiteX332" fmla="*/ 4940300 w 12191327"/>
              <a:gd name="connsiteY332" fmla="*/ 12700 h 12700"/>
              <a:gd name="connsiteX333" fmla="*/ 4889500 w 12191327"/>
              <a:gd name="connsiteY333" fmla="*/ 12700 h 12700"/>
              <a:gd name="connsiteX334" fmla="*/ 4889500 w 12191327"/>
              <a:gd name="connsiteY334" fmla="*/ 0 h 12700"/>
              <a:gd name="connsiteX336" fmla="*/ 4978400 w 12191327"/>
              <a:gd name="connsiteY336" fmla="*/ 0 h 12700"/>
              <a:gd name="connsiteX337" fmla="*/ 5029200 w 12191327"/>
              <a:gd name="connsiteY337" fmla="*/ 0 h 12700"/>
              <a:gd name="connsiteX338" fmla="*/ 5029200 w 12191327"/>
              <a:gd name="connsiteY338" fmla="*/ 12700 h 12700"/>
              <a:gd name="connsiteX339" fmla="*/ 4978400 w 12191327"/>
              <a:gd name="connsiteY339" fmla="*/ 12700 h 12700"/>
              <a:gd name="connsiteX340" fmla="*/ 4978400 w 12191327"/>
              <a:gd name="connsiteY340" fmla="*/ 0 h 12700"/>
              <a:gd name="connsiteX342" fmla="*/ 5067300 w 12191327"/>
              <a:gd name="connsiteY342" fmla="*/ 0 h 12700"/>
              <a:gd name="connsiteX343" fmla="*/ 5118100 w 12191327"/>
              <a:gd name="connsiteY343" fmla="*/ 0 h 12700"/>
              <a:gd name="connsiteX344" fmla="*/ 5118100 w 12191327"/>
              <a:gd name="connsiteY344" fmla="*/ 12700 h 12700"/>
              <a:gd name="connsiteX345" fmla="*/ 5067300 w 12191327"/>
              <a:gd name="connsiteY345" fmla="*/ 12700 h 12700"/>
              <a:gd name="connsiteX346" fmla="*/ 5067300 w 12191327"/>
              <a:gd name="connsiteY346" fmla="*/ 0 h 12700"/>
              <a:gd name="connsiteX348" fmla="*/ 5156200 w 12191327"/>
              <a:gd name="connsiteY348" fmla="*/ 0 h 12700"/>
              <a:gd name="connsiteX349" fmla="*/ 5207000 w 12191327"/>
              <a:gd name="connsiteY349" fmla="*/ 0 h 12700"/>
              <a:gd name="connsiteX350" fmla="*/ 5207000 w 12191327"/>
              <a:gd name="connsiteY350" fmla="*/ 12700 h 12700"/>
              <a:gd name="connsiteX351" fmla="*/ 5156200 w 12191327"/>
              <a:gd name="connsiteY351" fmla="*/ 12700 h 12700"/>
              <a:gd name="connsiteX352" fmla="*/ 5156200 w 12191327"/>
              <a:gd name="connsiteY352" fmla="*/ 0 h 12700"/>
              <a:gd name="connsiteX354" fmla="*/ 5245100 w 12191327"/>
              <a:gd name="connsiteY354" fmla="*/ 0 h 12700"/>
              <a:gd name="connsiteX355" fmla="*/ 5295900 w 12191327"/>
              <a:gd name="connsiteY355" fmla="*/ 0 h 12700"/>
              <a:gd name="connsiteX356" fmla="*/ 5295900 w 12191327"/>
              <a:gd name="connsiteY356" fmla="*/ 12700 h 12700"/>
              <a:gd name="connsiteX357" fmla="*/ 5245100 w 12191327"/>
              <a:gd name="connsiteY357" fmla="*/ 12700 h 12700"/>
              <a:gd name="connsiteX358" fmla="*/ 5245100 w 12191327"/>
              <a:gd name="connsiteY358" fmla="*/ 0 h 12700"/>
              <a:gd name="connsiteX360" fmla="*/ 5334000 w 12191327"/>
              <a:gd name="connsiteY360" fmla="*/ 0 h 12700"/>
              <a:gd name="connsiteX361" fmla="*/ 5384800 w 12191327"/>
              <a:gd name="connsiteY361" fmla="*/ 0 h 12700"/>
              <a:gd name="connsiteX362" fmla="*/ 5384800 w 12191327"/>
              <a:gd name="connsiteY362" fmla="*/ 12700 h 12700"/>
              <a:gd name="connsiteX363" fmla="*/ 5334000 w 12191327"/>
              <a:gd name="connsiteY363" fmla="*/ 12700 h 12700"/>
              <a:gd name="connsiteX364" fmla="*/ 5334000 w 12191327"/>
              <a:gd name="connsiteY364" fmla="*/ 0 h 12700"/>
              <a:gd name="connsiteX366" fmla="*/ 5422900 w 12191327"/>
              <a:gd name="connsiteY366" fmla="*/ 0 h 12700"/>
              <a:gd name="connsiteX367" fmla="*/ 5473700 w 12191327"/>
              <a:gd name="connsiteY367" fmla="*/ 0 h 12700"/>
              <a:gd name="connsiteX368" fmla="*/ 5473700 w 12191327"/>
              <a:gd name="connsiteY368" fmla="*/ 12700 h 12700"/>
              <a:gd name="connsiteX369" fmla="*/ 5422900 w 12191327"/>
              <a:gd name="connsiteY369" fmla="*/ 12700 h 12700"/>
              <a:gd name="connsiteX370" fmla="*/ 5422900 w 12191327"/>
              <a:gd name="connsiteY370" fmla="*/ 0 h 12700"/>
              <a:gd name="connsiteX372" fmla="*/ 5511800 w 12191327"/>
              <a:gd name="connsiteY372" fmla="*/ 0 h 12700"/>
              <a:gd name="connsiteX373" fmla="*/ 5562600 w 12191327"/>
              <a:gd name="connsiteY373" fmla="*/ 0 h 12700"/>
              <a:gd name="connsiteX374" fmla="*/ 5562600 w 12191327"/>
              <a:gd name="connsiteY374" fmla="*/ 12700 h 12700"/>
              <a:gd name="connsiteX375" fmla="*/ 5511800 w 12191327"/>
              <a:gd name="connsiteY375" fmla="*/ 12700 h 12700"/>
              <a:gd name="connsiteX376" fmla="*/ 5511800 w 12191327"/>
              <a:gd name="connsiteY376" fmla="*/ 0 h 12700"/>
              <a:gd name="connsiteX378" fmla="*/ 5600700 w 12191327"/>
              <a:gd name="connsiteY378" fmla="*/ 0 h 12700"/>
              <a:gd name="connsiteX379" fmla="*/ 5651500 w 12191327"/>
              <a:gd name="connsiteY379" fmla="*/ 0 h 12700"/>
              <a:gd name="connsiteX380" fmla="*/ 5651500 w 12191327"/>
              <a:gd name="connsiteY380" fmla="*/ 12700 h 12700"/>
              <a:gd name="connsiteX381" fmla="*/ 5600700 w 12191327"/>
              <a:gd name="connsiteY381" fmla="*/ 12700 h 12700"/>
              <a:gd name="connsiteX382" fmla="*/ 5600700 w 12191327"/>
              <a:gd name="connsiteY382" fmla="*/ 0 h 12700"/>
              <a:gd name="connsiteX384" fmla="*/ 5689600 w 12191327"/>
              <a:gd name="connsiteY384" fmla="*/ 0 h 12700"/>
              <a:gd name="connsiteX385" fmla="*/ 5740400 w 12191327"/>
              <a:gd name="connsiteY385" fmla="*/ 0 h 12700"/>
              <a:gd name="connsiteX386" fmla="*/ 5740400 w 12191327"/>
              <a:gd name="connsiteY386" fmla="*/ 12700 h 12700"/>
              <a:gd name="connsiteX387" fmla="*/ 5689600 w 12191327"/>
              <a:gd name="connsiteY387" fmla="*/ 12700 h 12700"/>
              <a:gd name="connsiteX388" fmla="*/ 5689600 w 12191327"/>
              <a:gd name="connsiteY388" fmla="*/ 0 h 12700"/>
              <a:gd name="connsiteX390" fmla="*/ 5778500 w 12191327"/>
              <a:gd name="connsiteY390" fmla="*/ 0 h 12700"/>
              <a:gd name="connsiteX391" fmla="*/ 5829300 w 12191327"/>
              <a:gd name="connsiteY391" fmla="*/ 0 h 12700"/>
              <a:gd name="connsiteX392" fmla="*/ 5829300 w 12191327"/>
              <a:gd name="connsiteY392" fmla="*/ 12700 h 12700"/>
              <a:gd name="connsiteX393" fmla="*/ 5778500 w 12191327"/>
              <a:gd name="connsiteY393" fmla="*/ 12700 h 12700"/>
              <a:gd name="connsiteX394" fmla="*/ 5778500 w 12191327"/>
              <a:gd name="connsiteY394" fmla="*/ 0 h 12700"/>
              <a:gd name="connsiteX396" fmla="*/ 5867400 w 12191327"/>
              <a:gd name="connsiteY396" fmla="*/ 0 h 12700"/>
              <a:gd name="connsiteX397" fmla="*/ 5918200 w 12191327"/>
              <a:gd name="connsiteY397" fmla="*/ 0 h 12700"/>
              <a:gd name="connsiteX398" fmla="*/ 5918200 w 12191327"/>
              <a:gd name="connsiteY398" fmla="*/ 12700 h 12700"/>
              <a:gd name="connsiteX399" fmla="*/ 5867400 w 12191327"/>
              <a:gd name="connsiteY399" fmla="*/ 12700 h 12700"/>
              <a:gd name="connsiteX400" fmla="*/ 5867400 w 12191327"/>
              <a:gd name="connsiteY400" fmla="*/ 0 h 12700"/>
              <a:gd name="connsiteX402" fmla="*/ 5956300 w 12191327"/>
              <a:gd name="connsiteY402" fmla="*/ 0 h 12700"/>
              <a:gd name="connsiteX403" fmla="*/ 6007100 w 12191327"/>
              <a:gd name="connsiteY403" fmla="*/ 0 h 12700"/>
              <a:gd name="connsiteX404" fmla="*/ 6007100 w 12191327"/>
              <a:gd name="connsiteY404" fmla="*/ 12700 h 12700"/>
              <a:gd name="connsiteX405" fmla="*/ 5956300 w 12191327"/>
              <a:gd name="connsiteY405" fmla="*/ 12700 h 12700"/>
              <a:gd name="connsiteX406" fmla="*/ 5956300 w 12191327"/>
              <a:gd name="connsiteY406" fmla="*/ 0 h 12700"/>
              <a:gd name="connsiteX408" fmla="*/ 6045200 w 12191327"/>
              <a:gd name="connsiteY408" fmla="*/ 0 h 12700"/>
              <a:gd name="connsiteX409" fmla="*/ 6096000 w 12191327"/>
              <a:gd name="connsiteY409" fmla="*/ 0 h 12700"/>
              <a:gd name="connsiteX410" fmla="*/ 6096000 w 12191327"/>
              <a:gd name="connsiteY410" fmla="*/ 12700 h 12700"/>
              <a:gd name="connsiteX411" fmla="*/ 6045200 w 12191327"/>
              <a:gd name="connsiteY411" fmla="*/ 12700 h 12700"/>
              <a:gd name="connsiteX412" fmla="*/ 6045200 w 12191327"/>
              <a:gd name="connsiteY412" fmla="*/ 0 h 12700"/>
              <a:gd name="connsiteX414" fmla="*/ 6134100 w 12191327"/>
              <a:gd name="connsiteY414" fmla="*/ 0 h 12700"/>
              <a:gd name="connsiteX415" fmla="*/ 6184900 w 12191327"/>
              <a:gd name="connsiteY415" fmla="*/ 0 h 12700"/>
              <a:gd name="connsiteX416" fmla="*/ 6184900 w 12191327"/>
              <a:gd name="connsiteY416" fmla="*/ 12700 h 12700"/>
              <a:gd name="connsiteX417" fmla="*/ 6134100 w 12191327"/>
              <a:gd name="connsiteY417" fmla="*/ 12700 h 12700"/>
              <a:gd name="connsiteX418" fmla="*/ 6134100 w 12191327"/>
              <a:gd name="connsiteY418" fmla="*/ 0 h 12700"/>
              <a:gd name="connsiteX420" fmla="*/ 6223000 w 12191327"/>
              <a:gd name="connsiteY420" fmla="*/ 0 h 12700"/>
              <a:gd name="connsiteX421" fmla="*/ 6273800 w 12191327"/>
              <a:gd name="connsiteY421" fmla="*/ 0 h 12700"/>
              <a:gd name="connsiteX422" fmla="*/ 6273800 w 12191327"/>
              <a:gd name="connsiteY422" fmla="*/ 12700 h 12700"/>
              <a:gd name="connsiteX423" fmla="*/ 6223000 w 12191327"/>
              <a:gd name="connsiteY423" fmla="*/ 12700 h 12700"/>
              <a:gd name="connsiteX424" fmla="*/ 6223000 w 12191327"/>
              <a:gd name="connsiteY424" fmla="*/ 0 h 12700"/>
              <a:gd name="connsiteX426" fmla="*/ 6311900 w 12191327"/>
              <a:gd name="connsiteY426" fmla="*/ 0 h 12700"/>
              <a:gd name="connsiteX427" fmla="*/ 6362700 w 12191327"/>
              <a:gd name="connsiteY427" fmla="*/ 0 h 12700"/>
              <a:gd name="connsiteX428" fmla="*/ 6362700 w 12191327"/>
              <a:gd name="connsiteY428" fmla="*/ 12700 h 12700"/>
              <a:gd name="connsiteX429" fmla="*/ 6311900 w 12191327"/>
              <a:gd name="connsiteY429" fmla="*/ 12700 h 12700"/>
              <a:gd name="connsiteX430" fmla="*/ 6311900 w 12191327"/>
              <a:gd name="connsiteY430" fmla="*/ 0 h 12700"/>
              <a:gd name="connsiteX432" fmla="*/ 6400800 w 12191327"/>
              <a:gd name="connsiteY432" fmla="*/ 0 h 12700"/>
              <a:gd name="connsiteX433" fmla="*/ 6451600 w 12191327"/>
              <a:gd name="connsiteY433" fmla="*/ 0 h 12700"/>
              <a:gd name="connsiteX434" fmla="*/ 6451600 w 12191327"/>
              <a:gd name="connsiteY434" fmla="*/ 12700 h 12700"/>
              <a:gd name="connsiteX435" fmla="*/ 6400800 w 12191327"/>
              <a:gd name="connsiteY435" fmla="*/ 12700 h 12700"/>
              <a:gd name="connsiteX436" fmla="*/ 6400800 w 12191327"/>
              <a:gd name="connsiteY436" fmla="*/ 0 h 12700"/>
              <a:gd name="connsiteX438" fmla="*/ 6489700 w 12191327"/>
              <a:gd name="connsiteY438" fmla="*/ 0 h 12700"/>
              <a:gd name="connsiteX439" fmla="*/ 6540500 w 12191327"/>
              <a:gd name="connsiteY439" fmla="*/ 0 h 12700"/>
              <a:gd name="connsiteX440" fmla="*/ 6540500 w 12191327"/>
              <a:gd name="connsiteY440" fmla="*/ 12700 h 12700"/>
              <a:gd name="connsiteX441" fmla="*/ 6489700 w 12191327"/>
              <a:gd name="connsiteY441" fmla="*/ 12700 h 12700"/>
              <a:gd name="connsiteX442" fmla="*/ 6489700 w 12191327"/>
              <a:gd name="connsiteY442" fmla="*/ 0 h 12700"/>
              <a:gd name="connsiteX444" fmla="*/ 6578600 w 12191327"/>
              <a:gd name="connsiteY444" fmla="*/ 0 h 12700"/>
              <a:gd name="connsiteX445" fmla="*/ 6629400 w 12191327"/>
              <a:gd name="connsiteY445" fmla="*/ 0 h 12700"/>
              <a:gd name="connsiteX446" fmla="*/ 6629400 w 12191327"/>
              <a:gd name="connsiteY446" fmla="*/ 12700 h 12700"/>
              <a:gd name="connsiteX447" fmla="*/ 6578600 w 12191327"/>
              <a:gd name="connsiteY447" fmla="*/ 12700 h 12700"/>
              <a:gd name="connsiteX448" fmla="*/ 6578600 w 12191327"/>
              <a:gd name="connsiteY448" fmla="*/ 0 h 12700"/>
              <a:gd name="connsiteX450" fmla="*/ 6667500 w 12191327"/>
              <a:gd name="connsiteY450" fmla="*/ 0 h 12700"/>
              <a:gd name="connsiteX451" fmla="*/ 6718300 w 12191327"/>
              <a:gd name="connsiteY451" fmla="*/ 0 h 12700"/>
              <a:gd name="connsiteX452" fmla="*/ 6718300 w 12191327"/>
              <a:gd name="connsiteY452" fmla="*/ 12700 h 12700"/>
              <a:gd name="connsiteX453" fmla="*/ 6667500 w 12191327"/>
              <a:gd name="connsiteY453" fmla="*/ 12700 h 12700"/>
              <a:gd name="connsiteX454" fmla="*/ 6667500 w 12191327"/>
              <a:gd name="connsiteY454" fmla="*/ 0 h 12700"/>
              <a:gd name="connsiteX456" fmla="*/ 6756400 w 12191327"/>
              <a:gd name="connsiteY456" fmla="*/ 0 h 12700"/>
              <a:gd name="connsiteX457" fmla="*/ 6807200 w 12191327"/>
              <a:gd name="connsiteY457" fmla="*/ 0 h 12700"/>
              <a:gd name="connsiteX458" fmla="*/ 6807200 w 12191327"/>
              <a:gd name="connsiteY458" fmla="*/ 12700 h 12700"/>
              <a:gd name="connsiteX459" fmla="*/ 6756400 w 12191327"/>
              <a:gd name="connsiteY459" fmla="*/ 12700 h 12700"/>
              <a:gd name="connsiteX460" fmla="*/ 6756400 w 12191327"/>
              <a:gd name="connsiteY460" fmla="*/ 0 h 12700"/>
              <a:gd name="connsiteX462" fmla="*/ 6845300 w 12191327"/>
              <a:gd name="connsiteY462" fmla="*/ 0 h 12700"/>
              <a:gd name="connsiteX463" fmla="*/ 6896100 w 12191327"/>
              <a:gd name="connsiteY463" fmla="*/ 0 h 12700"/>
              <a:gd name="connsiteX464" fmla="*/ 6896100 w 12191327"/>
              <a:gd name="connsiteY464" fmla="*/ 12700 h 12700"/>
              <a:gd name="connsiteX465" fmla="*/ 6845300 w 12191327"/>
              <a:gd name="connsiteY465" fmla="*/ 12700 h 12700"/>
              <a:gd name="connsiteX466" fmla="*/ 6845300 w 12191327"/>
              <a:gd name="connsiteY466" fmla="*/ 0 h 12700"/>
              <a:gd name="connsiteX468" fmla="*/ 6934200 w 12191327"/>
              <a:gd name="connsiteY468" fmla="*/ 0 h 12700"/>
              <a:gd name="connsiteX469" fmla="*/ 6985000 w 12191327"/>
              <a:gd name="connsiteY469" fmla="*/ 0 h 12700"/>
              <a:gd name="connsiteX470" fmla="*/ 6985000 w 12191327"/>
              <a:gd name="connsiteY470" fmla="*/ 12700 h 12700"/>
              <a:gd name="connsiteX471" fmla="*/ 6934200 w 12191327"/>
              <a:gd name="connsiteY471" fmla="*/ 12700 h 12700"/>
              <a:gd name="connsiteX472" fmla="*/ 6934200 w 12191327"/>
              <a:gd name="connsiteY472" fmla="*/ 0 h 12700"/>
              <a:gd name="connsiteX474" fmla="*/ 7023100 w 12191327"/>
              <a:gd name="connsiteY474" fmla="*/ 0 h 12700"/>
              <a:gd name="connsiteX475" fmla="*/ 7073900 w 12191327"/>
              <a:gd name="connsiteY475" fmla="*/ 0 h 12700"/>
              <a:gd name="connsiteX476" fmla="*/ 7073900 w 12191327"/>
              <a:gd name="connsiteY476" fmla="*/ 12700 h 12700"/>
              <a:gd name="connsiteX477" fmla="*/ 7023100 w 12191327"/>
              <a:gd name="connsiteY477" fmla="*/ 12700 h 12700"/>
              <a:gd name="connsiteX478" fmla="*/ 7023100 w 12191327"/>
              <a:gd name="connsiteY478" fmla="*/ 0 h 12700"/>
              <a:gd name="connsiteX480" fmla="*/ 7112000 w 12191327"/>
              <a:gd name="connsiteY480" fmla="*/ 0 h 12700"/>
              <a:gd name="connsiteX481" fmla="*/ 7162800 w 12191327"/>
              <a:gd name="connsiteY481" fmla="*/ 0 h 12700"/>
              <a:gd name="connsiteX482" fmla="*/ 7162800 w 12191327"/>
              <a:gd name="connsiteY482" fmla="*/ 12700 h 12700"/>
              <a:gd name="connsiteX483" fmla="*/ 7112000 w 12191327"/>
              <a:gd name="connsiteY483" fmla="*/ 12700 h 12700"/>
              <a:gd name="connsiteX484" fmla="*/ 7112000 w 12191327"/>
              <a:gd name="connsiteY484" fmla="*/ 0 h 12700"/>
              <a:gd name="connsiteX486" fmla="*/ 7200900 w 12191327"/>
              <a:gd name="connsiteY486" fmla="*/ 0 h 12700"/>
              <a:gd name="connsiteX487" fmla="*/ 7251700 w 12191327"/>
              <a:gd name="connsiteY487" fmla="*/ 0 h 12700"/>
              <a:gd name="connsiteX488" fmla="*/ 7251700 w 12191327"/>
              <a:gd name="connsiteY488" fmla="*/ 12700 h 12700"/>
              <a:gd name="connsiteX489" fmla="*/ 7200900 w 12191327"/>
              <a:gd name="connsiteY489" fmla="*/ 12700 h 12700"/>
              <a:gd name="connsiteX490" fmla="*/ 7200900 w 12191327"/>
              <a:gd name="connsiteY490" fmla="*/ 0 h 12700"/>
              <a:gd name="connsiteX492" fmla="*/ 7289800 w 12191327"/>
              <a:gd name="connsiteY492" fmla="*/ 0 h 12700"/>
              <a:gd name="connsiteX493" fmla="*/ 7340600 w 12191327"/>
              <a:gd name="connsiteY493" fmla="*/ 0 h 12700"/>
              <a:gd name="connsiteX494" fmla="*/ 7340600 w 12191327"/>
              <a:gd name="connsiteY494" fmla="*/ 12700 h 12700"/>
              <a:gd name="connsiteX495" fmla="*/ 7289800 w 12191327"/>
              <a:gd name="connsiteY495" fmla="*/ 12700 h 12700"/>
              <a:gd name="connsiteX496" fmla="*/ 7289800 w 12191327"/>
              <a:gd name="connsiteY496" fmla="*/ 0 h 12700"/>
              <a:gd name="connsiteX498" fmla="*/ 7378700 w 12191327"/>
              <a:gd name="connsiteY498" fmla="*/ 0 h 12700"/>
              <a:gd name="connsiteX499" fmla="*/ 7429500 w 12191327"/>
              <a:gd name="connsiteY499" fmla="*/ 0 h 12700"/>
              <a:gd name="connsiteX500" fmla="*/ 7429500 w 12191327"/>
              <a:gd name="connsiteY500" fmla="*/ 12700 h 12700"/>
              <a:gd name="connsiteX501" fmla="*/ 7378700 w 12191327"/>
              <a:gd name="connsiteY501" fmla="*/ 12700 h 12700"/>
              <a:gd name="connsiteX502" fmla="*/ 7378700 w 12191327"/>
              <a:gd name="connsiteY502" fmla="*/ 0 h 12700"/>
              <a:gd name="connsiteX504" fmla="*/ 7467600 w 12191327"/>
              <a:gd name="connsiteY504" fmla="*/ 0 h 12700"/>
              <a:gd name="connsiteX505" fmla="*/ 7518400 w 12191327"/>
              <a:gd name="connsiteY505" fmla="*/ 0 h 12700"/>
              <a:gd name="connsiteX506" fmla="*/ 7518400 w 12191327"/>
              <a:gd name="connsiteY506" fmla="*/ 12700 h 12700"/>
              <a:gd name="connsiteX507" fmla="*/ 7467600 w 12191327"/>
              <a:gd name="connsiteY507" fmla="*/ 12700 h 12700"/>
              <a:gd name="connsiteX508" fmla="*/ 7467600 w 12191327"/>
              <a:gd name="connsiteY508" fmla="*/ 0 h 12700"/>
              <a:gd name="connsiteX510" fmla="*/ 7556500 w 12191327"/>
              <a:gd name="connsiteY510" fmla="*/ 0 h 12700"/>
              <a:gd name="connsiteX511" fmla="*/ 7607300 w 12191327"/>
              <a:gd name="connsiteY511" fmla="*/ 0 h 12700"/>
              <a:gd name="connsiteX512" fmla="*/ 7607300 w 12191327"/>
              <a:gd name="connsiteY512" fmla="*/ 12700 h 12700"/>
              <a:gd name="connsiteX513" fmla="*/ 7556500 w 12191327"/>
              <a:gd name="connsiteY513" fmla="*/ 12700 h 12700"/>
              <a:gd name="connsiteX514" fmla="*/ 7556500 w 12191327"/>
              <a:gd name="connsiteY514" fmla="*/ 0 h 12700"/>
              <a:gd name="connsiteX516" fmla="*/ 7645400 w 12191327"/>
              <a:gd name="connsiteY516" fmla="*/ 0 h 12700"/>
              <a:gd name="connsiteX517" fmla="*/ 7696200 w 12191327"/>
              <a:gd name="connsiteY517" fmla="*/ 0 h 12700"/>
              <a:gd name="connsiteX518" fmla="*/ 7696200 w 12191327"/>
              <a:gd name="connsiteY518" fmla="*/ 12700 h 12700"/>
              <a:gd name="connsiteX519" fmla="*/ 7645400 w 12191327"/>
              <a:gd name="connsiteY519" fmla="*/ 12700 h 12700"/>
              <a:gd name="connsiteX520" fmla="*/ 7645400 w 12191327"/>
              <a:gd name="connsiteY520" fmla="*/ 0 h 12700"/>
              <a:gd name="connsiteX522" fmla="*/ 7734300 w 12191327"/>
              <a:gd name="connsiteY522" fmla="*/ 0 h 12700"/>
              <a:gd name="connsiteX523" fmla="*/ 7785100 w 12191327"/>
              <a:gd name="connsiteY523" fmla="*/ 0 h 12700"/>
              <a:gd name="connsiteX524" fmla="*/ 7785100 w 12191327"/>
              <a:gd name="connsiteY524" fmla="*/ 12700 h 12700"/>
              <a:gd name="connsiteX525" fmla="*/ 7734300 w 12191327"/>
              <a:gd name="connsiteY525" fmla="*/ 12700 h 12700"/>
              <a:gd name="connsiteX526" fmla="*/ 7734300 w 12191327"/>
              <a:gd name="connsiteY526" fmla="*/ 0 h 12700"/>
              <a:gd name="connsiteX528" fmla="*/ 7823200 w 12191327"/>
              <a:gd name="connsiteY528" fmla="*/ 0 h 12700"/>
              <a:gd name="connsiteX529" fmla="*/ 7874000 w 12191327"/>
              <a:gd name="connsiteY529" fmla="*/ 0 h 12700"/>
              <a:gd name="connsiteX530" fmla="*/ 7874000 w 12191327"/>
              <a:gd name="connsiteY530" fmla="*/ 12700 h 12700"/>
              <a:gd name="connsiteX531" fmla="*/ 7823200 w 12191327"/>
              <a:gd name="connsiteY531" fmla="*/ 12700 h 12700"/>
              <a:gd name="connsiteX532" fmla="*/ 7823200 w 12191327"/>
              <a:gd name="connsiteY532" fmla="*/ 0 h 12700"/>
              <a:gd name="connsiteX534" fmla="*/ 7912100 w 12191327"/>
              <a:gd name="connsiteY534" fmla="*/ 0 h 12700"/>
              <a:gd name="connsiteX535" fmla="*/ 7962900 w 12191327"/>
              <a:gd name="connsiteY535" fmla="*/ 0 h 12700"/>
              <a:gd name="connsiteX536" fmla="*/ 7962900 w 12191327"/>
              <a:gd name="connsiteY536" fmla="*/ 12700 h 12700"/>
              <a:gd name="connsiteX537" fmla="*/ 7912100 w 12191327"/>
              <a:gd name="connsiteY537" fmla="*/ 12700 h 12700"/>
              <a:gd name="connsiteX538" fmla="*/ 7912100 w 12191327"/>
              <a:gd name="connsiteY538" fmla="*/ 0 h 12700"/>
              <a:gd name="connsiteX540" fmla="*/ 8001000 w 12191327"/>
              <a:gd name="connsiteY540" fmla="*/ 0 h 12700"/>
              <a:gd name="connsiteX541" fmla="*/ 8051800 w 12191327"/>
              <a:gd name="connsiteY541" fmla="*/ 0 h 12700"/>
              <a:gd name="connsiteX542" fmla="*/ 8051800 w 12191327"/>
              <a:gd name="connsiteY542" fmla="*/ 12700 h 12700"/>
              <a:gd name="connsiteX543" fmla="*/ 8001000 w 12191327"/>
              <a:gd name="connsiteY543" fmla="*/ 12700 h 12700"/>
              <a:gd name="connsiteX544" fmla="*/ 8001000 w 12191327"/>
              <a:gd name="connsiteY544" fmla="*/ 0 h 12700"/>
              <a:gd name="connsiteX546" fmla="*/ 8089900 w 12191327"/>
              <a:gd name="connsiteY546" fmla="*/ 0 h 12700"/>
              <a:gd name="connsiteX547" fmla="*/ 8140700 w 12191327"/>
              <a:gd name="connsiteY547" fmla="*/ 0 h 12700"/>
              <a:gd name="connsiteX548" fmla="*/ 8140700 w 12191327"/>
              <a:gd name="connsiteY548" fmla="*/ 12700 h 12700"/>
              <a:gd name="connsiteX549" fmla="*/ 8089900 w 12191327"/>
              <a:gd name="connsiteY549" fmla="*/ 12700 h 12700"/>
              <a:gd name="connsiteX550" fmla="*/ 8089900 w 12191327"/>
              <a:gd name="connsiteY550" fmla="*/ 0 h 12700"/>
              <a:gd name="connsiteX552" fmla="*/ 8178800 w 12191327"/>
              <a:gd name="connsiteY552" fmla="*/ 0 h 12700"/>
              <a:gd name="connsiteX553" fmla="*/ 8229600 w 12191327"/>
              <a:gd name="connsiteY553" fmla="*/ 0 h 12700"/>
              <a:gd name="connsiteX554" fmla="*/ 8229600 w 12191327"/>
              <a:gd name="connsiteY554" fmla="*/ 12700 h 12700"/>
              <a:gd name="connsiteX555" fmla="*/ 8178800 w 12191327"/>
              <a:gd name="connsiteY555" fmla="*/ 12700 h 12700"/>
              <a:gd name="connsiteX556" fmla="*/ 8178800 w 12191327"/>
              <a:gd name="connsiteY556" fmla="*/ 0 h 12700"/>
              <a:gd name="connsiteX558" fmla="*/ 8267700 w 12191327"/>
              <a:gd name="connsiteY558" fmla="*/ 0 h 12700"/>
              <a:gd name="connsiteX559" fmla="*/ 8318500 w 12191327"/>
              <a:gd name="connsiteY559" fmla="*/ 0 h 12700"/>
              <a:gd name="connsiteX560" fmla="*/ 8318500 w 12191327"/>
              <a:gd name="connsiteY560" fmla="*/ 12700 h 12700"/>
              <a:gd name="connsiteX561" fmla="*/ 8267700 w 12191327"/>
              <a:gd name="connsiteY561" fmla="*/ 12700 h 12700"/>
              <a:gd name="connsiteX562" fmla="*/ 8267700 w 12191327"/>
              <a:gd name="connsiteY562" fmla="*/ 0 h 12700"/>
              <a:gd name="connsiteX564" fmla="*/ 8356600 w 12191327"/>
              <a:gd name="connsiteY564" fmla="*/ 0 h 12700"/>
              <a:gd name="connsiteX565" fmla="*/ 8407400 w 12191327"/>
              <a:gd name="connsiteY565" fmla="*/ 0 h 12700"/>
              <a:gd name="connsiteX566" fmla="*/ 8407400 w 12191327"/>
              <a:gd name="connsiteY566" fmla="*/ 12700 h 12700"/>
              <a:gd name="connsiteX567" fmla="*/ 8356600 w 12191327"/>
              <a:gd name="connsiteY567" fmla="*/ 12700 h 12700"/>
              <a:gd name="connsiteX568" fmla="*/ 8356600 w 12191327"/>
              <a:gd name="connsiteY568" fmla="*/ 0 h 12700"/>
              <a:gd name="connsiteX570" fmla="*/ 8445500 w 12191327"/>
              <a:gd name="connsiteY570" fmla="*/ 0 h 12700"/>
              <a:gd name="connsiteX571" fmla="*/ 8496300 w 12191327"/>
              <a:gd name="connsiteY571" fmla="*/ 0 h 12700"/>
              <a:gd name="connsiteX572" fmla="*/ 8496300 w 12191327"/>
              <a:gd name="connsiteY572" fmla="*/ 12700 h 12700"/>
              <a:gd name="connsiteX573" fmla="*/ 8445500 w 12191327"/>
              <a:gd name="connsiteY573" fmla="*/ 12700 h 12700"/>
              <a:gd name="connsiteX574" fmla="*/ 8445500 w 12191327"/>
              <a:gd name="connsiteY574" fmla="*/ 0 h 12700"/>
              <a:gd name="connsiteX576" fmla="*/ 8534400 w 12191327"/>
              <a:gd name="connsiteY576" fmla="*/ 0 h 12700"/>
              <a:gd name="connsiteX577" fmla="*/ 8585200 w 12191327"/>
              <a:gd name="connsiteY577" fmla="*/ 0 h 12700"/>
              <a:gd name="connsiteX578" fmla="*/ 8585200 w 12191327"/>
              <a:gd name="connsiteY578" fmla="*/ 12700 h 12700"/>
              <a:gd name="connsiteX579" fmla="*/ 8534400 w 12191327"/>
              <a:gd name="connsiteY579" fmla="*/ 12700 h 12700"/>
              <a:gd name="connsiteX580" fmla="*/ 8534400 w 12191327"/>
              <a:gd name="connsiteY580" fmla="*/ 0 h 12700"/>
              <a:gd name="connsiteX582" fmla="*/ 8623300 w 12191327"/>
              <a:gd name="connsiteY582" fmla="*/ 0 h 12700"/>
              <a:gd name="connsiteX583" fmla="*/ 8674100 w 12191327"/>
              <a:gd name="connsiteY583" fmla="*/ 0 h 12700"/>
              <a:gd name="connsiteX584" fmla="*/ 8674100 w 12191327"/>
              <a:gd name="connsiteY584" fmla="*/ 12700 h 12700"/>
              <a:gd name="connsiteX585" fmla="*/ 8623300 w 12191327"/>
              <a:gd name="connsiteY585" fmla="*/ 12700 h 12700"/>
              <a:gd name="connsiteX586" fmla="*/ 8623300 w 12191327"/>
              <a:gd name="connsiteY586" fmla="*/ 0 h 12700"/>
              <a:gd name="connsiteX588" fmla="*/ 8712200 w 12191327"/>
              <a:gd name="connsiteY588" fmla="*/ 0 h 12700"/>
              <a:gd name="connsiteX589" fmla="*/ 8763000 w 12191327"/>
              <a:gd name="connsiteY589" fmla="*/ 0 h 12700"/>
              <a:gd name="connsiteX590" fmla="*/ 8763000 w 12191327"/>
              <a:gd name="connsiteY590" fmla="*/ 12700 h 12700"/>
              <a:gd name="connsiteX591" fmla="*/ 8712200 w 12191327"/>
              <a:gd name="connsiteY591" fmla="*/ 12700 h 12700"/>
              <a:gd name="connsiteX592" fmla="*/ 8712200 w 12191327"/>
              <a:gd name="connsiteY592" fmla="*/ 0 h 12700"/>
              <a:gd name="connsiteX594" fmla="*/ 8801100 w 12191327"/>
              <a:gd name="connsiteY594" fmla="*/ 0 h 12700"/>
              <a:gd name="connsiteX595" fmla="*/ 8851900 w 12191327"/>
              <a:gd name="connsiteY595" fmla="*/ 0 h 12700"/>
              <a:gd name="connsiteX596" fmla="*/ 8851900 w 12191327"/>
              <a:gd name="connsiteY596" fmla="*/ 12700 h 12700"/>
              <a:gd name="connsiteX597" fmla="*/ 8801100 w 12191327"/>
              <a:gd name="connsiteY597" fmla="*/ 12700 h 12700"/>
              <a:gd name="connsiteX598" fmla="*/ 8801100 w 12191327"/>
              <a:gd name="connsiteY598" fmla="*/ 0 h 12700"/>
              <a:gd name="connsiteX600" fmla="*/ 8890000 w 12191327"/>
              <a:gd name="connsiteY600" fmla="*/ 0 h 12700"/>
              <a:gd name="connsiteX601" fmla="*/ 8940800 w 12191327"/>
              <a:gd name="connsiteY601" fmla="*/ 0 h 12700"/>
              <a:gd name="connsiteX602" fmla="*/ 8940800 w 12191327"/>
              <a:gd name="connsiteY602" fmla="*/ 12700 h 12700"/>
              <a:gd name="connsiteX603" fmla="*/ 8890000 w 12191327"/>
              <a:gd name="connsiteY603" fmla="*/ 12700 h 12700"/>
              <a:gd name="connsiteX604" fmla="*/ 8890000 w 12191327"/>
              <a:gd name="connsiteY604" fmla="*/ 0 h 12700"/>
              <a:gd name="connsiteX606" fmla="*/ 8978900 w 12191327"/>
              <a:gd name="connsiteY606" fmla="*/ 0 h 12700"/>
              <a:gd name="connsiteX607" fmla="*/ 9029700 w 12191327"/>
              <a:gd name="connsiteY607" fmla="*/ 0 h 12700"/>
              <a:gd name="connsiteX608" fmla="*/ 9029700 w 12191327"/>
              <a:gd name="connsiteY608" fmla="*/ 12700 h 12700"/>
              <a:gd name="connsiteX609" fmla="*/ 8978900 w 12191327"/>
              <a:gd name="connsiteY609" fmla="*/ 12700 h 12700"/>
              <a:gd name="connsiteX610" fmla="*/ 8978900 w 12191327"/>
              <a:gd name="connsiteY610" fmla="*/ 0 h 12700"/>
              <a:gd name="connsiteX612" fmla="*/ 9067800 w 12191327"/>
              <a:gd name="connsiteY612" fmla="*/ 0 h 12700"/>
              <a:gd name="connsiteX613" fmla="*/ 9118600 w 12191327"/>
              <a:gd name="connsiteY613" fmla="*/ 0 h 12700"/>
              <a:gd name="connsiteX614" fmla="*/ 9118600 w 12191327"/>
              <a:gd name="connsiteY614" fmla="*/ 12700 h 12700"/>
              <a:gd name="connsiteX615" fmla="*/ 9067800 w 12191327"/>
              <a:gd name="connsiteY615" fmla="*/ 12700 h 12700"/>
              <a:gd name="connsiteX616" fmla="*/ 9067800 w 12191327"/>
              <a:gd name="connsiteY616" fmla="*/ 0 h 12700"/>
              <a:gd name="connsiteX618" fmla="*/ 9156700 w 12191327"/>
              <a:gd name="connsiteY618" fmla="*/ 0 h 12700"/>
              <a:gd name="connsiteX619" fmla="*/ 9207500 w 12191327"/>
              <a:gd name="connsiteY619" fmla="*/ 0 h 12700"/>
              <a:gd name="connsiteX620" fmla="*/ 9207500 w 12191327"/>
              <a:gd name="connsiteY620" fmla="*/ 12700 h 12700"/>
              <a:gd name="connsiteX621" fmla="*/ 9156700 w 12191327"/>
              <a:gd name="connsiteY621" fmla="*/ 12700 h 12700"/>
              <a:gd name="connsiteX622" fmla="*/ 9156700 w 12191327"/>
              <a:gd name="connsiteY622" fmla="*/ 0 h 12700"/>
              <a:gd name="connsiteX624" fmla="*/ 9245600 w 12191327"/>
              <a:gd name="connsiteY624" fmla="*/ 0 h 12700"/>
              <a:gd name="connsiteX625" fmla="*/ 9296400 w 12191327"/>
              <a:gd name="connsiteY625" fmla="*/ 0 h 12700"/>
              <a:gd name="connsiteX626" fmla="*/ 9296400 w 12191327"/>
              <a:gd name="connsiteY626" fmla="*/ 12700 h 12700"/>
              <a:gd name="connsiteX627" fmla="*/ 9245600 w 12191327"/>
              <a:gd name="connsiteY627" fmla="*/ 12700 h 12700"/>
              <a:gd name="connsiteX628" fmla="*/ 9245600 w 12191327"/>
              <a:gd name="connsiteY628" fmla="*/ 0 h 12700"/>
              <a:gd name="connsiteX630" fmla="*/ 9334500 w 12191327"/>
              <a:gd name="connsiteY630" fmla="*/ 0 h 12700"/>
              <a:gd name="connsiteX631" fmla="*/ 9385300 w 12191327"/>
              <a:gd name="connsiteY631" fmla="*/ 0 h 12700"/>
              <a:gd name="connsiteX632" fmla="*/ 9385300 w 12191327"/>
              <a:gd name="connsiteY632" fmla="*/ 12700 h 12700"/>
              <a:gd name="connsiteX633" fmla="*/ 9334500 w 12191327"/>
              <a:gd name="connsiteY633" fmla="*/ 12700 h 12700"/>
              <a:gd name="connsiteX634" fmla="*/ 9334500 w 12191327"/>
              <a:gd name="connsiteY634" fmla="*/ 0 h 12700"/>
              <a:gd name="connsiteX636" fmla="*/ 9423400 w 12191327"/>
              <a:gd name="connsiteY636" fmla="*/ 0 h 12700"/>
              <a:gd name="connsiteX637" fmla="*/ 9474200 w 12191327"/>
              <a:gd name="connsiteY637" fmla="*/ 0 h 12700"/>
              <a:gd name="connsiteX638" fmla="*/ 9474200 w 12191327"/>
              <a:gd name="connsiteY638" fmla="*/ 12700 h 12700"/>
              <a:gd name="connsiteX639" fmla="*/ 9423400 w 12191327"/>
              <a:gd name="connsiteY639" fmla="*/ 12700 h 12700"/>
              <a:gd name="connsiteX640" fmla="*/ 9423400 w 12191327"/>
              <a:gd name="connsiteY640" fmla="*/ 0 h 12700"/>
              <a:gd name="connsiteX642" fmla="*/ 9512300 w 12191327"/>
              <a:gd name="connsiteY642" fmla="*/ 0 h 12700"/>
              <a:gd name="connsiteX643" fmla="*/ 9563100 w 12191327"/>
              <a:gd name="connsiteY643" fmla="*/ 0 h 12700"/>
              <a:gd name="connsiteX644" fmla="*/ 9563100 w 12191327"/>
              <a:gd name="connsiteY644" fmla="*/ 12700 h 12700"/>
              <a:gd name="connsiteX645" fmla="*/ 9512300 w 12191327"/>
              <a:gd name="connsiteY645" fmla="*/ 12700 h 12700"/>
              <a:gd name="connsiteX646" fmla="*/ 9512300 w 12191327"/>
              <a:gd name="connsiteY646" fmla="*/ 0 h 12700"/>
              <a:gd name="connsiteX648" fmla="*/ 9601200 w 12191327"/>
              <a:gd name="connsiteY648" fmla="*/ 0 h 12700"/>
              <a:gd name="connsiteX649" fmla="*/ 9652000 w 12191327"/>
              <a:gd name="connsiteY649" fmla="*/ 0 h 12700"/>
              <a:gd name="connsiteX650" fmla="*/ 9652000 w 12191327"/>
              <a:gd name="connsiteY650" fmla="*/ 12700 h 12700"/>
              <a:gd name="connsiteX651" fmla="*/ 9601200 w 12191327"/>
              <a:gd name="connsiteY651" fmla="*/ 12700 h 12700"/>
              <a:gd name="connsiteX652" fmla="*/ 9601200 w 12191327"/>
              <a:gd name="connsiteY652" fmla="*/ 0 h 12700"/>
              <a:gd name="connsiteX654" fmla="*/ 9690100 w 12191327"/>
              <a:gd name="connsiteY654" fmla="*/ 0 h 12700"/>
              <a:gd name="connsiteX655" fmla="*/ 9740900 w 12191327"/>
              <a:gd name="connsiteY655" fmla="*/ 0 h 12700"/>
              <a:gd name="connsiteX656" fmla="*/ 9740900 w 12191327"/>
              <a:gd name="connsiteY656" fmla="*/ 12700 h 12700"/>
              <a:gd name="connsiteX657" fmla="*/ 9690100 w 12191327"/>
              <a:gd name="connsiteY657" fmla="*/ 12700 h 12700"/>
              <a:gd name="connsiteX658" fmla="*/ 9690100 w 12191327"/>
              <a:gd name="connsiteY658" fmla="*/ 0 h 12700"/>
              <a:gd name="connsiteX660" fmla="*/ 9779000 w 12191327"/>
              <a:gd name="connsiteY660" fmla="*/ 0 h 12700"/>
              <a:gd name="connsiteX661" fmla="*/ 9829800 w 12191327"/>
              <a:gd name="connsiteY661" fmla="*/ 0 h 12700"/>
              <a:gd name="connsiteX662" fmla="*/ 9829800 w 12191327"/>
              <a:gd name="connsiteY662" fmla="*/ 12700 h 12700"/>
              <a:gd name="connsiteX663" fmla="*/ 9779000 w 12191327"/>
              <a:gd name="connsiteY663" fmla="*/ 12700 h 12700"/>
              <a:gd name="connsiteX664" fmla="*/ 9779000 w 12191327"/>
              <a:gd name="connsiteY664" fmla="*/ 0 h 12700"/>
              <a:gd name="connsiteX666" fmla="*/ 9867900 w 12191327"/>
              <a:gd name="connsiteY666" fmla="*/ 0 h 12700"/>
              <a:gd name="connsiteX667" fmla="*/ 9918700 w 12191327"/>
              <a:gd name="connsiteY667" fmla="*/ 0 h 12700"/>
              <a:gd name="connsiteX668" fmla="*/ 9918700 w 12191327"/>
              <a:gd name="connsiteY668" fmla="*/ 12700 h 12700"/>
              <a:gd name="connsiteX669" fmla="*/ 9867900 w 12191327"/>
              <a:gd name="connsiteY669" fmla="*/ 12700 h 12700"/>
              <a:gd name="connsiteX670" fmla="*/ 9867900 w 12191327"/>
              <a:gd name="connsiteY670" fmla="*/ 0 h 12700"/>
              <a:gd name="connsiteX672" fmla="*/ 9956800 w 12191327"/>
              <a:gd name="connsiteY672" fmla="*/ 0 h 12700"/>
              <a:gd name="connsiteX673" fmla="*/ 10007600 w 12191327"/>
              <a:gd name="connsiteY673" fmla="*/ 0 h 12700"/>
              <a:gd name="connsiteX674" fmla="*/ 10007600 w 12191327"/>
              <a:gd name="connsiteY674" fmla="*/ 12700 h 12700"/>
              <a:gd name="connsiteX675" fmla="*/ 9956800 w 12191327"/>
              <a:gd name="connsiteY675" fmla="*/ 12700 h 12700"/>
              <a:gd name="connsiteX676" fmla="*/ 9956800 w 12191327"/>
              <a:gd name="connsiteY676" fmla="*/ 0 h 12700"/>
              <a:gd name="connsiteX678" fmla="*/ 10045700 w 12191327"/>
              <a:gd name="connsiteY678" fmla="*/ 0 h 12700"/>
              <a:gd name="connsiteX679" fmla="*/ 10096500 w 12191327"/>
              <a:gd name="connsiteY679" fmla="*/ 0 h 12700"/>
              <a:gd name="connsiteX680" fmla="*/ 10096500 w 12191327"/>
              <a:gd name="connsiteY680" fmla="*/ 12700 h 12700"/>
              <a:gd name="connsiteX681" fmla="*/ 10045700 w 12191327"/>
              <a:gd name="connsiteY681" fmla="*/ 12700 h 12700"/>
              <a:gd name="connsiteX682" fmla="*/ 10045700 w 12191327"/>
              <a:gd name="connsiteY682" fmla="*/ 0 h 12700"/>
              <a:gd name="connsiteX684" fmla="*/ 10134600 w 12191327"/>
              <a:gd name="connsiteY684" fmla="*/ 0 h 12700"/>
              <a:gd name="connsiteX685" fmla="*/ 10185400 w 12191327"/>
              <a:gd name="connsiteY685" fmla="*/ 0 h 12700"/>
              <a:gd name="connsiteX686" fmla="*/ 10185400 w 12191327"/>
              <a:gd name="connsiteY686" fmla="*/ 12700 h 12700"/>
              <a:gd name="connsiteX687" fmla="*/ 10134600 w 12191327"/>
              <a:gd name="connsiteY687" fmla="*/ 12700 h 12700"/>
              <a:gd name="connsiteX688" fmla="*/ 10134600 w 12191327"/>
              <a:gd name="connsiteY688" fmla="*/ 0 h 12700"/>
              <a:gd name="connsiteX690" fmla="*/ 10223500 w 12191327"/>
              <a:gd name="connsiteY690" fmla="*/ 0 h 12700"/>
              <a:gd name="connsiteX691" fmla="*/ 10274300 w 12191327"/>
              <a:gd name="connsiteY691" fmla="*/ 0 h 12700"/>
              <a:gd name="connsiteX692" fmla="*/ 10274300 w 12191327"/>
              <a:gd name="connsiteY692" fmla="*/ 12700 h 12700"/>
              <a:gd name="connsiteX693" fmla="*/ 10223500 w 12191327"/>
              <a:gd name="connsiteY693" fmla="*/ 12700 h 12700"/>
              <a:gd name="connsiteX694" fmla="*/ 10223500 w 12191327"/>
              <a:gd name="connsiteY694" fmla="*/ 0 h 12700"/>
              <a:gd name="connsiteX696" fmla="*/ 10312400 w 12191327"/>
              <a:gd name="connsiteY696" fmla="*/ 0 h 12700"/>
              <a:gd name="connsiteX697" fmla="*/ 10363200 w 12191327"/>
              <a:gd name="connsiteY697" fmla="*/ 0 h 12700"/>
              <a:gd name="connsiteX698" fmla="*/ 10363200 w 12191327"/>
              <a:gd name="connsiteY698" fmla="*/ 12700 h 12700"/>
              <a:gd name="connsiteX699" fmla="*/ 10312400 w 12191327"/>
              <a:gd name="connsiteY699" fmla="*/ 12700 h 12700"/>
              <a:gd name="connsiteX700" fmla="*/ 10312400 w 12191327"/>
              <a:gd name="connsiteY700" fmla="*/ 0 h 12700"/>
              <a:gd name="connsiteX702" fmla="*/ 10401300 w 12191327"/>
              <a:gd name="connsiteY702" fmla="*/ 0 h 12700"/>
              <a:gd name="connsiteX703" fmla="*/ 10452100 w 12191327"/>
              <a:gd name="connsiteY703" fmla="*/ 0 h 12700"/>
              <a:gd name="connsiteX704" fmla="*/ 10452100 w 12191327"/>
              <a:gd name="connsiteY704" fmla="*/ 12700 h 12700"/>
              <a:gd name="connsiteX705" fmla="*/ 10401300 w 12191327"/>
              <a:gd name="connsiteY705" fmla="*/ 12700 h 12700"/>
              <a:gd name="connsiteX706" fmla="*/ 10401300 w 12191327"/>
              <a:gd name="connsiteY706" fmla="*/ 0 h 12700"/>
              <a:gd name="connsiteX708" fmla="*/ 10490200 w 12191327"/>
              <a:gd name="connsiteY708" fmla="*/ 0 h 12700"/>
              <a:gd name="connsiteX709" fmla="*/ 10541000 w 12191327"/>
              <a:gd name="connsiteY709" fmla="*/ 0 h 12700"/>
              <a:gd name="connsiteX710" fmla="*/ 10541000 w 12191327"/>
              <a:gd name="connsiteY710" fmla="*/ 12700 h 12700"/>
              <a:gd name="connsiteX711" fmla="*/ 10490200 w 12191327"/>
              <a:gd name="connsiteY711" fmla="*/ 12700 h 12700"/>
              <a:gd name="connsiteX712" fmla="*/ 10490200 w 12191327"/>
              <a:gd name="connsiteY712" fmla="*/ 0 h 12700"/>
              <a:gd name="connsiteX714" fmla="*/ 10579100 w 12191327"/>
              <a:gd name="connsiteY714" fmla="*/ 0 h 12700"/>
              <a:gd name="connsiteX715" fmla="*/ 10629900 w 12191327"/>
              <a:gd name="connsiteY715" fmla="*/ 0 h 12700"/>
              <a:gd name="connsiteX716" fmla="*/ 10629900 w 12191327"/>
              <a:gd name="connsiteY716" fmla="*/ 12700 h 12700"/>
              <a:gd name="connsiteX717" fmla="*/ 10579100 w 12191327"/>
              <a:gd name="connsiteY717" fmla="*/ 12700 h 12700"/>
              <a:gd name="connsiteX718" fmla="*/ 10579100 w 12191327"/>
              <a:gd name="connsiteY718" fmla="*/ 0 h 12700"/>
              <a:gd name="connsiteX720" fmla="*/ 10668000 w 12191327"/>
              <a:gd name="connsiteY720" fmla="*/ 0 h 12700"/>
              <a:gd name="connsiteX721" fmla="*/ 10718800 w 12191327"/>
              <a:gd name="connsiteY721" fmla="*/ 0 h 12700"/>
              <a:gd name="connsiteX722" fmla="*/ 10718800 w 12191327"/>
              <a:gd name="connsiteY722" fmla="*/ 12700 h 12700"/>
              <a:gd name="connsiteX723" fmla="*/ 10668000 w 12191327"/>
              <a:gd name="connsiteY723" fmla="*/ 12700 h 12700"/>
              <a:gd name="connsiteX724" fmla="*/ 10668000 w 12191327"/>
              <a:gd name="connsiteY724" fmla="*/ 0 h 12700"/>
              <a:gd name="connsiteX726" fmla="*/ 10756900 w 12191327"/>
              <a:gd name="connsiteY726" fmla="*/ 0 h 12700"/>
              <a:gd name="connsiteX727" fmla="*/ 10807700 w 12191327"/>
              <a:gd name="connsiteY727" fmla="*/ 0 h 12700"/>
              <a:gd name="connsiteX728" fmla="*/ 10807700 w 12191327"/>
              <a:gd name="connsiteY728" fmla="*/ 12700 h 12700"/>
              <a:gd name="connsiteX729" fmla="*/ 10756900 w 12191327"/>
              <a:gd name="connsiteY729" fmla="*/ 12700 h 12700"/>
              <a:gd name="connsiteX730" fmla="*/ 10756900 w 12191327"/>
              <a:gd name="connsiteY730" fmla="*/ 0 h 12700"/>
              <a:gd name="connsiteX732" fmla="*/ 10845800 w 12191327"/>
              <a:gd name="connsiteY732" fmla="*/ 0 h 12700"/>
              <a:gd name="connsiteX733" fmla="*/ 10896600 w 12191327"/>
              <a:gd name="connsiteY733" fmla="*/ 0 h 12700"/>
              <a:gd name="connsiteX734" fmla="*/ 10896600 w 12191327"/>
              <a:gd name="connsiteY734" fmla="*/ 12700 h 12700"/>
              <a:gd name="connsiteX735" fmla="*/ 10845800 w 12191327"/>
              <a:gd name="connsiteY735" fmla="*/ 12700 h 12700"/>
              <a:gd name="connsiteX736" fmla="*/ 10845800 w 12191327"/>
              <a:gd name="connsiteY736" fmla="*/ 0 h 12700"/>
              <a:gd name="connsiteX738" fmla="*/ 10934700 w 12191327"/>
              <a:gd name="connsiteY738" fmla="*/ 0 h 12700"/>
              <a:gd name="connsiteX739" fmla="*/ 10985500 w 12191327"/>
              <a:gd name="connsiteY739" fmla="*/ 0 h 12700"/>
              <a:gd name="connsiteX740" fmla="*/ 10985500 w 12191327"/>
              <a:gd name="connsiteY740" fmla="*/ 12700 h 12700"/>
              <a:gd name="connsiteX741" fmla="*/ 10934700 w 12191327"/>
              <a:gd name="connsiteY741" fmla="*/ 12700 h 12700"/>
              <a:gd name="connsiteX742" fmla="*/ 10934700 w 12191327"/>
              <a:gd name="connsiteY742" fmla="*/ 0 h 12700"/>
              <a:gd name="connsiteX744" fmla="*/ 11023600 w 12191327"/>
              <a:gd name="connsiteY744" fmla="*/ 0 h 12700"/>
              <a:gd name="connsiteX745" fmla="*/ 11074400 w 12191327"/>
              <a:gd name="connsiteY745" fmla="*/ 0 h 12700"/>
              <a:gd name="connsiteX746" fmla="*/ 11074400 w 12191327"/>
              <a:gd name="connsiteY746" fmla="*/ 12700 h 12700"/>
              <a:gd name="connsiteX747" fmla="*/ 11023600 w 12191327"/>
              <a:gd name="connsiteY747" fmla="*/ 12700 h 12700"/>
              <a:gd name="connsiteX748" fmla="*/ 11023600 w 12191327"/>
              <a:gd name="connsiteY748" fmla="*/ 0 h 12700"/>
              <a:gd name="connsiteX750" fmla="*/ 11112500 w 12191327"/>
              <a:gd name="connsiteY750" fmla="*/ 0 h 12700"/>
              <a:gd name="connsiteX751" fmla="*/ 11163300 w 12191327"/>
              <a:gd name="connsiteY751" fmla="*/ 0 h 12700"/>
              <a:gd name="connsiteX752" fmla="*/ 11163300 w 12191327"/>
              <a:gd name="connsiteY752" fmla="*/ 12700 h 12700"/>
              <a:gd name="connsiteX753" fmla="*/ 11112500 w 12191327"/>
              <a:gd name="connsiteY753" fmla="*/ 12700 h 12700"/>
              <a:gd name="connsiteX754" fmla="*/ 11112500 w 12191327"/>
              <a:gd name="connsiteY754" fmla="*/ 0 h 12700"/>
              <a:gd name="connsiteX756" fmla="*/ 11201400 w 12191327"/>
              <a:gd name="connsiteY756" fmla="*/ 0 h 12700"/>
              <a:gd name="connsiteX757" fmla="*/ 11252200 w 12191327"/>
              <a:gd name="connsiteY757" fmla="*/ 0 h 12700"/>
              <a:gd name="connsiteX758" fmla="*/ 11252200 w 12191327"/>
              <a:gd name="connsiteY758" fmla="*/ 12700 h 12700"/>
              <a:gd name="connsiteX759" fmla="*/ 11201400 w 12191327"/>
              <a:gd name="connsiteY759" fmla="*/ 12700 h 12700"/>
              <a:gd name="connsiteX760" fmla="*/ 11201400 w 12191327"/>
              <a:gd name="connsiteY760" fmla="*/ 0 h 12700"/>
              <a:gd name="connsiteX762" fmla="*/ 11290300 w 12191327"/>
              <a:gd name="connsiteY762" fmla="*/ 0 h 12700"/>
              <a:gd name="connsiteX763" fmla="*/ 11341100 w 12191327"/>
              <a:gd name="connsiteY763" fmla="*/ 0 h 12700"/>
              <a:gd name="connsiteX764" fmla="*/ 11341100 w 12191327"/>
              <a:gd name="connsiteY764" fmla="*/ 12700 h 12700"/>
              <a:gd name="connsiteX765" fmla="*/ 11290300 w 12191327"/>
              <a:gd name="connsiteY765" fmla="*/ 12700 h 12700"/>
              <a:gd name="connsiteX766" fmla="*/ 11290300 w 12191327"/>
              <a:gd name="connsiteY766" fmla="*/ 0 h 12700"/>
              <a:gd name="connsiteX768" fmla="*/ 11379200 w 12191327"/>
              <a:gd name="connsiteY768" fmla="*/ 0 h 12700"/>
              <a:gd name="connsiteX769" fmla="*/ 11430000 w 12191327"/>
              <a:gd name="connsiteY769" fmla="*/ 0 h 12700"/>
              <a:gd name="connsiteX770" fmla="*/ 11430000 w 12191327"/>
              <a:gd name="connsiteY770" fmla="*/ 12700 h 12700"/>
              <a:gd name="connsiteX771" fmla="*/ 11379200 w 12191327"/>
              <a:gd name="connsiteY771" fmla="*/ 12700 h 12700"/>
              <a:gd name="connsiteX772" fmla="*/ 11379200 w 12191327"/>
              <a:gd name="connsiteY772" fmla="*/ 0 h 12700"/>
              <a:gd name="connsiteX774" fmla="*/ 11468100 w 12191327"/>
              <a:gd name="connsiteY774" fmla="*/ 0 h 12700"/>
              <a:gd name="connsiteX775" fmla="*/ 11518900 w 12191327"/>
              <a:gd name="connsiteY775" fmla="*/ 0 h 12700"/>
              <a:gd name="connsiteX776" fmla="*/ 11518900 w 12191327"/>
              <a:gd name="connsiteY776" fmla="*/ 12700 h 12700"/>
              <a:gd name="connsiteX777" fmla="*/ 11468100 w 12191327"/>
              <a:gd name="connsiteY777" fmla="*/ 12700 h 12700"/>
              <a:gd name="connsiteX778" fmla="*/ 11468100 w 12191327"/>
              <a:gd name="connsiteY778" fmla="*/ 0 h 12700"/>
              <a:gd name="connsiteX780" fmla="*/ 11557000 w 12191327"/>
              <a:gd name="connsiteY780" fmla="*/ 0 h 12700"/>
              <a:gd name="connsiteX781" fmla="*/ 11607800 w 12191327"/>
              <a:gd name="connsiteY781" fmla="*/ 0 h 12700"/>
              <a:gd name="connsiteX782" fmla="*/ 11607800 w 12191327"/>
              <a:gd name="connsiteY782" fmla="*/ 12700 h 12700"/>
              <a:gd name="connsiteX783" fmla="*/ 11557000 w 12191327"/>
              <a:gd name="connsiteY783" fmla="*/ 12700 h 12700"/>
              <a:gd name="connsiteX784" fmla="*/ 11557000 w 12191327"/>
              <a:gd name="connsiteY784" fmla="*/ 0 h 12700"/>
              <a:gd name="connsiteX786" fmla="*/ 11645900 w 12191327"/>
              <a:gd name="connsiteY786" fmla="*/ 0 h 12700"/>
              <a:gd name="connsiteX787" fmla="*/ 11696700 w 12191327"/>
              <a:gd name="connsiteY787" fmla="*/ 0 h 12700"/>
              <a:gd name="connsiteX788" fmla="*/ 11696700 w 12191327"/>
              <a:gd name="connsiteY788" fmla="*/ 12700 h 12700"/>
              <a:gd name="connsiteX789" fmla="*/ 11645900 w 12191327"/>
              <a:gd name="connsiteY789" fmla="*/ 12700 h 12700"/>
              <a:gd name="connsiteX790" fmla="*/ 11645900 w 12191327"/>
              <a:gd name="connsiteY790" fmla="*/ 0 h 12700"/>
              <a:gd name="connsiteX792" fmla="*/ 11734800 w 12191327"/>
              <a:gd name="connsiteY792" fmla="*/ 0 h 12700"/>
              <a:gd name="connsiteX793" fmla="*/ 11785600 w 12191327"/>
              <a:gd name="connsiteY793" fmla="*/ 0 h 12700"/>
              <a:gd name="connsiteX794" fmla="*/ 11785600 w 12191327"/>
              <a:gd name="connsiteY794" fmla="*/ 12700 h 12700"/>
              <a:gd name="connsiteX795" fmla="*/ 11734800 w 12191327"/>
              <a:gd name="connsiteY795" fmla="*/ 12700 h 12700"/>
              <a:gd name="connsiteX796" fmla="*/ 11734800 w 12191327"/>
              <a:gd name="connsiteY796" fmla="*/ 0 h 12700"/>
              <a:gd name="connsiteX798" fmla="*/ 11823700 w 12191327"/>
              <a:gd name="connsiteY798" fmla="*/ 0 h 12700"/>
              <a:gd name="connsiteX799" fmla="*/ 11874500 w 12191327"/>
              <a:gd name="connsiteY799" fmla="*/ 0 h 12700"/>
              <a:gd name="connsiteX800" fmla="*/ 11874500 w 12191327"/>
              <a:gd name="connsiteY800" fmla="*/ 12700 h 12700"/>
              <a:gd name="connsiteX801" fmla="*/ 11823700 w 12191327"/>
              <a:gd name="connsiteY801" fmla="*/ 12700 h 12700"/>
              <a:gd name="connsiteX802" fmla="*/ 11823700 w 12191327"/>
              <a:gd name="connsiteY802" fmla="*/ 0 h 12700"/>
              <a:gd name="connsiteX804" fmla="*/ 11912600 w 12191327"/>
              <a:gd name="connsiteY804" fmla="*/ 0 h 12700"/>
              <a:gd name="connsiteX805" fmla="*/ 11963400 w 12191327"/>
              <a:gd name="connsiteY805" fmla="*/ 0 h 12700"/>
              <a:gd name="connsiteX806" fmla="*/ 11963400 w 12191327"/>
              <a:gd name="connsiteY806" fmla="*/ 12700 h 12700"/>
              <a:gd name="connsiteX807" fmla="*/ 11912600 w 12191327"/>
              <a:gd name="connsiteY807" fmla="*/ 12700 h 12700"/>
              <a:gd name="connsiteX808" fmla="*/ 11912600 w 12191327"/>
              <a:gd name="connsiteY808" fmla="*/ 0 h 12700"/>
              <a:gd name="connsiteX810" fmla="*/ 12001500 w 12191327"/>
              <a:gd name="connsiteY810" fmla="*/ 0 h 12700"/>
              <a:gd name="connsiteX811" fmla="*/ 12052300 w 12191327"/>
              <a:gd name="connsiteY811" fmla="*/ 0 h 12700"/>
              <a:gd name="connsiteX812" fmla="*/ 12052300 w 12191327"/>
              <a:gd name="connsiteY812" fmla="*/ 12700 h 12700"/>
              <a:gd name="connsiteX813" fmla="*/ 12001500 w 12191327"/>
              <a:gd name="connsiteY813" fmla="*/ 12700 h 12700"/>
              <a:gd name="connsiteX814" fmla="*/ 12001500 w 12191327"/>
              <a:gd name="connsiteY814" fmla="*/ 0 h 12700"/>
              <a:gd name="connsiteX816" fmla="*/ 12090400 w 12191327"/>
              <a:gd name="connsiteY816" fmla="*/ 0 h 12700"/>
              <a:gd name="connsiteX817" fmla="*/ 12141200 w 12191327"/>
              <a:gd name="connsiteY817" fmla="*/ 0 h 12700"/>
              <a:gd name="connsiteX818" fmla="*/ 12141200 w 12191327"/>
              <a:gd name="connsiteY818" fmla="*/ 12700 h 12700"/>
              <a:gd name="connsiteX819" fmla="*/ 12090400 w 12191327"/>
              <a:gd name="connsiteY819" fmla="*/ 12700 h 12700"/>
              <a:gd name="connsiteX820" fmla="*/ 12090400 w 12191327"/>
              <a:gd name="connsiteY820" fmla="*/ 0 h 12700"/>
              <a:gd name="connsiteX822" fmla="*/ 12179300 w 12191327"/>
              <a:gd name="connsiteY822" fmla="*/ 0 h 12700"/>
              <a:gd name="connsiteX823" fmla="*/ 12191327 w 12191327"/>
              <a:gd name="connsiteY823" fmla="*/ 0 h 12700"/>
              <a:gd name="connsiteX824" fmla="*/ 12191327 w 12191327"/>
              <a:gd name="connsiteY824" fmla="*/ 12700 h 12700"/>
              <a:gd name="connsiteX825" fmla="*/ 12179300 w 12191327"/>
              <a:gd name="connsiteY825" fmla="*/ 12700 h 12700"/>
              <a:gd name="connsiteX826" fmla="*/ 12179300 w 12191327"/>
              <a:gd name="connsiteY826" fmla="*/ 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1">
                <a:pos x="connsiteX141" y="connsiteY141"/>
              </a:cxn>
              <a:cxn ang="142">
                <a:pos x="connsiteX142" y="connsiteY142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7">
                <a:pos x="connsiteX147" y="connsiteY147"/>
              </a:cxn>
              <a:cxn ang="148">
                <a:pos x="connsiteX148" y="connsiteY148"/>
              </a:cxn>
              <a:cxn ang="150">
                <a:pos x="connsiteX150" y="connsiteY150"/>
              </a:cxn>
              <a:cxn ang="151">
                <a:pos x="connsiteX151" y="connsiteY151"/>
              </a:cxn>
              <a:cxn ang="152">
                <a:pos x="connsiteX152" y="connsiteY152"/>
              </a:cxn>
              <a:cxn ang="153">
                <a:pos x="connsiteX153" y="connsiteY153"/>
              </a:cxn>
              <a:cxn ang="154">
                <a:pos x="connsiteX154" y="connsiteY154"/>
              </a:cxn>
              <a:cxn ang="156">
                <a:pos x="connsiteX156" y="connsiteY156"/>
              </a:cxn>
              <a:cxn ang="157">
                <a:pos x="connsiteX157" y="connsiteY157"/>
              </a:cxn>
              <a:cxn ang="158">
                <a:pos x="connsiteX158" y="connsiteY158"/>
              </a:cxn>
              <a:cxn ang="159">
                <a:pos x="connsiteX159" y="connsiteY159"/>
              </a:cxn>
              <a:cxn ang="160">
                <a:pos x="connsiteX160" y="connsiteY160"/>
              </a:cxn>
              <a:cxn ang="162">
                <a:pos x="connsiteX162" y="connsiteY162"/>
              </a:cxn>
              <a:cxn ang="163">
                <a:pos x="connsiteX163" y="connsiteY163"/>
              </a:cxn>
              <a:cxn ang="164">
                <a:pos x="connsiteX164" y="connsiteY164"/>
              </a:cxn>
              <a:cxn ang="165">
                <a:pos x="connsiteX165" y="connsiteY165"/>
              </a:cxn>
              <a:cxn ang="166">
                <a:pos x="connsiteX166" y="connsiteY166"/>
              </a:cxn>
              <a:cxn ang="168">
                <a:pos x="connsiteX168" y="connsiteY168"/>
              </a:cxn>
              <a:cxn ang="169">
                <a:pos x="connsiteX169" y="connsiteY169"/>
              </a:cxn>
              <a:cxn ang="170">
                <a:pos x="connsiteX170" y="connsiteY170"/>
              </a:cxn>
              <a:cxn ang="171">
                <a:pos x="connsiteX171" y="connsiteY171"/>
              </a:cxn>
              <a:cxn ang="172">
                <a:pos x="connsiteX172" y="connsiteY172"/>
              </a:cxn>
              <a:cxn ang="174">
                <a:pos x="connsiteX174" y="connsiteY174"/>
              </a:cxn>
              <a:cxn ang="175">
                <a:pos x="connsiteX175" y="connsiteY175"/>
              </a:cxn>
              <a:cxn ang="176">
                <a:pos x="connsiteX176" y="connsiteY176"/>
              </a:cxn>
              <a:cxn ang="177">
                <a:pos x="connsiteX177" y="connsiteY177"/>
              </a:cxn>
              <a:cxn ang="178">
                <a:pos x="connsiteX178" y="connsiteY178"/>
              </a:cxn>
              <a:cxn ang="180">
                <a:pos x="connsiteX180" y="connsiteY180"/>
              </a:cxn>
              <a:cxn ang="181">
                <a:pos x="connsiteX181" y="connsiteY181"/>
              </a:cxn>
              <a:cxn ang="182">
                <a:pos x="connsiteX182" y="connsiteY182"/>
              </a:cxn>
              <a:cxn ang="183">
                <a:pos x="connsiteX183" y="connsiteY183"/>
              </a:cxn>
              <a:cxn ang="184">
                <a:pos x="connsiteX184" y="connsiteY184"/>
              </a:cxn>
              <a:cxn ang="186">
                <a:pos x="connsiteX186" y="connsiteY186"/>
              </a:cxn>
              <a:cxn ang="187">
                <a:pos x="connsiteX187" y="connsiteY187"/>
              </a:cxn>
              <a:cxn ang="188">
                <a:pos x="connsiteX188" y="connsiteY188"/>
              </a:cxn>
              <a:cxn ang="189">
                <a:pos x="connsiteX189" y="connsiteY189"/>
              </a:cxn>
              <a:cxn ang="190">
                <a:pos x="connsiteX190" y="connsiteY190"/>
              </a:cxn>
              <a:cxn ang="192">
                <a:pos x="connsiteX192" y="connsiteY192"/>
              </a:cxn>
              <a:cxn ang="193">
                <a:pos x="connsiteX193" y="connsiteY193"/>
              </a:cxn>
              <a:cxn ang="194">
                <a:pos x="connsiteX194" y="connsiteY194"/>
              </a:cxn>
              <a:cxn ang="195">
                <a:pos x="connsiteX195" y="connsiteY195"/>
              </a:cxn>
              <a:cxn ang="196">
                <a:pos x="connsiteX196" y="connsiteY196"/>
              </a:cxn>
              <a:cxn ang="198">
                <a:pos x="connsiteX198" y="connsiteY198"/>
              </a:cxn>
              <a:cxn ang="199">
                <a:pos x="connsiteX199" y="connsiteY199"/>
              </a:cxn>
              <a:cxn ang="200">
                <a:pos x="connsiteX200" y="connsiteY200"/>
              </a:cxn>
              <a:cxn ang="201">
                <a:pos x="connsiteX201" y="connsiteY201"/>
              </a:cxn>
              <a:cxn ang="202">
                <a:pos x="connsiteX202" y="connsiteY202"/>
              </a:cxn>
              <a:cxn ang="204">
                <a:pos x="connsiteX204" y="connsiteY204"/>
              </a:cxn>
              <a:cxn ang="205">
                <a:pos x="connsiteX205" y="connsiteY205"/>
              </a:cxn>
              <a:cxn ang="206">
                <a:pos x="connsiteX206" y="connsiteY206"/>
              </a:cxn>
              <a:cxn ang="207">
                <a:pos x="connsiteX207" y="connsiteY207"/>
              </a:cxn>
              <a:cxn ang="208">
                <a:pos x="connsiteX208" y="connsiteY208"/>
              </a:cxn>
              <a:cxn ang="210">
                <a:pos x="connsiteX210" y="connsiteY210"/>
              </a:cxn>
              <a:cxn ang="211">
                <a:pos x="connsiteX211" y="connsiteY211"/>
              </a:cxn>
              <a:cxn ang="212">
                <a:pos x="connsiteX212" y="connsiteY212"/>
              </a:cxn>
              <a:cxn ang="213">
                <a:pos x="connsiteX213" y="connsiteY213"/>
              </a:cxn>
              <a:cxn ang="214">
                <a:pos x="connsiteX214" y="connsiteY214"/>
              </a:cxn>
              <a:cxn ang="216">
                <a:pos x="connsiteX216" y="connsiteY216"/>
              </a:cxn>
              <a:cxn ang="217">
                <a:pos x="connsiteX217" y="connsiteY217"/>
              </a:cxn>
              <a:cxn ang="218">
                <a:pos x="connsiteX218" y="connsiteY218"/>
              </a:cxn>
              <a:cxn ang="219">
                <a:pos x="connsiteX219" y="connsiteY219"/>
              </a:cxn>
              <a:cxn ang="220">
                <a:pos x="connsiteX220" y="connsiteY220"/>
              </a:cxn>
              <a:cxn ang="222">
                <a:pos x="connsiteX222" y="connsiteY222"/>
              </a:cxn>
              <a:cxn ang="223">
                <a:pos x="connsiteX223" y="connsiteY223"/>
              </a:cxn>
              <a:cxn ang="224">
                <a:pos x="connsiteX224" y="connsiteY224"/>
              </a:cxn>
              <a:cxn ang="225">
                <a:pos x="connsiteX225" y="connsiteY225"/>
              </a:cxn>
              <a:cxn ang="226">
                <a:pos x="connsiteX226" y="connsiteY226"/>
              </a:cxn>
              <a:cxn ang="228">
                <a:pos x="connsiteX228" y="connsiteY228"/>
              </a:cxn>
              <a:cxn ang="229">
                <a:pos x="connsiteX229" y="connsiteY229"/>
              </a:cxn>
              <a:cxn ang="230">
                <a:pos x="connsiteX230" y="connsiteY230"/>
              </a:cxn>
              <a:cxn ang="231">
                <a:pos x="connsiteX231" y="connsiteY231"/>
              </a:cxn>
              <a:cxn ang="232">
                <a:pos x="connsiteX232" y="connsiteY232"/>
              </a:cxn>
              <a:cxn ang="234">
                <a:pos x="connsiteX234" y="connsiteY234"/>
              </a:cxn>
              <a:cxn ang="235">
                <a:pos x="connsiteX235" y="connsiteY235"/>
              </a:cxn>
              <a:cxn ang="236">
                <a:pos x="connsiteX236" y="connsiteY236"/>
              </a:cxn>
              <a:cxn ang="237">
                <a:pos x="connsiteX237" y="connsiteY237"/>
              </a:cxn>
              <a:cxn ang="238">
                <a:pos x="connsiteX238" y="connsiteY238"/>
              </a:cxn>
              <a:cxn ang="240">
                <a:pos x="connsiteX240" y="connsiteY240"/>
              </a:cxn>
              <a:cxn ang="241">
                <a:pos x="connsiteX241" y="connsiteY241"/>
              </a:cxn>
              <a:cxn ang="242">
                <a:pos x="connsiteX242" y="connsiteY242"/>
              </a:cxn>
              <a:cxn ang="243">
                <a:pos x="connsiteX243" y="connsiteY243"/>
              </a:cxn>
              <a:cxn ang="244">
                <a:pos x="connsiteX244" y="connsiteY244"/>
              </a:cxn>
              <a:cxn ang="246">
                <a:pos x="connsiteX246" y="connsiteY246"/>
              </a:cxn>
              <a:cxn ang="247">
                <a:pos x="connsiteX247" y="connsiteY247"/>
              </a:cxn>
              <a:cxn ang="248">
                <a:pos x="connsiteX248" y="connsiteY248"/>
              </a:cxn>
              <a:cxn ang="249">
                <a:pos x="connsiteX249" y="connsiteY249"/>
              </a:cxn>
              <a:cxn ang="250">
                <a:pos x="connsiteX250" y="connsiteY250"/>
              </a:cxn>
              <a:cxn ang="252">
                <a:pos x="connsiteX252" y="connsiteY252"/>
              </a:cxn>
              <a:cxn ang="253">
                <a:pos x="connsiteX253" y="connsiteY253"/>
              </a:cxn>
              <a:cxn ang="254">
                <a:pos x="connsiteX254" y="connsiteY254"/>
              </a:cxn>
              <a:cxn ang="255">
                <a:pos x="connsiteX255" y="connsiteY255"/>
              </a:cxn>
              <a:cxn ang="256">
                <a:pos x="connsiteX256" y="connsiteY256"/>
              </a:cxn>
              <a:cxn ang="258">
                <a:pos x="connsiteX258" y="connsiteY258"/>
              </a:cxn>
              <a:cxn ang="259">
                <a:pos x="connsiteX259" y="connsiteY259"/>
              </a:cxn>
              <a:cxn ang="260">
                <a:pos x="connsiteX260" y="connsiteY260"/>
              </a:cxn>
              <a:cxn ang="261">
                <a:pos x="connsiteX261" y="connsiteY261"/>
              </a:cxn>
              <a:cxn ang="262">
                <a:pos x="connsiteX262" y="connsiteY262"/>
              </a:cxn>
              <a:cxn ang="264">
                <a:pos x="connsiteX264" y="connsiteY264"/>
              </a:cxn>
              <a:cxn ang="265">
                <a:pos x="connsiteX265" y="connsiteY265"/>
              </a:cxn>
              <a:cxn ang="266">
                <a:pos x="connsiteX266" y="connsiteY266"/>
              </a:cxn>
              <a:cxn ang="267">
                <a:pos x="connsiteX267" y="connsiteY267"/>
              </a:cxn>
              <a:cxn ang="268">
                <a:pos x="connsiteX268" y="connsiteY268"/>
              </a:cxn>
              <a:cxn ang="270">
                <a:pos x="connsiteX270" y="connsiteY270"/>
              </a:cxn>
              <a:cxn ang="271">
                <a:pos x="connsiteX271" y="connsiteY271"/>
              </a:cxn>
              <a:cxn ang="272">
                <a:pos x="connsiteX272" y="connsiteY272"/>
              </a:cxn>
              <a:cxn ang="273">
                <a:pos x="connsiteX273" y="connsiteY273"/>
              </a:cxn>
              <a:cxn ang="274">
                <a:pos x="connsiteX274" y="connsiteY274"/>
              </a:cxn>
              <a:cxn ang="276">
                <a:pos x="connsiteX276" y="connsiteY276"/>
              </a:cxn>
              <a:cxn ang="277">
                <a:pos x="connsiteX277" y="connsiteY277"/>
              </a:cxn>
              <a:cxn ang="278">
                <a:pos x="connsiteX278" y="connsiteY278"/>
              </a:cxn>
              <a:cxn ang="279">
                <a:pos x="connsiteX279" y="connsiteY279"/>
              </a:cxn>
              <a:cxn ang="280">
                <a:pos x="connsiteX280" y="connsiteY280"/>
              </a:cxn>
              <a:cxn ang="282">
                <a:pos x="connsiteX282" y="connsiteY282"/>
              </a:cxn>
              <a:cxn ang="283">
                <a:pos x="connsiteX283" y="connsiteY283"/>
              </a:cxn>
              <a:cxn ang="284">
                <a:pos x="connsiteX284" y="connsiteY284"/>
              </a:cxn>
              <a:cxn ang="285">
                <a:pos x="connsiteX285" y="connsiteY285"/>
              </a:cxn>
              <a:cxn ang="286">
                <a:pos x="connsiteX286" y="connsiteY286"/>
              </a:cxn>
              <a:cxn ang="288">
                <a:pos x="connsiteX288" y="connsiteY288"/>
              </a:cxn>
              <a:cxn ang="289">
                <a:pos x="connsiteX289" y="connsiteY289"/>
              </a:cxn>
              <a:cxn ang="290">
                <a:pos x="connsiteX290" y="connsiteY290"/>
              </a:cxn>
              <a:cxn ang="291">
                <a:pos x="connsiteX291" y="connsiteY291"/>
              </a:cxn>
              <a:cxn ang="292">
                <a:pos x="connsiteX292" y="connsiteY292"/>
              </a:cxn>
              <a:cxn ang="294">
                <a:pos x="connsiteX294" y="connsiteY294"/>
              </a:cxn>
              <a:cxn ang="295">
                <a:pos x="connsiteX295" y="connsiteY295"/>
              </a:cxn>
              <a:cxn ang="296">
                <a:pos x="connsiteX296" y="connsiteY296"/>
              </a:cxn>
              <a:cxn ang="297">
                <a:pos x="connsiteX297" y="connsiteY297"/>
              </a:cxn>
              <a:cxn ang="298">
                <a:pos x="connsiteX298" y="connsiteY298"/>
              </a:cxn>
              <a:cxn ang="300">
                <a:pos x="connsiteX300" y="connsiteY300"/>
              </a:cxn>
              <a:cxn ang="301">
                <a:pos x="connsiteX301" y="connsiteY301"/>
              </a:cxn>
              <a:cxn ang="302">
                <a:pos x="connsiteX302" y="connsiteY302"/>
              </a:cxn>
              <a:cxn ang="303">
                <a:pos x="connsiteX303" y="connsiteY303"/>
              </a:cxn>
              <a:cxn ang="304">
                <a:pos x="connsiteX304" y="connsiteY304"/>
              </a:cxn>
              <a:cxn ang="306">
                <a:pos x="connsiteX306" y="connsiteY306"/>
              </a:cxn>
              <a:cxn ang="307">
                <a:pos x="connsiteX307" y="connsiteY307"/>
              </a:cxn>
              <a:cxn ang="308">
                <a:pos x="connsiteX308" y="connsiteY308"/>
              </a:cxn>
              <a:cxn ang="309">
                <a:pos x="connsiteX309" y="connsiteY309"/>
              </a:cxn>
              <a:cxn ang="310">
                <a:pos x="connsiteX310" y="connsiteY310"/>
              </a:cxn>
              <a:cxn ang="312">
                <a:pos x="connsiteX312" y="connsiteY312"/>
              </a:cxn>
              <a:cxn ang="313">
                <a:pos x="connsiteX313" y="connsiteY313"/>
              </a:cxn>
              <a:cxn ang="314">
                <a:pos x="connsiteX314" y="connsiteY314"/>
              </a:cxn>
              <a:cxn ang="315">
                <a:pos x="connsiteX315" y="connsiteY315"/>
              </a:cxn>
              <a:cxn ang="316">
                <a:pos x="connsiteX316" y="connsiteY316"/>
              </a:cxn>
              <a:cxn ang="318">
                <a:pos x="connsiteX318" y="connsiteY318"/>
              </a:cxn>
              <a:cxn ang="319">
                <a:pos x="connsiteX319" y="connsiteY319"/>
              </a:cxn>
              <a:cxn ang="320">
                <a:pos x="connsiteX320" y="connsiteY320"/>
              </a:cxn>
              <a:cxn ang="321">
                <a:pos x="connsiteX321" y="connsiteY321"/>
              </a:cxn>
              <a:cxn ang="322">
                <a:pos x="connsiteX322" y="connsiteY322"/>
              </a:cxn>
              <a:cxn ang="324">
                <a:pos x="connsiteX324" y="connsiteY324"/>
              </a:cxn>
              <a:cxn ang="325">
                <a:pos x="connsiteX325" y="connsiteY325"/>
              </a:cxn>
              <a:cxn ang="326">
                <a:pos x="connsiteX326" y="connsiteY326"/>
              </a:cxn>
              <a:cxn ang="327">
                <a:pos x="connsiteX327" y="connsiteY327"/>
              </a:cxn>
              <a:cxn ang="328">
                <a:pos x="connsiteX328" y="connsiteY328"/>
              </a:cxn>
              <a:cxn ang="330">
                <a:pos x="connsiteX330" y="connsiteY330"/>
              </a:cxn>
              <a:cxn ang="331">
                <a:pos x="connsiteX331" y="connsiteY331"/>
              </a:cxn>
              <a:cxn ang="332">
                <a:pos x="connsiteX332" y="connsiteY332"/>
              </a:cxn>
              <a:cxn ang="333">
                <a:pos x="connsiteX333" y="connsiteY333"/>
              </a:cxn>
              <a:cxn ang="334">
                <a:pos x="connsiteX334" y="connsiteY334"/>
              </a:cxn>
              <a:cxn ang="336">
                <a:pos x="connsiteX336" y="connsiteY336"/>
              </a:cxn>
              <a:cxn ang="337">
                <a:pos x="connsiteX337" y="connsiteY337"/>
              </a:cxn>
              <a:cxn ang="338">
                <a:pos x="connsiteX338" y="connsiteY338"/>
              </a:cxn>
              <a:cxn ang="339">
                <a:pos x="connsiteX339" y="connsiteY339"/>
              </a:cxn>
              <a:cxn ang="340">
                <a:pos x="connsiteX340" y="connsiteY340"/>
              </a:cxn>
              <a:cxn ang="342">
                <a:pos x="connsiteX342" y="connsiteY342"/>
              </a:cxn>
              <a:cxn ang="343">
                <a:pos x="connsiteX343" y="connsiteY343"/>
              </a:cxn>
              <a:cxn ang="344">
                <a:pos x="connsiteX344" y="connsiteY344"/>
              </a:cxn>
              <a:cxn ang="345">
                <a:pos x="connsiteX345" y="connsiteY345"/>
              </a:cxn>
              <a:cxn ang="346">
                <a:pos x="connsiteX346" y="connsiteY346"/>
              </a:cxn>
              <a:cxn ang="348">
                <a:pos x="connsiteX348" y="connsiteY348"/>
              </a:cxn>
              <a:cxn ang="349">
                <a:pos x="connsiteX349" y="connsiteY349"/>
              </a:cxn>
              <a:cxn ang="350">
                <a:pos x="connsiteX350" y="connsiteY350"/>
              </a:cxn>
              <a:cxn ang="351">
                <a:pos x="connsiteX351" y="connsiteY351"/>
              </a:cxn>
              <a:cxn ang="352">
                <a:pos x="connsiteX352" y="connsiteY352"/>
              </a:cxn>
              <a:cxn ang="354">
                <a:pos x="connsiteX354" y="connsiteY354"/>
              </a:cxn>
              <a:cxn ang="355">
                <a:pos x="connsiteX355" y="connsiteY355"/>
              </a:cxn>
              <a:cxn ang="356">
                <a:pos x="connsiteX356" y="connsiteY356"/>
              </a:cxn>
              <a:cxn ang="357">
                <a:pos x="connsiteX357" y="connsiteY357"/>
              </a:cxn>
              <a:cxn ang="358">
                <a:pos x="connsiteX358" y="connsiteY358"/>
              </a:cxn>
              <a:cxn ang="360">
                <a:pos x="connsiteX360" y="connsiteY360"/>
              </a:cxn>
              <a:cxn ang="361">
                <a:pos x="connsiteX361" y="connsiteY361"/>
              </a:cxn>
              <a:cxn ang="362">
                <a:pos x="connsiteX362" y="connsiteY362"/>
              </a:cxn>
              <a:cxn ang="363">
                <a:pos x="connsiteX363" y="connsiteY363"/>
              </a:cxn>
              <a:cxn ang="364">
                <a:pos x="connsiteX364" y="connsiteY364"/>
              </a:cxn>
              <a:cxn ang="366">
                <a:pos x="connsiteX366" y="connsiteY366"/>
              </a:cxn>
              <a:cxn ang="367">
                <a:pos x="connsiteX367" y="connsiteY367"/>
              </a:cxn>
              <a:cxn ang="368">
                <a:pos x="connsiteX368" y="connsiteY368"/>
              </a:cxn>
              <a:cxn ang="369">
                <a:pos x="connsiteX369" y="connsiteY369"/>
              </a:cxn>
              <a:cxn ang="370">
                <a:pos x="connsiteX370" y="connsiteY370"/>
              </a:cxn>
              <a:cxn ang="372">
                <a:pos x="connsiteX372" y="connsiteY372"/>
              </a:cxn>
              <a:cxn ang="373">
                <a:pos x="connsiteX373" y="connsiteY373"/>
              </a:cxn>
              <a:cxn ang="374">
                <a:pos x="connsiteX374" y="connsiteY374"/>
              </a:cxn>
              <a:cxn ang="375">
                <a:pos x="connsiteX375" y="connsiteY375"/>
              </a:cxn>
              <a:cxn ang="376">
                <a:pos x="connsiteX376" y="connsiteY376"/>
              </a:cxn>
              <a:cxn ang="378">
                <a:pos x="connsiteX378" y="connsiteY378"/>
              </a:cxn>
              <a:cxn ang="379">
                <a:pos x="connsiteX379" y="connsiteY379"/>
              </a:cxn>
              <a:cxn ang="380">
                <a:pos x="connsiteX380" y="connsiteY380"/>
              </a:cxn>
              <a:cxn ang="381">
                <a:pos x="connsiteX381" y="connsiteY381"/>
              </a:cxn>
              <a:cxn ang="382">
                <a:pos x="connsiteX382" y="connsiteY382"/>
              </a:cxn>
              <a:cxn ang="384">
                <a:pos x="connsiteX384" y="connsiteY384"/>
              </a:cxn>
              <a:cxn ang="385">
                <a:pos x="connsiteX385" y="connsiteY385"/>
              </a:cxn>
              <a:cxn ang="386">
                <a:pos x="connsiteX386" y="connsiteY386"/>
              </a:cxn>
              <a:cxn ang="387">
                <a:pos x="connsiteX387" y="connsiteY387"/>
              </a:cxn>
              <a:cxn ang="388">
                <a:pos x="connsiteX388" y="connsiteY388"/>
              </a:cxn>
              <a:cxn ang="390">
                <a:pos x="connsiteX390" y="connsiteY390"/>
              </a:cxn>
              <a:cxn ang="391">
                <a:pos x="connsiteX391" y="connsiteY391"/>
              </a:cxn>
              <a:cxn ang="392">
                <a:pos x="connsiteX392" y="connsiteY392"/>
              </a:cxn>
              <a:cxn ang="393">
                <a:pos x="connsiteX393" y="connsiteY393"/>
              </a:cxn>
              <a:cxn ang="394">
                <a:pos x="connsiteX394" y="connsiteY394"/>
              </a:cxn>
              <a:cxn ang="396">
                <a:pos x="connsiteX396" y="connsiteY396"/>
              </a:cxn>
              <a:cxn ang="397">
                <a:pos x="connsiteX397" y="connsiteY397"/>
              </a:cxn>
              <a:cxn ang="398">
                <a:pos x="connsiteX398" y="connsiteY398"/>
              </a:cxn>
              <a:cxn ang="399">
                <a:pos x="connsiteX399" y="connsiteY399"/>
              </a:cxn>
              <a:cxn ang="400">
                <a:pos x="connsiteX400" y="connsiteY400"/>
              </a:cxn>
              <a:cxn ang="402">
                <a:pos x="connsiteX402" y="connsiteY402"/>
              </a:cxn>
              <a:cxn ang="403">
                <a:pos x="connsiteX403" y="connsiteY403"/>
              </a:cxn>
              <a:cxn ang="404">
                <a:pos x="connsiteX404" y="connsiteY404"/>
              </a:cxn>
              <a:cxn ang="405">
                <a:pos x="connsiteX405" y="connsiteY405"/>
              </a:cxn>
              <a:cxn ang="406">
                <a:pos x="connsiteX406" y="connsiteY406"/>
              </a:cxn>
              <a:cxn ang="408">
                <a:pos x="connsiteX408" y="connsiteY408"/>
              </a:cxn>
              <a:cxn ang="409">
                <a:pos x="connsiteX409" y="connsiteY409"/>
              </a:cxn>
              <a:cxn ang="410">
                <a:pos x="connsiteX410" y="connsiteY410"/>
              </a:cxn>
              <a:cxn ang="411">
                <a:pos x="connsiteX411" y="connsiteY411"/>
              </a:cxn>
              <a:cxn ang="412">
                <a:pos x="connsiteX412" y="connsiteY412"/>
              </a:cxn>
              <a:cxn ang="414">
                <a:pos x="connsiteX414" y="connsiteY414"/>
              </a:cxn>
              <a:cxn ang="415">
                <a:pos x="connsiteX415" y="connsiteY415"/>
              </a:cxn>
              <a:cxn ang="416">
                <a:pos x="connsiteX416" y="connsiteY416"/>
              </a:cxn>
              <a:cxn ang="417">
                <a:pos x="connsiteX417" y="connsiteY417"/>
              </a:cxn>
              <a:cxn ang="418">
                <a:pos x="connsiteX418" y="connsiteY418"/>
              </a:cxn>
              <a:cxn ang="420">
                <a:pos x="connsiteX420" y="connsiteY420"/>
              </a:cxn>
              <a:cxn ang="421">
                <a:pos x="connsiteX421" y="connsiteY421"/>
              </a:cxn>
              <a:cxn ang="422">
                <a:pos x="connsiteX422" y="connsiteY422"/>
              </a:cxn>
              <a:cxn ang="423">
                <a:pos x="connsiteX423" y="connsiteY423"/>
              </a:cxn>
              <a:cxn ang="424">
                <a:pos x="connsiteX424" y="connsiteY424"/>
              </a:cxn>
              <a:cxn ang="426">
                <a:pos x="connsiteX426" y="connsiteY426"/>
              </a:cxn>
              <a:cxn ang="427">
                <a:pos x="connsiteX427" y="connsiteY427"/>
              </a:cxn>
              <a:cxn ang="428">
                <a:pos x="connsiteX428" y="connsiteY428"/>
              </a:cxn>
              <a:cxn ang="429">
                <a:pos x="connsiteX429" y="connsiteY429"/>
              </a:cxn>
              <a:cxn ang="430">
                <a:pos x="connsiteX430" y="connsiteY430"/>
              </a:cxn>
              <a:cxn ang="432">
                <a:pos x="connsiteX432" y="connsiteY432"/>
              </a:cxn>
              <a:cxn ang="433">
                <a:pos x="connsiteX433" y="connsiteY433"/>
              </a:cxn>
              <a:cxn ang="434">
                <a:pos x="connsiteX434" y="connsiteY434"/>
              </a:cxn>
              <a:cxn ang="435">
                <a:pos x="connsiteX435" y="connsiteY435"/>
              </a:cxn>
              <a:cxn ang="436">
                <a:pos x="connsiteX436" y="connsiteY436"/>
              </a:cxn>
              <a:cxn ang="438">
                <a:pos x="connsiteX438" y="connsiteY438"/>
              </a:cxn>
              <a:cxn ang="439">
                <a:pos x="connsiteX439" y="connsiteY439"/>
              </a:cxn>
              <a:cxn ang="440">
                <a:pos x="connsiteX440" y="connsiteY440"/>
              </a:cxn>
              <a:cxn ang="441">
                <a:pos x="connsiteX441" y="connsiteY441"/>
              </a:cxn>
              <a:cxn ang="442">
                <a:pos x="connsiteX442" y="connsiteY442"/>
              </a:cxn>
              <a:cxn ang="444">
                <a:pos x="connsiteX444" y="connsiteY444"/>
              </a:cxn>
              <a:cxn ang="445">
                <a:pos x="connsiteX445" y="connsiteY445"/>
              </a:cxn>
              <a:cxn ang="446">
                <a:pos x="connsiteX446" y="connsiteY446"/>
              </a:cxn>
              <a:cxn ang="447">
                <a:pos x="connsiteX447" y="connsiteY447"/>
              </a:cxn>
              <a:cxn ang="448">
                <a:pos x="connsiteX448" y="connsiteY448"/>
              </a:cxn>
              <a:cxn ang="450">
                <a:pos x="connsiteX450" y="connsiteY450"/>
              </a:cxn>
              <a:cxn ang="451">
                <a:pos x="connsiteX451" y="connsiteY451"/>
              </a:cxn>
              <a:cxn ang="452">
                <a:pos x="connsiteX452" y="connsiteY452"/>
              </a:cxn>
              <a:cxn ang="453">
                <a:pos x="connsiteX453" y="connsiteY453"/>
              </a:cxn>
              <a:cxn ang="454">
                <a:pos x="connsiteX454" y="connsiteY454"/>
              </a:cxn>
              <a:cxn ang="456">
                <a:pos x="connsiteX456" y="connsiteY456"/>
              </a:cxn>
              <a:cxn ang="457">
                <a:pos x="connsiteX457" y="connsiteY457"/>
              </a:cxn>
              <a:cxn ang="458">
                <a:pos x="connsiteX458" y="connsiteY458"/>
              </a:cxn>
              <a:cxn ang="459">
                <a:pos x="connsiteX459" y="connsiteY459"/>
              </a:cxn>
              <a:cxn ang="460">
                <a:pos x="connsiteX460" y="connsiteY460"/>
              </a:cxn>
              <a:cxn ang="462">
                <a:pos x="connsiteX462" y="connsiteY462"/>
              </a:cxn>
              <a:cxn ang="463">
                <a:pos x="connsiteX463" y="connsiteY463"/>
              </a:cxn>
              <a:cxn ang="464">
                <a:pos x="connsiteX464" y="connsiteY464"/>
              </a:cxn>
              <a:cxn ang="465">
                <a:pos x="connsiteX465" y="connsiteY465"/>
              </a:cxn>
              <a:cxn ang="466">
                <a:pos x="connsiteX466" y="connsiteY466"/>
              </a:cxn>
              <a:cxn ang="468">
                <a:pos x="connsiteX468" y="connsiteY468"/>
              </a:cxn>
              <a:cxn ang="469">
                <a:pos x="connsiteX469" y="connsiteY469"/>
              </a:cxn>
              <a:cxn ang="470">
                <a:pos x="connsiteX470" y="connsiteY470"/>
              </a:cxn>
              <a:cxn ang="471">
                <a:pos x="connsiteX471" y="connsiteY471"/>
              </a:cxn>
              <a:cxn ang="472">
                <a:pos x="connsiteX472" y="connsiteY472"/>
              </a:cxn>
              <a:cxn ang="474">
                <a:pos x="connsiteX474" y="connsiteY474"/>
              </a:cxn>
              <a:cxn ang="475">
                <a:pos x="connsiteX475" y="connsiteY475"/>
              </a:cxn>
              <a:cxn ang="476">
                <a:pos x="connsiteX476" y="connsiteY476"/>
              </a:cxn>
              <a:cxn ang="477">
                <a:pos x="connsiteX477" y="connsiteY477"/>
              </a:cxn>
              <a:cxn ang="478">
                <a:pos x="connsiteX478" y="connsiteY478"/>
              </a:cxn>
              <a:cxn ang="480">
                <a:pos x="connsiteX480" y="connsiteY480"/>
              </a:cxn>
              <a:cxn ang="481">
                <a:pos x="connsiteX481" y="connsiteY481"/>
              </a:cxn>
              <a:cxn ang="482">
                <a:pos x="connsiteX482" y="connsiteY482"/>
              </a:cxn>
              <a:cxn ang="483">
                <a:pos x="connsiteX483" y="connsiteY483"/>
              </a:cxn>
              <a:cxn ang="484">
                <a:pos x="connsiteX484" y="connsiteY484"/>
              </a:cxn>
              <a:cxn ang="486">
                <a:pos x="connsiteX486" y="connsiteY486"/>
              </a:cxn>
              <a:cxn ang="487">
                <a:pos x="connsiteX487" y="connsiteY487"/>
              </a:cxn>
              <a:cxn ang="488">
                <a:pos x="connsiteX488" y="connsiteY488"/>
              </a:cxn>
              <a:cxn ang="489">
                <a:pos x="connsiteX489" y="connsiteY489"/>
              </a:cxn>
              <a:cxn ang="490">
                <a:pos x="connsiteX490" y="connsiteY490"/>
              </a:cxn>
              <a:cxn ang="492">
                <a:pos x="connsiteX492" y="connsiteY492"/>
              </a:cxn>
              <a:cxn ang="493">
                <a:pos x="connsiteX493" y="connsiteY493"/>
              </a:cxn>
              <a:cxn ang="494">
                <a:pos x="connsiteX494" y="connsiteY494"/>
              </a:cxn>
              <a:cxn ang="495">
                <a:pos x="connsiteX495" y="connsiteY495"/>
              </a:cxn>
              <a:cxn ang="496">
                <a:pos x="connsiteX496" y="connsiteY496"/>
              </a:cxn>
              <a:cxn ang="498">
                <a:pos x="connsiteX498" y="connsiteY498"/>
              </a:cxn>
              <a:cxn ang="499">
                <a:pos x="connsiteX499" y="connsiteY499"/>
              </a:cxn>
              <a:cxn ang="500">
                <a:pos x="connsiteX500" y="connsiteY500"/>
              </a:cxn>
              <a:cxn ang="501">
                <a:pos x="connsiteX501" y="connsiteY501"/>
              </a:cxn>
              <a:cxn ang="502">
                <a:pos x="connsiteX502" y="connsiteY502"/>
              </a:cxn>
              <a:cxn ang="504">
                <a:pos x="connsiteX504" y="connsiteY504"/>
              </a:cxn>
              <a:cxn ang="505">
                <a:pos x="connsiteX505" y="connsiteY505"/>
              </a:cxn>
              <a:cxn ang="506">
                <a:pos x="connsiteX506" y="connsiteY506"/>
              </a:cxn>
              <a:cxn ang="507">
                <a:pos x="connsiteX507" y="connsiteY507"/>
              </a:cxn>
              <a:cxn ang="508">
                <a:pos x="connsiteX508" y="connsiteY508"/>
              </a:cxn>
              <a:cxn ang="510">
                <a:pos x="connsiteX510" y="connsiteY510"/>
              </a:cxn>
              <a:cxn ang="511">
                <a:pos x="connsiteX511" y="connsiteY511"/>
              </a:cxn>
              <a:cxn ang="512">
                <a:pos x="connsiteX512" y="connsiteY512"/>
              </a:cxn>
              <a:cxn ang="513">
                <a:pos x="connsiteX513" y="connsiteY513"/>
              </a:cxn>
              <a:cxn ang="514">
                <a:pos x="connsiteX514" y="connsiteY514"/>
              </a:cxn>
              <a:cxn ang="516">
                <a:pos x="connsiteX516" y="connsiteY516"/>
              </a:cxn>
              <a:cxn ang="517">
                <a:pos x="connsiteX517" y="connsiteY517"/>
              </a:cxn>
              <a:cxn ang="518">
                <a:pos x="connsiteX518" y="connsiteY518"/>
              </a:cxn>
              <a:cxn ang="519">
                <a:pos x="connsiteX519" y="connsiteY519"/>
              </a:cxn>
              <a:cxn ang="520">
                <a:pos x="connsiteX520" y="connsiteY520"/>
              </a:cxn>
              <a:cxn ang="522">
                <a:pos x="connsiteX522" y="connsiteY522"/>
              </a:cxn>
              <a:cxn ang="523">
                <a:pos x="connsiteX523" y="connsiteY523"/>
              </a:cxn>
              <a:cxn ang="524">
                <a:pos x="connsiteX524" y="connsiteY524"/>
              </a:cxn>
              <a:cxn ang="525">
                <a:pos x="connsiteX525" y="connsiteY525"/>
              </a:cxn>
              <a:cxn ang="526">
                <a:pos x="connsiteX526" y="connsiteY526"/>
              </a:cxn>
              <a:cxn ang="528">
                <a:pos x="connsiteX528" y="connsiteY528"/>
              </a:cxn>
              <a:cxn ang="529">
                <a:pos x="connsiteX529" y="connsiteY529"/>
              </a:cxn>
              <a:cxn ang="530">
                <a:pos x="connsiteX530" y="connsiteY530"/>
              </a:cxn>
              <a:cxn ang="531">
                <a:pos x="connsiteX531" y="connsiteY531"/>
              </a:cxn>
              <a:cxn ang="532">
                <a:pos x="connsiteX532" y="connsiteY532"/>
              </a:cxn>
              <a:cxn ang="534">
                <a:pos x="connsiteX534" y="connsiteY534"/>
              </a:cxn>
              <a:cxn ang="535">
                <a:pos x="connsiteX535" y="connsiteY535"/>
              </a:cxn>
              <a:cxn ang="536">
                <a:pos x="connsiteX536" y="connsiteY536"/>
              </a:cxn>
              <a:cxn ang="537">
                <a:pos x="connsiteX537" y="connsiteY537"/>
              </a:cxn>
              <a:cxn ang="538">
                <a:pos x="connsiteX538" y="connsiteY538"/>
              </a:cxn>
              <a:cxn ang="540">
                <a:pos x="connsiteX540" y="connsiteY540"/>
              </a:cxn>
              <a:cxn ang="541">
                <a:pos x="connsiteX541" y="connsiteY541"/>
              </a:cxn>
              <a:cxn ang="542">
                <a:pos x="connsiteX542" y="connsiteY542"/>
              </a:cxn>
              <a:cxn ang="543">
                <a:pos x="connsiteX543" y="connsiteY543"/>
              </a:cxn>
              <a:cxn ang="544">
                <a:pos x="connsiteX544" y="connsiteY544"/>
              </a:cxn>
              <a:cxn ang="546">
                <a:pos x="connsiteX546" y="connsiteY546"/>
              </a:cxn>
              <a:cxn ang="547">
                <a:pos x="connsiteX547" y="connsiteY547"/>
              </a:cxn>
              <a:cxn ang="548">
                <a:pos x="connsiteX548" y="connsiteY548"/>
              </a:cxn>
              <a:cxn ang="549">
                <a:pos x="connsiteX549" y="connsiteY549"/>
              </a:cxn>
              <a:cxn ang="550">
                <a:pos x="connsiteX550" y="connsiteY550"/>
              </a:cxn>
              <a:cxn ang="552">
                <a:pos x="connsiteX552" y="connsiteY552"/>
              </a:cxn>
              <a:cxn ang="553">
                <a:pos x="connsiteX553" y="connsiteY553"/>
              </a:cxn>
              <a:cxn ang="554">
                <a:pos x="connsiteX554" y="connsiteY554"/>
              </a:cxn>
              <a:cxn ang="555">
                <a:pos x="connsiteX555" y="connsiteY555"/>
              </a:cxn>
              <a:cxn ang="556">
                <a:pos x="connsiteX556" y="connsiteY556"/>
              </a:cxn>
              <a:cxn ang="558">
                <a:pos x="connsiteX558" y="connsiteY558"/>
              </a:cxn>
              <a:cxn ang="559">
                <a:pos x="connsiteX559" y="connsiteY559"/>
              </a:cxn>
              <a:cxn ang="560">
                <a:pos x="connsiteX560" y="connsiteY560"/>
              </a:cxn>
              <a:cxn ang="561">
                <a:pos x="connsiteX561" y="connsiteY561"/>
              </a:cxn>
              <a:cxn ang="562">
                <a:pos x="connsiteX562" y="connsiteY562"/>
              </a:cxn>
              <a:cxn ang="564">
                <a:pos x="connsiteX564" y="connsiteY564"/>
              </a:cxn>
              <a:cxn ang="565">
                <a:pos x="connsiteX565" y="connsiteY565"/>
              </a:cxn>
              <a:cxn ang="566">
                <a:pos x="connsiteX566" y="connsiteY566"/>
              </a:cxn>
              <a:cxn ang="567">
                <a:pos x="connsiteX567" y="connsiteY567"/>
              </a:cxn>
              <a:cxn ang="568">
                <a:pos x="connsiteX568" y="connsiteY568"/>
              </a:cxn>
              <a:cxn ang="570">
                <a:pos x="connsiteX570" y="connsiteY570"/>
              </a:cxn>
              <a:cxn ang="571">
                <a:pos x="connsiteX571" y="connsiteY571"/>
              </a:cxn>
              <a:cxn ang="572">
                <a:pos x="connsiteX572" y="connsiteY572"/>
              </a:cxn>
              <a:cxn ang="573">
                <a:pos x="connsiteX573" y="connsiteY573"/>
              </a:cxn>
              <a:cxn ang="574">
                <a:pos x="connsiteX574" y="connsiteY574"/>
              </a:cxn>
              <a:cxn ang="576">
                <a:pos x="connsiteX576" y="connsiteY576"/>
              </a:cxn>
              <a:cxn ang="577">
                <a:pos x="connsiteX577" y="connsiteY577"/>
              </a:cxn>
              <a:cxn ang="578">
                <a:pos x="connsiteX578" y="connsiteY578"/>
              </a:cxn>
              <a:cxn ang="579">
                <a:pos x="connsiteX579" y="connsiteY579"/>
              </a:cxn>
              <a:cxn ang="580">
                <a:pos x="connsiteX580" y="connsiteY580"/>
              </a:cxn>
              <a:cxn ang="582">
                <a:pos x="connsiteX582" y="connsiteY582"/>
              </a:cxn>
              <a:cxn ang="583">
                <a:pos x="connsiteX583" y="connsiteY583"/>
              </a:cxn>
              <a:cxn ang="584">
                <a:pos x="connsiteX584" y="connsiteY584"/>
              </a:cxn>
              <a:cxn ang="585">
                <a:pos x="connsiteX585" y="connsiteY585"/>
              </a:cxn>
              <a:cxn ang="586">
                <a:pos x="connsiteX586" y="connsiteY586"/>
              </a:cxn>
              <a:cxn ang="588">
                <a:pos x="connsiteX588" y="connsiteY588"/>
              </a:cxn>
              <a:cxn ang="589">
                <a:pos x="connsiteX589" y="connsiteY589"/>
              </a:cxn>
              <a:cxn ang="590">
                <a:pos x="connsiteX590" y="connsiteY590"/>
              </a:cxn>
              <a:cxn ang="591">
                <a:pos x="connsiteX591" y="connsiteY591"/>
              </a:cxn>
              <a:cxn ang="592">
                <a:pos x="connsiteX592" y="connsiteY592"/>
              </a:cxn>
              <a:cxn ang="594">
                <a:pos x="connsiteX594" y="connsiteY594"/>
              </a:cxn>
              <a:cxn ang="595">
                <a:pos x="connsiteX595" y="connsiteY595"/>
              </a:cxn>
              <a:cxn ang="596">
                <a:pos x="connsiteX596" y="connsiteY596"/>
              </a:cxn>
              <a:cxn ang="597">
                <a:pos x="connsiteX597" y="connsiteY597"/>
              </a:cxn>
              <a:cxn ang="598">
                <a:pos x="connsiteX598" y="connsiteY598"/>
              </a:cxn>
              <a:cxn ang="600">
                <a:pos x="connsiteX600" y="connsiteY600"/>
              </a:cxn>
              <a:cxn ang="601">
                <a:pos x="connsiteX601" y="connsiteY601"/>
              </a:cxn>
              <a:cxn ang="602">
                <a:pos x="connsiteX602" y="connsiteY602"/>
              </a:cxn>
              <a:cxn ang="603">
                <a:pos x="connsiteX603" y="connsiteY603"/>
              </a:cxn>
              <a:cxn ang="604">
                <a:pos x="connsiteX604" y="connsiteY604"/>
              </a:cxn>
              <a:cxn ang="606">
                <a:pos x="connsiteX606" y="connsiteY606"/>
              </a:cxn>
              <a:cxn ang="607">
                <a:pos x="connsiteX607" y="connsiteY607"/>
              </a:cxn>
              <a:cxn ang="608">
                <a:pos x="connsiteX608" y="connsiteY608"/>
              </a:cxn>
              <a:cxn ang="609">
                <a:pos x="connsiteX609" y="connsiteY609"/>
              </a:cxn>
              <a:cxn ang="610">
                <a:pos x="connsiteX610" y="connsiteY610"/>
              </a:cxn>
              <a:cxn ang="612">
                <a:pos x="connsiteX612" y="connsiteY612"/>
              </a:cxn>
              <a:cxn ang="613">
                <a:pos x="connsiteX613" y="connsiteY613"/>
              </a:cxn>
              <a:cxn ang="614">
                <a:pos x="connsiteX614" y="connsiteY614"/>
              </a:cxn>
              <a:cxn ang="615">
                <a:pos x="connsiteX615" y="connsiteY615"/>
              </a:cxn>
              <a:cxn ang="616">
                <a:pos x="connsiteX616" y="connsiteY616"/>
              </a:cxn>
              <a:cxn ang="618">
                <a:pos x="connsiteX618" y="connsiteY618"/>
              </a:cxn>
              <a:cxn ang="619">
                <a:pos x="connsiteX619" y="connsiteY619"/>
              </a:cxn>
              <a:cxn ang="620">
                <a:pos x="connsiteX620" y="connsiteY620"/>
              </a:cxn>
              <a:cxn ang="621">
                <a:pos x="connsiteX621" y="connsiteY621"/>
              </a:cxn>
              <a:cxn ang="622">
                <a:pos x="connsiteX622" y="connsiteY622"/>
              </a:cxn>
              <a:cxn ang="624">
                <a:pos x="connsiteX624" y="connsiteY624"/>
              </a:cxn>
              <a:cxn ang="625">
                <a:pos x="connsiteX625" y="connsiteY625"/>
              </a:cxn>
              <a:cxn ang="626">
                <a:pos x="connsiteX626" y="connsiteY626"/>
              </a:cxn>
              <a:cxn ang="627">
                <a:pos x="connsiteX627" y="connsiteY627"/>
              </a:cxn>
              <a:cxn ang="628">
                <a:pos x="connsiteX628" y="connsiteY628"/>
              </a:cxn>
              <a:cxn ang="630">
                <a:pos x="connsiteX630" y="connsiteY630"/>
              </a:cxn>
              <a:cxn ang="631">
                <a:pos x="connsiteX631" y="connsiteY631"/>
              </a:cxn>
              <a:cxn ang="632">
                <a:pos x="connsiteX632" y="connsiteY632"/>
              </a:cxn>
              <a:cxn ang="633">
                <a:pos x="connsiteX633" y="connsiteY633"/>
              </a:cxn>
              <a:cxn ang="634">
                <a:pos x="connsiteX634" y="connsiteY634"/>
              </a:cxn>
              <a:cxn ang="636">
                <a:pos x="connsiteX636" y="connsiteY636"/>
              </a:cxn>
              <a:cxn ang="637">
                <a:pos x="connsiteX637" y="connsiteY637"/>
              </a:cxn>
              <a:cxn ang="638">
                <a:pos x="connsiteX638" y="connsiteY638"/>
              </a:cxn>
              <a:cxn ang="639">
                <a:pos x="connsiteX639" y="connsiteY639"/>
              </a:cxn>
              <a:cxn ang="640">
                <a:pos x="connsiteX640" y="connsiteY640"/>
              </a:cxn>
              <a:cxn ang="642">
                <a:pos x="connsiteX642" y="connsiteY642"/>
              </a:cxn>
              <a:cxn ang="643">
                <a:pos x="connsiteX643" y="connsiteY643"/>
              </a:cxn>
              <a:cxn ang="644">
                <a:pos x="connsiteX644" y="connsiteY644"/>
              </a:cxn>
              <a:cxn ang="645">
                <a:pos x="connsiteX645" y="connsiteY645"/>
              </a:cxn>
              <a:cxn ang="646">
                <a:pos x="connsiteX646" y="connsiteY646"/>
              </a:cxn>
              <a:cxn ang="648">
                <a:pos x="connsiteX648" y="connsiteY648"/>
              </a:cxn>
              <a:cxn ang="649">
                <a:pos x="connsiteX649" y="connsiteY649"/>
              </a:cxn>
              <a:cxn ang="650">
                <a:pos x="connsiteX650" y="connsiteY650"/>
              </a:cxn>
              <a:cxn ang="651">
                <a:pos x="connsiteX651" y="connsiteY651"/>
              </a:cxn>
              <a:cxn ang="652">
                <a:pos x="connsiteX652" y="connsiteY652"/>
              </a:cxn>
              <a:cxn ang="654">
                <a:pos x="connsiteX654" y="connsiteY654"/>
              </a:cxn>
              <a:cxn ang="655">
                <a:pos x="connsiteX655" y="connsiteY655"/>
              </a:cxn>
              <a:cxn ang="656">
                <a:pos x="connsiteX656" y="connsiteY656"/>
              </a:cxn>
              <a:cxn ang="657">
                <a:pos x="connsiteX657" y="connsiteY657"/>
              </a:cxn>
              <a:cxn ang="658">
                <a:pos x="connsiteX658" y="connsiteY658"/>
              </a:cxn>
              <a:cxn ang="660">
                <a:pos x="connsiteX660" y="connsiteY660"/>
              </a:cxn>
              <a:cxn ang="661">
                <a:pos x="connsiteX661" y="connsiteY661"/>
              </a:cxn>
              <a:cxn ang="662">
                <a:pos x="connsiteX662" y="connsiteY662"/>
              </a:cxn>
              <a:cxn ang="663">
                <a:pos x="connsiteX663" y="connsiteY663"/>
              </a:cxn>
              <a:cxn ang="664">
                <a:pos x="connsiteX664" y="connsiteY664"/>
              </a:cxn>
              <a:cxn ang="666">
                <a:pos x="connsiteX666" y="connsiteY666"/>
              </a:cxn>
              <a:cxn ang="667">
                <a:pos x="connsiteX667" y="connsiteY667"/>
              </a:cxn>
              <a:cxn ang="668">
                <a:pos x="connsiteX668" y="connsiteY668"/>
              </a:cxn>
              <a:cxn ang="669">
                <a:pos x="connsiteX669" y="connsiteY669"/>
              </a:cxn>
              <a:cxn ang="670">
                <a:pos x="connsiteX670" y="connsiteY670"/>
              </a:cxn>
              <a:cxn ang="672">
                <a:pos x="connsiteX672" y="connsiteY672"/>
              </a:cxn>
              <a:cxn ang="673">
                <a:pos x="connsiteX673" y="connsiteY673"/>
              </a:cxn>
              <a:cxn ang="674">
                <a:pos x="connsiteX674" y="connsiteY674"/>
              </a:cxn>
              <a:cxn ang="675">
                <a:pos x="connsiteX675" y="connsiteY675"/>
              </a:cxn>
              <a:cxn ang="676">
                <a:pos x="connsiteX676" y="connsiteY676"/>
              </a:cxn>
              <a:cxn ang="678">
                <a:pos x="connsiteX678" y="connsiteY678"/>
              </a:cxn>
              <a:cxn ang="679">
                <a:pos x="connsiteX679" y="connsiteY679"/>
              </a:cxn>
              <a:cxn ang="680">
                <a:pos x="connsiteX680" y="connsiteY680"/>
              </a:cxn>
              <a:cxn ang="681">
                <a:pos x="connsiteX681" y="connsiteY681"/>
              </a:cxn>
              <a:cxn ang="682">
                <a:pos x="connsiteX682" y="connsiteY682"/>
              </a:cxn>
              <a:cxn ang="684">
                <a:pos x="connsiteX684" y="connsiteY684"/>
              </a:cxn>
              <a:cxn ang="685">
                <a:pos x="connsiteX685" y="connsiteY685"/>
              </a:cxn>
              <a:cxn ang="686">
                <a:pos x="connsiteX686" y="connsiteY686"/>
              </a:cxn>
              <a:cxn ang="687">
                <a:pos x="connsiteX687" y="connsiteY687"/>
              </a:cxn>
              <a:cxn ang="688">
                <a:pos x="connsiteX688" y="connsiteY688"/>
              </a:cxn>
              <a:cxn ang="690">
                <a:pos x="connsiteX690" y="connsiteY690"/>
              </a:cxn>
              <a:cxn ang="691">
                <a:pos x="connsiteX691" y="connsiteY691"/>
              </a:cxn>
              <a:cxn ang="692">
                <a:pos x="connsiteX692" y="connsiteY692"/>
              </a:cxn>
              <a:cxn ang="693">
                <a:pos x="connsiteX693" y="connsiteY693"/>
              </a:cxn>
              <a:cxn ang="694">
                <a:pos x="connsiteX694" y="connsiteY694"/>
              </a:cxn>
              <a:cxn ang="696">
                <a:pos x="connsiteX696" y="connsiteY696"/>
              </a:cxn>
              <a:cxn ang="697">
                <a:pos x="connsiteX697" y="connsiteY697"/>
              </a:cxn>
              <a:cxn ang="698">
                <a:pos x="connsiteX698" y="connsiteY698"/>
              </a:cxn>
              <a:cxn ang="699">
                <a:pos x="connsiteX699" y="connsiteY699"/>
              </a:cxn>
              <a:cxn ang="700">
                <a:pos x="connsiteX700" y="connsiteY700"/>
              </a:cxn>
              <a:cxn ang="702">
                <a:pos x="connsiteX702" y="connsiteY702"/>
              </a:cxn>
              <a:cxn ang="703">
                <a:pos x="connsiteX703" y="connsiteY703"/>
              </a:cxn>
              <a:cxn ang="704">
                <a:pos x="connsiteX704" y="connsiteY704"/>
              </a:cxn>
              <a:cxn ang="705">
                <a:pos x="connsiteX705" y="connsiteY705"/>
              </a:cxn>
              <a:cxn ang="706">
                <a:pos x="connsiteX706" y="connsiteY706"/>
              </a:cxn>
              <a:cxn ang="708">
                <a:pos x="connsiteX708" y="connsiteY708"/>
              </a:cxn>
              <a:cxn ang="709">
                <a:pos x="connsiteX709" y="connsiteY709"/>
              </a:cxn>
              <a:cxn ang="710">
                <a:pos x="connsiteX710" y="connsiteY710"/>
              </a:cxn>
              <a:cxn ang="711">
                <a:pos x="connsiteX711" y="connsiteY711"/>
              </a:cxn>
              <a:cxn ang="712">
                <a:pos x="connsiteX712" y="connsiteY712"/>
              </a:cxn>
              <a:cxn ang="714">
                <a:pos x="connsiteX714" y="connsiteY714"/>
              </a:cxn>
              <a:cxn ang="715">
                <a:pos x="connsiteX715" y="connsiteY715"/>
              </a:cxn>
              <a:cxn ang="716">
                <a:pos x="connsiteX716" y="connsiteY716"/>
              </a:cxn>
              <a:cxn ang="717">
                <a:pos x="connsiteX717" y="connsiteY717"/>
              </a:cxn>
              <a:cxn ang="718">
                <a:pos x="connsiteX718" y="connsiteY718"/>
              </a:cxn>
              <a:cxn ang="720">
                <a:pos x="connsiteX720" y="connsiteY720"/>
              </a:cxn>
              <a:cxn ang="721">
                <a:pos x="connsiteX721" y="connsiteY721"/>
              </a:cxn>
              <a:cxn ang="722">
                <a:pos x="connsiteX722" y="connsiteY722"/>
              </a:cxn>
              <a:cxn ang="723">
                <a:pos x="connsiteX723" y="connsiteY723"/>
              </a:cxn>
              <a:cxn ang="724">
                <a:pos x="connsiteX724" y="connsiteY724"/>
              </a:cxn>
              <a:cxn ang="726">
                <a:pos x="connsiteX726" y="connsiteY726"/>
              </a:cxn>
              <a:cxn ang="727">
                <a:pos x="connsiteX727" y="connsiteY727"/>
              </a:cxn>
              <a:cxn ang="728">
                <a:pos x="connsiteX728" y="connsiteY728"/>
              </a:cxn>
              <a:cxn ang="729">
                <a:pos x="connsiteX729" y="connsiteY729"/>
              </a:cxn>
              <a:cxn ang="730">
                <a:pos x="connsiteX730" y="connsiteY730"/>
              </a:cxn>
              <a:cxn ang="732">
                <a:pos x="connsiteX732" y="connsiteY732"/>
              </a:cxn>
              <a:cxn ang="733">
                <a:pos x="connsiteX733" y="connsiteY733"/>
              </a:cxn>
              <a:cxn ang="734">
                <a:pos x="connsiteX734" y="connsiteY734"/>
              </a:cxn>
              <a:cxn ang="735">
                <a:pos x="connsiteX735" y="connsiteY735"/>
              </a:cxn>
              <a:cxn ang="736">
                <a:pos x="connsiteX736" y="connsiteY736"/>
              </a:cxn>
              <a:cxn ang="738">
                <a:pos x="connsiteX738" y="connsiteY738"/>
              </a:cxn>
              <a:cxn ang="739">
                <a:pos x="connsiteX739" y="connsiteY739"/>
              </a:cxn>
              <a:cxn ang="740">
                <a:pos x="connsiteX740" y="connsiteY740"/>
              </a:cxn>
              <a:cxn ang="741">
                <a:pos x="connsiteX741" y="connsiteY741"/>
              </a:cxn>
              <a:cxn ang="742">
                <a:pos x="connsiteX742" y="connsiteY742"/>
              </a:cxn>
              <a:cxn ang="744">
                <a:pos x="connsiteX744" y="connsiteY744"/>
              </a:cxn>
              <a:cxn ang="745">
                <a:pos x="connsiteX745" y="connsiteY745"/>
              </a:cxn>
              <a:cxn ang="746">
                <a:pos x="connsiteX746" y="connsiteY746"/>
              </a:cxn>
              <a:cxn ang="747">
                <a:pos x="connsiteX747" y="connsiteY747"/>
              </a:cxn>
              <a:cxn ang="748">
                <a:pos x="connsiteX748" y="connsiteY748"/>
              </a:cxn>
              <a:cxn ang="750">
                <a:pos x="connsiteX750" y="connsiteY750"/>
              </a:cxn>
              <a:cxn ang="751">
                <a:pos x="connsiteX751" y="connsiteY751"/>
              </a:cxn>
              <a:cxn ang="752">
                <a:pos x="connsiteX752" y="connsiteY752"/>
              </a:cxn>
              <a:cxn ang="753">
                <a:pos x="connsiteX753" y="connsiteY753"/>
              </a:cxn>
              <a:cxn ang="754">
                <a:pos x="connsiteX754" y="connsiteY754"/>
              </a:cxn>
              <a:cxn ang="756">
                <a:pos x="connsiteX756" y="connsiteY756"/>
              </a:cxn>
              <a:cxn ang="757">
                <a:pos x="connsiteX757" y="connsiteY757"/>
              </a:cxn>
              <a:cxn ang="758">
                <a:pos x="connsiteX758" y="connsiteY758"/>
              </a:cxn>
              <a:cxn ang="759">
                <a:pos x="connsiteX759" y="connsiteY759"/>
              </a:cxn>
              <a:cxn ang="760">
                <a:pos x="connsiteX760" y="connsiteY760"/>
              </a:cxn>
              <a:cxn ang="762">
                <a:pos x="connsiteX762" y="connsiteY762"/>
              </a:cxn>
              <a:cxn ang="763">
                <a:pos x="connsiteX763" y="connsiteY763"/>
              </a:cxn>
              <a:cxn ang="764">
                <a:pos x="connsiteX764" y="connsiteY764"/>
              </a:cxn>
              <a:cxn ang="765">
                <a:pos x="connsiteX765" y="connsiteY765"/>
              </a:cxn>
              <a:cxn ang="766">
                <a:pos x="connsiteX766" y="connsiteY766"/>
              </a:cxn>
              <a:cxn ang="768">
                <a:pos x="connsiteX768" y="connsiteY768"/>
              </a:cxn>
              <a:cxn ang="769">
                <a:pos x="connsiteX769" y="connsiteY769"/>
              </a:cxn>
              <a:cxn ang="770">
                <a:pos x="connsiteX770" y="connsiteY770"/>
              </a:cxn>
              <a:cxn ang="771">
                <a:pos x="connsiteX771" y="connsiteY771"/>
              </a:cxn>
              <a:cxn ang="772">
                <a:pos x="connsiteX772" y="connsiteY772"/>
              </a:cxn>
              <a:cxn ang="774">
                <a:pos x="connsiteX774" y="connsiteY774"/>
              </a:cxn>
              <a:cxn ang="775">
                <a:pos x="connsiteX775" y="connsiteY775"/>
              </a:cxn>
              <a:cxn ang="776">
                <a:pos x="connsiteX776" y="connsiteY776"/>
              </a:cxn>
              <a:cxn ang="777">
                <a:pos x="connsiteX777" y="connsiteY777"/>
              </a:cxn>
              <a:cxn ang="778">
                <a:pos x="connsiteX778" y="connsiteY778"/>
              </a:cxn>
              <a:cxn ang="780">
                <a:pos x="connsiteX780" y="connsiteY780"/>
              </a:cxn>
              <a:cxn ang="781">
                <a:pos x="connsiteX781" y="connsiteY781"/>
              </a:cxn>
              <a:cxn ang="782">
                <a:pos x="connsiteX782" y="connsiteY782"/>
              </a:cxn>
              <a:cxn ang="783">
                <a:pos x="connsiteX783" y="connsiteY783"/>
              </a:cxn>
              <a:cxn ang="784">
                <a:pos x="connsiteX784" y="connsiteY784"/>
              </a:cxn>
              <a:cxn ang="786">
                <a:pos x="connsiteX786" y="connsiteY786"/>
              </a:cxn>
              <a:cxn ang="787">
                <a:pos x="connsiteX787" y="connsiteY787"/>
              </a:cxn>
              <a:cxn ang="788">
                <a:pos x="connsiteX788" y="connsiteY788"/>
              </a:cxn>
              <a:cxn ang="789">
                <a:pos x="connsiteX789" y="connsiteY789"/>
              </a:cxn>
              <a:cxn ang="790">
                <a:pos x="connsiteX790" y="connsiteY790"/>
              </a:cxn>
              <a:cxn ang="792">
                <a:pos x="connsiteX792" y="connsiteY792"/>
              </a:cxn>
              <a:cxn ang="793">
                <a:pos x="connsiteX793" y="connsiteY793"/>
              </a:cxn>
              <a:cxn ang="794">
                <a:pos x="connsiteX794" y="connsiteY794"/>
              </a:cxn>
              <a:cxn ang="795">
                <a:pos x="connsiteX795" y="connsiteY795"/>
              </a:cxn>
              <a:cxn ang="796">
                <a:pos x="connsiteX796" y="connsiteY796"/>
              </a:cxn>
              <a:cxn ang="798">
                <a:pos x="connsiteX798" y="connsiteY798"/>
              </a:cxn>
              <a:cxn ang="799">
                <a:pos x="connsiteX799" y="connsiteY799"/>
              </a:cxn>
              <a:cxn ang="800">
                <a:pos x="connsiteX800" y="connsiteY800"/>
              </a:cxn>
              <a:cxn ang="801">
                <a:pos x="connsiteX801" y="connsiteY801"/>
              </a:cxn>
              <a:cxn ang="802">
                <a:pos x="connsiteX802" y="connsiteY802"/>
              </a:cxn>
              <a:cxn ang="804">
                <a:pos x="connsiteX804" y="connsiteY804"/>
              </a:cxn>
              <a:cxn ang="805">
                <a:pos x="connsiteX805" y="connsiteY805"/>
              </a:cxn>
              <a:cxn ang="806">
                <a:pos x="connsiteX806" y="connsiteY806"/>
              </a:cxn>
              <a:cxn ang="807">
                <a:pos x="connsiteX807" y="connsiteY807"/>
              </a:cxn>
              <a:cxn ang="808">
                <a:pos x="connsiteX808" y="connsiteY808"/>
              </a:cxn>
              <a:cxn ang="810">
                <a:pos x="connsiteX810" y="connsiteY810"/>
              </a:cxn>
              <a:cxn ang="811">
                <a:pos x="connsiteX811" y="connsiteY811"/>
              </a:cxn>
              <a:cxn ang="812">
                <a:pos x="connsiteX812" y="connsiteY812"/>
              </a:cxn>
              <a:cxn ang="813">
                <a:pos x="connsiteX813" y="connsiteY813"/>
              </a:cxn>
              <a:cxn ang="814">
                <a:pos x="connsiteX814" y="connsiteY814"/>
              </a:cxn>
              <a:cxn ang="816">
                <a:pos x="connsiteX816" y="connsiteY816"/>
              </a:cxn>
              <a:cxn ang="817">
                <a:pos x="connsiteX817" y="connsiteY817"/>
              </a:cxn>
              <a:cxn ang="818">
                <a:pos x="connsiteX818" y="connsiteY818"/>
              </a:cxn>
              <a:cxn ang="819">
                <a:pos x="connsiteX819" y="connsiteY819"/>
              </a:cxn>
              <a:cxn ang="820">
                <a:pos x="connsiteX820" y="connsiteY820"/>
              </a:cxn>
              <a:cxn ang="822">
                <a:pos x="connsiteX822" y="connsiteY822"/>
              </a:cxn>
              <a:cxn ang="823">
                <a:pos x="connsiteX823" y="connsiteY823"/>
              </a:cxn>
              <a:cxn ang="824">
                <a:pos x="connsiteX824" y="connsiteY824"/>
              </a:cxn>
              <a:cxn ang="825">
                <a:pos x="connsiteX825" y="connsiteY825"/>
              </a:cxn>
              <a:cxn ang="826">
                <a:pos x="connsiteX826" y="connsiteY826"/>
              </a:cxn>
            </a:cxnLst>
            <a:rect l="l" t="t" r="r" b="b"/>
            <a:pathLst>
              <a:path w="12191327" h="12700">
                <a:moveTo>
                  <a:pt x="0" y="0"/>
                </a:moveTo>
                <a:lnTo>
                  <a:pt x="50800" y="0"/>
                </a:lnTo>
                <a:lnTo>
                  <a:pt x="50800" y="12700"/>
                </a:lnTo>
                <a:lnTo>
                  <a:pt x="0" y="12700"/>
                </a:lnTo>
                <a:lnTo>
                  <a:pt x="0" y="0"/>
                </a:lnTo>
                <a:moveTo>
                  <a:pt x="88900" y="0"/>
                </a:moveTo>
                <a:lnTo>
                  <a:pt x="139700" y="0"/>
                </a:lnTo>
                <a:lnTo>
                  <a:pt x="139700" y="12700"/>
                </a:lnTo>
                <a:lnTo>
                  <a:pt x="88900" y="12700"/>
                </a:lnTo>
                <a:lnTo>
                  <a:pt x="88900" y="0"/>
                </a:lnTo>
                <a:moveTo>
                  <a:pt x="177800" y="0"/>
                </a:moveTo>
                <a:lnTo>
                  <a:pt x="228600" y="0"/>
                </a:lnTo>
                <a:lnTo>
                  <a:pt x="228600" y="12700"/>
                </a:lnTo>
                <a:lnTo>
                  <a:pt x="177800" y="12700"/>
                </a:lnTo>
                <a:lnTo>
                  <a:pt x="177800" y="0"/>
                </a:lnTo>
                <a:moveTo>
                  <a:pt x="266700" y="0"/>
                </a:moveTo>
                <a:lnTo>
                  <a:pt x="317500" y="0"/>
                </a:lnTo>
                <a:lnTo>
                  <a:pt x="317500" y="12700"/>
                </a:lnTo>
                <a:lnTo>
                  <a:pt x="266700" y="12700"/>
                </a:lnTo>
                <a:lnTo>
                  <a:pt x="266700" y="0"/>
                </a:lnTo>
                <a:moveTo>
                  <a:pt x="355600" y="0"/>
                </a:moveTo>
                <a:lnTo>
                  <a:pt x="406400" y="0"/>
                </a:lnTo>
                <a:lnTo>
                  <a:pt x="406400" y="12700"/>
                </a:lnTo>
                <a:lnTo>
                  <a:pt x="355600" y="12700"/>
                </a:lnTo>
                <a:lnTo>
                  <a:pt x="355600" y="0"/>
                </a:lnTo>
                <a:moveTo>
                  <a:pt x="444500" y="0"/>
                </a:moveTo>
                <a:lnTo>
                  <a:pt x="495300" y="0"/>
                </a:lnTo>
                <a:lnTo>
                  <a:pt x="495300" y="12700"/>
                </a:lnTo>
                <a:lnTo>
                  <a:pt x="444500" y="12700"/>
                </a:lnTo>
                <a:lnTo>
                  <a:pt x="444500" y="0"/>
                </a:lnTo>
                <a:moveTo>
                  <a:pt x="533400" y="0"/>
                </a:moveTo>
                <a:lnTo>
                  <a:pt x="584200" y="0"/>
                </a:lnTo>
                <a:lnTo>
                  <a:pt x="584200" y="12700"/>
                </a:lnTo>
                <a:lnTo>
                  <a:pt x="533400" y="12700"/>
                </a:lnTo>
                <a:lnTo>
                  <a:pt x="533400" y="0"/>
                </a:lnTo>
                <a:moveTo>
                  <a:pt x="622300" y="0"/>
                </a:moveTo>
                <a:lnTo>
                  <a:pt x="673100" y="0"/>
                </a:lnTo>
                <a:lnTo>
                  <a:pt x="673100" y="12700"/>
                </a:lnTo>
                <a:lnTo>
                  <a:pt x="622300" y="12700"/>
                </a:lnTo>
                <a:lnTo>
                  <a:pt x="622300" y="0"/>
                </a:lnTo>
                <a:moveTo>
                  <a:pt x="711200" y="0"/>
                </a:moveTo>
                <a:lnTo>
                  <a:pt x="762000" y="0"/>
                </a:lnTo>
                <a:lnTo>
                  <a:pt x="762000" y="12700"/>
                </a:lnTo>
                <a:lnTo>
                  <a:pt x="711200" y="12700"/>
                </a:lnTo>
                <a:lnTo>
                  <a:pt x="711200" y="0"/>
                </a:lnTo>
                <a:moveTo>
                  <a:pt x="800100" y="0"/>
                </a:moveTo>
                <a:lnTo>
                  <a:pt x="850900" y="0"/>
                </a:lnTo>
                <a:lnTo>
                  <a:pt x="850900" y="12700"/>
                </a:lnTo>
                <a:lnTo>
                  <a:pt x="800100" y="12700"/>
                </a:lnTo>
                <a:lnTo>
                  <a:pt x="800100" y="0"/>
                </a:lnTo>
                <a:moveTo>
                  <a:pt x="889000" y="0"/>
                </a:moveTo>
                <a:lnTo>
                  <a:pt x="939800" y="0"/>
                </a:lnTo>
                <a:lnTo>
                  <a:pt x="939800" y="12700"/>
                </a:lnTo>
                <a:lnTo>
                  <a:pt x="889000" y="12700"/>
                </a:lnTo>
                <a:lnTo>
                  <a:pt x="889000" y="0"/>
                </a:lnTo>
                <a:moveTo>
                  <a:pt x="977900" y="0"/>
                </a:moveTo>
                <a:lnTo>
                  <a:pt x="1028700" y="0"/>
                </a:lnTo>
                <a:lnTo>
                  <a:pt x="1028700" y="12700"/>
                </a:lnTo>
                <a:lnTo>
                  <a:pt x="977900" y="12700"/>
                </a:lnTo>
                <a:lnTo>
                  <a:pt x="977900" y="0"/>
                </a:lnTo>
                <a:moveTo>
                  <a:pt x="1066800" y="0"/>
                </a:moveTo>
                <a:lnTo>
                  <a:pt x="1117600" y="0"/>
                </a:lnTo>
                <a:lnTo>
                  <a:pt x="1117600" y="12700"/>
                </a:lnTo>
                <a:lnTo>
                  <a:pt x="1066800" y="12700"/>
                </a:lnTo>
                <a:lnTo>
                  <a:pt x="1066800" y="0"/>
                </a:lnTo>
                <a:moveTo>
                  <a:pt x="1155700" y="0"/>
                </a:moveTo>
                <a:lnTo>
                  <a:pt x="1206500" y="0"/>
                </a:lnTo>
                <a:lnTo>
                  <a:pt x="1206500" y="12700"/>
                </a:lnTo>
                <a:lnTo>
                  <a:pt x="1155700" y="12700"/>
                </a:lnTo>
                <a:lnTo>
                  <a:pt x="1155700" y="0"/>
                </a:lnTo>
                <a:moveTo>
                  <a:pt x="1244600" y="0"/>
                </a:moveTo>
                <a:lnTo>
                  <a:pt x="1295400" y="0"/>
                </a:lnTo>
                <a:lnTo>
                  <a:pt x="1295400" y="12700"/>
                </a:lnTo>
                <a:lnTo>
                  <a:pt x="1244600" y="12700"/>
                </a:lnTo>
                <a:lnTo>
                  <a:pt x="1244600" y="0"/>
                </a:lnTo>
                <a:moveTo>
                  <a:pt x="1333500" y="0"/>
                </a:moveTo>
                <a:lnTo>
                  <a:pt x="1384300" y="0"/>
                </a:lnTo>
                <a:lnTo>
                  <a:pt x="1384300" y="12700"/>
                </a:lnTo>
                <a:lnTo>
                  <a:pt x="1333500" y="12700"/>
                </a:lnTo>
                <a:lnTo>
                  <a:pt x="1333500" y="0"/>
                </a:lnTo>
                <a:moveTo>
                  <a:pt x="1422400" y="0"/>
                </a:moveTo>
                <a:lnTo>
                  <a:pt x="1473200" y="0"/>
                </a:lnTo>
                <a:lnTo>
                  <a:pt x="1473200" y="12700"/>
                </a:lnTo>
                <a:lnTo>
                  <a:pt x="1422400" y="12700"/>
                </a:lnTo>
                <a:lnTo>
                  <a:pt x="1422400" y="0"/>
                </a:lnTo>
                <a:moveTo>
                  <a:pt x="1511300" y="0"/>
                </a:moveTo>
                <a:lnTo>
                  <a:pt x="1562100" y="0"/>
                </a:lnTo>
                <a:lnTo>
                  <a:pt x="1562100" y="12700"/>
                </a:lnTo>
                <a:lnTo>
                  <a:pt x="1511300" y="12700"/>
                </a:lnTo>
                <a:lnTo>
                  <a:pt x="1511300" y="0"/>
                </a:lnTo>
                <a:moveTo>
                  <a:pt x="1600200" y="0"/>
                </a:moveTo>
                <a:lnTo>
                  <a:pt x="1651000" y="0"/>
                </a:lnTo>
                <a:lnTo>
                  <a:pt x="1651000" y="12700"/>
                </a:lnTo>
                <a:lnTo>
                  <a:pt x="1600200" y="12700"/>
                </a:lnTo>
                <a:lnTo>
                  <a:pt x="1600200" y="0"/>
                </a:lnTo>
                <a:moveTo>
                  <a:pt x="1689100" y="0"/>
                </a:moveTo>
                <a:lnTo>
                  <a:pt x="1739900" y="0"/>
                </a:lnTo>
                <a:lnTo>
                  <a:pt x="1739900" y="12700"/>
                </a:lnTo>
                <a:lnTo>
                  <a:pt x="1689100" y="12700"/>
                </a:lnTo>
                <a:lnTo>
                  <a:pt x="1689100" y="0"/>
                </a:lnTo>
                <a:moveTo>
                  <a:pt x="1778000" y="0"/>
                </a:moveTo>
                <a:lnTo>
                  <a:pt x="1828800" y="0"/>
                </a:lnTo>
                <a:lnTo>
                  <a:pt x="1828800" y="12700"/>
                </a:lnTo>
                <a:lnTo>
                  <a:pt x="1778000" y="12700"/>
                </a:lnTo>
                <a:lnTo>
                  <a:pt x="1778000" y="0"/>
                </a:lnTo>
                <a:moveTo>
                  <a:pt x="1866900" y="0"/>
                </a:moveTo>
                <a:lnTo>
                  <a:pt x="1917700" y="0"/>
                </a:lnTo>
                <a:lnTo>
                  <a:pt x="1917700" y="12700"/>
                </a:lnTo>
                <a:lnTo>
                  <a:pt x="1866900" y="12700"/>
                </a:lnTo>
                <a:lnTo>
                  <a:pt x="1866900" y="0"/>
                </a:lnTo>
                <a:moveTo>
                  <a:pt x="1955800" y="0"/>
                </a:moveTo>
                <a:lnTo>
                  <a:pt x="2006600" y="0"/>
                </a:lnTo>
                <a:lnTo>
                  <a:pt x="2006600" y="12700"/>
                </a:lnTo>
                <a:lnTo>
                  <a:pt x="1955800" y="12700"/>
                </a:lnTo>
                <a:lnTo>
                  <a:pt x="1955800" y="0"/>
                </a:lnTo>
                <a:moveTo>
                  <a:pt x="2044700" y="0"/>
                </a:moveTo>
                <a:lnTo>
                  <a:pt x="2095500" y="0"/>
                </a:lnTo>
                <a:lnTo>
                  <a:pt x="2095500" y="12700"/>
                </a:lnTo>
                <a:lnTo>
                  <a:pt x="2044700" y="12700"/>
                </a:lnTo>
                <a:lnTo>
                  <a:pt x="2044700" y="0"/>
                </a:lnTo>
                <a:moveTo>
                  <a:pt x="2133600" y="0"/>
                </a:moveTo>
                <a:lnTo>
                  <a:pt x="2184400" y="0"/>
                </a:lnTo>
                <a:lnTo>
                  <a:pt x="2184400" y="12700"/>
                </a:lnTo>
                <a:lnTo>
                  <a:pt x="2133600" y="12700"/>
                </a:lnTo>
                <a:lnTo>
                  <a:pt x="2133600" y="0"/>
                </a:lnTo>
                <a:moveTo>
                  <a:pt x="2222500" y="0"/>
                </a:moveTo>
                <a:lnTo>
                  <a:pt x="2273300" y="0"/>
                </a:lnTo>
                <a:lnTo>
                  <a:pt x="2273300" y="12700"/>
                </a:lnTo>
                <a:lnTo>
                  <a:pt x="2222500" y="12700"/>
                </a:lnTo>
                <a:lnTo>
                  <a:pt x="2222500" y="0"/>
                </a:lnTo>
                <a:moveTo>
                  <a:pt x="2311400" y="0"/>
                </a:moveTo>
                <a:lnTo>
                  <a:pt x="2362200" y="0"/>
                </a:lnTo>
                <a:lnTo>
                  <a:pt x="2362200" y="12700"/>
                </a:lnTo>
                <a:lnTo>
                  <a:pt x="2311400" y="12700"/>
                </a:lnTo>
                <a:lnTo>
                  <a:pt x="2311400" y="0"/>
                </a:lnTo>
                <a:moveTo>
                  <a:pt x="2400300" y="0"/>
                </a:moveTo>
                <a:lnTo>
                  <a:pt x="2451100" y="0"/>
                </a:lnTo>
                <a:lnTo>
                  <a:pt x="2451100" y="12700"/>
                </a:lnTo>
                <a:lnTo>
                  <a:pt x="2400300" y="12700"/>
                </a:lnTo>
                <a:lnTo>
                  <a:pt x="2400300" y="0"/>
                </a:lnTo>
                <a:moveTo>
                  <a:pt x="2489200" y="0"/>
                </a:moveTo>
                <a:lnTo>
                  <a:pt x="2540000" y="0"/>
                </a:lnTo>
                <a:lnTo>
                  <a:pt x="2540000" y="12700"/>
                </a:lnTo>
                <a:lnTo>
                  <a:pt x="2489200" y="12700"/>
                </a:lnTo>
                <a:lnTo>
                  <a:pt x="2489200" y="0"/>
                </a:lnTo>
                <a:moveTo>
                  <a:pt x="2578100" y="0"/>
                </a:moveTo>
                <a:lnTo>
                  <a:pt x="2628900" y="0"/>
                </a:lnTo>
                <a:lnTo>
                  <a:pt x="2628900" y="12700"/>
                </a:lnTo>
                <a:lnTo>
                  <a:pt x="2578100" y="12700"/>
                </a:lnTo>
                <a:lnTo>
                  <a:pt x="2578100" y="0"/>
                </a:lnTo>
                <a:moveTo>
                  <a:pt x="2667000" y="0"/>
                </a:moveTo>
                <a:lnTo>
                  <a:pt x="2717800" y="0"/>
                </a:lnTo>
                <a:lnTo>
                  <a:pt x="2717800" y="12700"/>
                </a:lnTo>
                <a:lnTo>
                  <a:pt x="2667000" y="12700"/>
                </a:lnTo>
                <a:lnTo>
                  <a:pt x="2667000" y="0"/>
                </a:lnTo>
                <a:moveTo>
                  <a:pt x="2755900" y="0"/>
                </a:moveTo>
                <a:lnTo>
                  <a:pt x="2806700" y="0"/>
                </a:lnTo>
                <a:lnTo>
                  <a:pt x="2806700" y="12700"/>
                </a:lnTo>
                <a:lnTo>
                  <a:pt x="2755900" y="12700"/>
                </a:lnTo>
                <a:lnTo>
                  <a:pt x="2755900" y="0"/>
                </a:lnTo>
                <a:moveTo>
                  <a:pt x="2844800" y="0"/>
                </a:moveTo>
                <a:lnTo>
                  <a:pt x="2895600" y="0"/>
                </a:lnTo>
                <a:lnTo>
                  <a:pt x="2895600" y="12700"/>
                </a:lnTo>
                <a:lnTo>
                  <a:pt x="2844800" y="12700"/>
                </a:lnTo>
                <a:lnTo>
                  <a:pt x="2844800" y="0"/>
                </a:lnTo>
                <a:moveTo>
                  <a:pt x="2933700" y="0"/>
                </a:moveTo>
                <a:lnTo>
                  <a:pt x="2984500" y="0"/>
                </a:lnTo>
                <a:lnTo>
                  <a:pt x="2984500" y="12700"/>
                </a:lnTo>
                <a:lnTo>
                  <a:pt x="2933700" y="12700"/>
                </a:lnTo>
                <a:lnTo>
                  <a:pt x="2933700" y="0"/>
                </a:lnTo>
                <a:moveTo>
                  <a:pt x="3022600" y="0"/>
                </a:moveTo>
                <a:lnTo>
                  <a:pt x="3073400" y="0"/>
                </a:lnTo>
                <a:lnTo>
                  <a:pt x="3073400" y="12700"/>
                </a:lnTo>
                <a:lnTo>
                  <a:pt x="3022600" y="12700"/>
                </a:lnTo>
                <a:lnTo>
                  <a:pt x="3022600" y="0"/>
                </a:lnTo>
                <a:moveTo>
                  <a:pt x="3111500" y="0"/>
                </a:moveTo>
                <a:lnTo>
                  <a:pt x="3162300" y="0"/>
                </a:lnTo>
                <a:lnTo>
                  <a:pt x="3162300" y="12700"/>
                </a:lnTo>
                <a:lnTo>
                  <a:pt x="3111500" y="12700"/>
                </a:lnTo>
                <a:lnTo>
                  <a:pt x="3111500" y="0"/>
                </a:lnTo>
                <a:moveTo>
                  <a:pt x="3200400" y="0"/>
                </a:moveTo>
                <a:lnTo>
                  <a:pt x="3251200" y="0"/>
                </a:lnTo>
                <a:lnTo>
                  <a:pt x="3251200" y="12700"/>
                </a:lnTo>
                <a:lnTo>
                  <a:pt x="3200400" y="12700"/>
                </a:lnTo>
                <a:lnTo>
                  <a:pt x="3200400" y="0"/>
                </a:lnTo>
                <a:moveTo>
                  <a:pt x="3289300" y="0"/>
                </a:moveTo>
                <a:lnTo>
                  <a:pt x="3340100" y="0"/>
                </a:lnTo>
                <a:lnTo>
                  <a:pt x="3340100" y="12700"/>
                </a:lnTo>
                <a:lnTo>
                  <a:pt x="3289300" y="12700"/>
                </a:lnTo>
                <a:lnTo>
                  <a:pt x="3289300" y="0"/>
                </a:lnTo>
                <a:moveTo>
                  <a:pt x="3378200" y="0"/>
                </a:moveTo>
                <a:lnTo>
                  <a:pt x="3429000" y="0"/>
                </a:lnTo>
                <a:lnTo>
                  <a:pt x="3429000" y="12700"/>
                </a:lnTo>
                <a:lnTo>
                  <a:pt x="3378200" y="12700"/>
                </a:lnTo>
                <a:lnTo>
                  <a:pt x="3378200" y="0"/>
                </a:lnTo>
                <a:moveTo>
                  <a:pt x="3467100" y="0"/>
                </a:moveTo>
                <a:lnTo>
                  <a:pt x="3517900" y="0"/>
                </a:lnTo>
                <a:lnTo>
                  <a:pt x="3517900" y="12700"/>
                </a:lnTo>
                <a:lnTo>
                  <a:pt x="3467100" y="12700"/>
                </a:lnTo>
                <a:lnTo>
                  <a:pt x="3467100" y="0"/>
                </a:lnTo>
                <a:moveTo>
                  <a:pt x="3556000" y="0"/>
                </a:moveTo>
                <a:lnTo>
                  <a:pt x="3606800" y="0"/>
                </a:lnTo>
                <a:lnTo>
                  <a:pt x="3606800" y="12700"/>
                </a:lnTo>
                <a:lnTo>
                  <a:pt x="3556000" y="12700"/>
                </a:lnTo>
                <a:lnTo>
                  <a:pt x="3556000" y="0"/>
                </a:lnTo>
                <a:moveTo>
                  <a:pt x="3644900" y="0"/>
                </a:moveTo>
                <a:lnTo>
                  <a:pt x="3695700" y="0"/>
                </a:lnTo>
                <a:lnTo>
                  <a:pt x="3695700" y="12700"/>
                </a:lnTo>
                <a:lnTo>
                  <a:pt x="3644900" y="12700"/>
                </a:lnTo>
                <a:lnTo>
                  <a:pt x="3644900" y="0"/>
                </a:lnTo>
                <a:moveTo>
                  <a:pt x="3733800" y="0"/>
                </a:moveTo>
                <a:lnTo>
                  <a:pt x="3784600" y="0"/>
                </a:lnTo>
                <a:lnTo>
                  <a:pt x="3784600" y="12700"/>
                </a:lnTo>
                <a:lnTo>
                  <a:pt x="3733800" y="12700"/>
                </a:lnTo>
                <a:lnTo>
                  <a:pt x="3733800" y="0"/>
                </a:lnTo>
                <a:moveTo>
                  <a:pt x="3822700" y="0"/>
                </a:moveTo>
                <a:lnTo>
                  <a:pt x="3873500" y="0"/>
                </a:lnTo>
                <a:lnTo>
                  <a:pt x="3873500" y="12700"/>
                </a:lnTo>
                <a:lnTo>
                  <a:pt x="3822700" y="12700"/>
                </a:lnTo>
                <a:lnTo>
                  <a:pt x="3822700" y="0"/>
                </a:lnTo>
                <a:moveTo>
                  <a:pt x="3911600" y="0"/>
                </a:moveTo>
                <a:lnTo>
                  <a:pt x="3962400" y="0"/>
                </a:lnTo>
                <a:lnTo>
                  <a:pt x="3962400" y="12700"/>
                </a:lnTo>
                <a:lnTo>
                  <a:pt x="3911600" y="12700"/>
                </a:lnTo>
                <a:lnTo>
                  <a:pt x="3911600" y="0"/>
                </a:lnTo>
                <a:moveTo>
                  <a:pt x="4000500" y="0"/>
                </a:moveTo>
                <a:lnTo>
                  <a:pt x="4051300" y="0"/>
                </a:lnTo>
                <a:lnTo>
                  <a:pt x="4051300" y="12700"/>
                </a:lnTo>
                <a:lnTo>
                  <a:pt x="4000500" y="12700"/>
                </a:lnTo>
                <a:lnTo>
                  <a:pt x="4000500" y="0"/>
                </a:lnTo>
                <a:moveTo>
                  <a:pt x="4089400" y="0"/>
                </a:moveTo>
                <a:lnTo>
                  <a:pt x="4140200" y="0"/>
                </a:lnTo>
                <a:lnTo>
                  <a:pt x="4140200" y="12700"/>
                </a:lnTo>
                <a:lnTo>
                  <a:pt x="4089400" y="12700"/>
                </a:lnTo>
                <a:lnTo>
                  <a:pt x="4089400" y="0"/>
                </a:lnTo>
                <a:moveTo>
                  <a:pt x="4178300" y="0"/>
                </a:moveTo>
                <a:lnTo>
                  <a:pt x="4229100" y="0"/>
                </a:lnTo>
                <a:lnTo>
                  <a:pt x="4229100" y="12700"/>
                </a:lnTo>
                <a:lnTo>
                  <a:pt x="4178300" y="12700"/>
                </a:lnTo>
                <a:lnTo>
                  <a:pt x="4178300" y="0"/>
                </a:lnTo>
                <a:moveTo>
                  <a:pt x="4267200" y="0"/>
                </a:moveTo>
                <a:lnTo>
                  <a:pt x="4318000" y="0"/>
                </a:lnTo>
                <a:lnTo>
                  <a:pt x="4318000" y="12700"/>
                </a:lnTo>
                <a:lnTo>
                  <a:pt x="4267200" y="12700"/>
                </a:lnTo>
                <a:lnTo>
                  <a:pt x="4267200" y="0"/>
                </a:lnTo>
                <a:moveTo>
                  <a:pt x="4356100" y="0"/>
                </a:moveTo>
                <a:lnTo>
                  <a:pt x="4406900" y="0"/>
                </a:lnTo>
                <a:lnTo>
                  <a:pt x="4406900" y="12700"/>
                </a:lnTo>
                <a:lnTo>
                  <a:pt x="4356100" y="12700"/>
                </a:lnTo>
                <a:lnTo>
                  <a:pt x="4356100" y="0"/>
                </a:lnTo>
                <a:moveTo>
                  <a:pt x="4445000" y="0"/>
                </a:moveTo>
                <a:lnTo>
                  <a:pt x="4495800" y="0"/>
                </a:lnTo>
                <a:lnTo>
                  <a:pt x="4495800" y="12700"/>
                </a:lnTo>
                <a:lnTo>
                  <a:pt x="4445000" y="12700"/>
                </a:lnTo>
                <a:lnTo>
                  <a:pt x="4445000" y="0"/>
                </a:lnTo>
                <a:moveTo>
                  <a:pt x="4533900" y="0"/>
                </a:moveTo>
                <a:lnTo>
                  <a:pt x="4584700" y="0"/>
                </a:lnTo>
                <a:lnTo>
                  <a:pt x="4584700" y="12700"/>
                </a:lnTo>
                <a:lnTo>
                  <a:pt x="4533900" y="12700"/>
                </a:lnTo>
                <a:lnTo>
                  <a:pt x="4533900" y="0"/>
                </a:lnTo>
                <a:moveTo>
                  <a:pt x="4622800" y="0"/>
                </a:moveTo>
                <a:lnTo>
                  <a:pt x="4673600" y="0"/>
                </a:lnTo>
                <a:lnTo>
                  <a:pt x="4673600" y="12700"/>
                </a:lnTo>
                <a:lnTo>
                  <a:pt x="4622800" y="12700"/>
                </a:lnTo>
                <a:lnTo>
                  <a:pt x="4622800" y="0"/>
                </a:lnTo>
                <a:moveTo>
                  <a:pt x="4711700" y="0"/>
                </a:moveTo>
                <a:lnTo>
                  <a:pt x="4762500" y="0"/>
                </a:lnTo>
                <a:lnTo>
                  <a:pt x="4762500" y="12700"/>
                </a:lnTo>
                <a:lnTo>
                  <a:pt x="4711700" y="12700"/>
                </a:lnTo>
                <a:lnTo>
                  <a:pt x="4711700" y="0"/>
                </a:lnTo>
                <a:moveTo>
                  <a:pt x="4800600" y="0"/>
                </a:moveTo>
                <a:lnTo>
                  <a:pt x="4851400" y="0"/>
                </a:lnTo>
                <a:lnTo>
                  <a:pt x="4851400" y="12700"/>
                </a:lnTo>
                <a:lnTo>
                  <a:pt x="4800600" y="12700"/>
                </a:lnTo>
                <a:lnTo>
                  <a:pt x="4800600" y="0"/>
                </a:lnTo>
                <a:moveTo>
                  <a:pt x="4889500" y="0"/>
                </a:moveTo>
                <a:lnTo>
                  <a:pt x="4940300" y="0"/>
                </a:lnTo>
                <a:lnTo>
                  <a:pt x="4940300" y="12700"/>
                </a:lnTo>
                <a:lnTo>
                  <a:pt x="4889500" y="12700"/>
                </a:lnTo>
                <a:lnTo>
                  <a:pt x="4889500" y="0"/>
                </a:lnTo>
                <a:moveTo>
                  <a:pt x="4978400" y="0"/>
                </a:moveTo>
                <a:lnTo>
                  <a:pt x="5029200" y="0"/>
                </a:lnTo>
                <a:lnTo>
                  <a:pt x="5029200" y="12700"/>
                </a:lnTo>
                <a:lnTo>
                  <a:pt x="4978400" y="12700"/>
                </a:lnTo>
                <a:lnTo>
                  <a:pt x="4978400" y="0"/>
                </a:lnTo>
                <a:moveTo>
                  <a:pt x="5067300" y="0"/>
                </a:moveTo>
                <a:lnTo>
                  <a:pt x="5118100" y="0"/>
                </a:lnTo>
                <a:lnTo>
                  <a:pt x="5118100" y="12700"/>
                </a:lnTo>
                <a:lnTo>
                  <a:pt x="5067300" y="12700"/>
                </a:lnTo>
                <a:lnTo>
                  <a:pt x="5067300" y="0"/>
                </a:lnTo>
                <a:moveTo>
                  <a:pt x="5156200" y="0"/>
                </a:moveTo>
                <a:lnTo>
                  <a:pt x="5207000" y="0"/>
                </a:lnTo>
                <a:lnTo>
                  <a:pt x="5207000" y="12700"/>
                </a:lnTo>
                <a:lnTo>
                  <a:pt x="5156200" y="12700"/>
                </a:lnTo>
                <a:lnTo>
                  <a:pt x="5156200" y="0"/>
                </a:lnTo>
                <a:moveTo>
                  <a:pt x="5245100" y="0"/>
                </a:moveTo>
                <a:lnTo>
                  <a:pt x="5295900" y="0"/>
                </a:lnTo>
                <a:lnTo>
                  <a:pt x="5295900" y="12700"/>
                </a:lnTo>
                <a:lnTo>
                  <a:pt x="5245100" y="12700"/>
                </a:lnTo>
                <a:lnTo>
                  <a:pt x="5245100" y="0"/>
                </a:lnTo>
                <a:moveTo>
                  <a:pt x="5334000" y="0"/>
                </a:moveTo>
                <a:lnTo>
                  <a:pt x="5384800" y="0"/>
                </a:lnTo>
                <a:lnTo>
                  <a:pt x="5384800" y="12700"/>
                </a:lnTo>
                <a:lnTo>
                  <a:pt x="5334000" y="12700"/>
                </a:lnTo>
                <a:lnTo>
                  <a:pt x="5334000" y="0"/>
                </a:lnTo>
                <a:moveTo>
                  <a:pt x="5422900" y="0"/>
                </a:moveTo>
                <a:lnTo>
                  <a:pt x="5473700" y="0"/>
                </a:lnTo>
                <a:lnTo>
                  <a:pt x="5473700" y="12700"/>
                </a:lnTo>
                <a:lnTo>
                  <a:pt x="5422900" y="12700"/>
                </a:lnTo>
                <a:lnTo>
                  <a:pt x="5422900" y="0"/>
                </a:lnTo>
                <a:moveTo>
                  <a:pt x="5511800" y="0"/>
                </a:moveTo>
                <a:lnTo>
                  <a:pt x="5562600" y="0"/>
                </a:lnTo>
                <a:lnTo>
                  <a:pt x="5562600" y="12700"/>
                </a:lnTo>
                <a:lnTo>
                  <a:pt x="5511800" y="12700"/>
                </a:lnTo>
                <a:lnTo>
                  <a:pt x="5511800" y="0"/>
                </a:lnTo>
                <a:moveTo>
                  <a:pt x="5600700" y="0"/>
                </a:moveTo>
                <a:lnTo>
                  <a:pt x="5651500" y="0"/>
                </a:lnTo>
                <a:lnTo>
                  <a:pt x="5651500" y="12700"/>
                </a:lnTo>
                <a:lnTo>
                  <a:pt x="5600700" y="12700"/>
                </a:lnTo>
                <a:lnTo>
                  <a:pt x="5600700" y="0"/>
                </a:lnTo>
                <a:moveTo>
                  <a:pt x="5689600" y="0"/>
                </a:moveTo>
                <a:lnTo>
                  <a:pt x="5740400" y="0"/>
                </a:lnTo>
                <a:lnTo>
                  <a:pt x="5740400" y="12700"/>
                </a:lnTo>
                <a:lnTo>
                  <a:pt x="5689600" y="12700"/>
                </a:lnTo>
                <a:lnTo>
                  <a:pt x="5689600" y="0"/>
                </a:lnTo>
                <a:moveTo>
                  <a:pt x="5778500" y="0"/>
                </a:moveTo>
                <a:lnTo>
                  <a:pt x="5829300" y="0"/>
                </a:lnTo>
                <a:lnTo>
                  <a:pt x="5829300" y="12700"/>
                </a:lnTo>
                <a:lnTo>
                  <a:pt x="5778500" y="12700"/>
                </a:lnTo>
                <a:lnTo>
                  <a:pt x="5778500" y="0"/>
                </a:lnTo>
                <a:moveTo>
                  <a:pt x="5867400" y="0"/>
                </a:moveTo>
                <a:lnTo>
                  <a:pt x="5918200" y="0"/>
                </a:lnTo>
                <a:lnTo>
                  <a:pt x="5918200" y="12700"/>
                </a:lnTo>
                <a:lnTo>
                  <a:pt x="5867400" y="12700"/>
                </a:lnTo>
                <a:lnTo>
                  <a:pt x="5867400" y="0"/>
                </a:lnTo>
                <a:moveTo>
                  <a:pt x="5956300" y="0"/>
                </a:moveTo>
                <a:lnTo>
                  <a:pt x="6007100" y="0"/>
                </a:lnTo>
                <a:lnTo>
                  <a:pt x="6007100" y="12700"/>
                </a:lnTo>
                <a:lnTo>
                  <a:pt x="5956300" y="12700"/>
                </a:lnTo>
                <a:lnTo>
                  <a:pt x="5956300" y="0"/>
                </a:lnTo>
                <a:moveTo>
                  <a:pt x="6045200" y="0"/>
                </a:moveTo>
                <a:lnTo>
                  <a:pt x="6096000" y="0"/>
                </a:lnTo>
                <a:lnTo>
                  <a:pt x="6096000" y="12700"/>
                </a:lnTo>
                <a:lnTo>
                  <a:pt x="6045200" y="12700"/>
                </a:lnTo>
                <a:lnTo>
                  <a:pt x="6045200" y="0"/>
                </a:lnTo>
                <a:moveTo>
                  <a:pt x="6134100" y="0"/>
                </a:moveTo>
                <a:lnTo>
                  <a:pt x="6184900" y="0"/>
                </a:lnTo>
                <a:lnTo>
                  <a:pt x="6184900" y="12700"/>
                </a:lnTo>
                <a:lnTo>
                  <a:pt x="6134100" y="12700"/>
                </a:lnTo>
                <a:lnTo>
                  <a:pt x="6134100" y="0"/>
                </a:lnTo>
                <a:moveTo>
                  <a:pt x="6223000" y="0"/>
                </a:moveTo>
                <a:lnTo>
                  <a:pt x="6273800" y="0"/>
                </a:lnTo>
                <a:lnTo>
                  <a:pt x="6273800" y="12700"/>
                </a:lnTo>
                <a:lnTo>
                  <a:pt x="6223000" y="12700"/>
                </a:lnTo>
                <a:lnTo>
                  <a:pt x="6223000" y="0"/>
                </a:lnTo>
                <a:moveTo>
                  <a:pt x="6311900" y="0"/>
                </a:moveTo>
                <a:lnTo>
                  <a:pt x="6362700" y="0"/>
                </a:lnTo>
                <a:lnTo>
                  <a:pt x="6362700" y="12700"/>
                </a:lnTo>
                <a:lnTo>
                  <a:pt x="6311900" y="12700"/>
                </a:lnTo>
                <a:lnTo>
                  <a:pt x="6311900" y="0"/>
                </a:lnTo>
                <a:moveTo>
                  <a:pt x="6400800" y="0"/>
                </a:moveTo>
                <a:lnTo>
                  <a:pt x="6451600" y="0"/>
                </a:lnTo>
                <a:lnTo>
                  <a:pt x="6451600" y="12700"/>
                </a:lnTo>
                <a:lnTo>
                  <a:pt x="6400800" y="12700"/>
                </a:lnTo>
                <a:lnTo>
                  <a:pt x="6400800" y="0"/>
                </a:lnTo>
                <a:moveTo>
                  <a:pt x="6489700" y="0"/>
                </a:moveTo>
                <a:lnTo>
                  <a:pt x="6540500" y="0"/>
                </a:lnTo>
                <a:lnTo>
                  <a:pt x="6540500" y="12700"/>
                </a:lnTo>
                <a:lnTo>
                  <a:pt x="6489700" y="12700"/>
                </a:lnTo>
                <a:lnTo>
                  <a:pt x="6489700" y="0"/>
                </a:lnTo>
                <a:moveTo>
                  <a:pt x="6578600" y="0"/>
                </a:moveTo>
                <a:lnTo>
                  <a:pt x="6629400" y="0"/>
                </a:lnTo>
                <a:lnTo>
                  <a:pt x="6629400" y="12700"/>
                </a:lnTo>
                <a:lnTo>
                  <a:pt x="6578600" y="12700"/>
                </a:lnTo>
                <a:lnTo>
                  <a:pt x="6578600" y="0"/>
                </a:lnTo>
                <a:moveTo>
                  <a:pt x="6667500" y="0"/>
                </a:moveTo>
                <a:lnTo>
                  <a:pt x="6718300" y="0"/>
                </a:lnTo>
                <a:lnTo>
                  <a:pt x="6718300" y="12700"/>
                </a:lnTo>
                <a:lnTo>
                  <a:pt x="6667500" y="12700"/>
                </a:lnTo>
                <a:lnTo>
                  <a:pt x="6667500" y="0"/>
                </a:lnTo>
                <a:moveTo>
                  <a:pt x="6756400" y="0"/>
                </a:moveTo>
                <a:lnTo>
                  <a:pt x="6807200" y="0"/>
                </a:lnTo>
                <a:lnTo>
                  <a:pt x="6807200" y="12700"/>
                </a:lnTo>
                <a:lnTo>
                  <a:pt x="6756400" y="12700"/>
                </a:lnTo>
                <a:lnTo>
                  <a:pt x="6756400" y="0"/>
                </a:lnTo>
                <a:moveTo>
                  <a:pt x="6845300" y="0"/>
                </a:moveTo>
                <a:lnTo>
                  <a:pt x="6896100" y="0"/>
                </a:lnTo>
                <a:lnTo>
                  <a:pt x="6896100" y="12700"/>
                </a:lnTo>
                <a:lnTo>
                  <a:pt x="6845300" y="12700"/>
                </a:lnTo>
                <a:lnTo>
                  <a:pt x="6845300" y="0"/>
                </a:lnTo>
                <a:moveTo>
                  <a:pt x="6934200" y="0"/>
                </a:moveTo>
                <a:lnTo>
                  <a:pt x="6985000" y="0"/>
                </a:lnTo>
                <a:lnTo>
                  <a:pt x="6985000" y="12700"/>
                </a:lnTo>
                <a:lnTo>
                  <a:pt x="6934200" y="12700"/>
                </a:lnTo>
                <a:lnTo>
                  <a:pt x="6934200" y="0"/>
                </a:lnTo>
                <a:moveTo>
                  <a:pt x="7023100" y="0"/>
                </a:moveTo>
                <a:lnTo>
                  <a:pt x="7073900" y="0"/>
                </a:lnTo>
                <a:lnTo>
                  <a:pt x="7073900" y="12700"/>
                </a:lnTo>
                <a:lnTo>
                  <a:pt x="7023100" y="12700"/>
                </a:lnTo>
                <a:lnTo>
                  <a:pt x="7023100" y="0"/>
                </a:lnTo>
                <a:moveTo>
                  <a:pt x="7112000" y="0"/>
                </a:moveTo>
                <a:lnTo>
                  <a:pt x="7162800" y="0"/>
                </a:lnTo>
                <a:lnTo>
                  <a:pt x="7162800" y="12700"/>
                </a:lnTo>
                <a:lnTo>
                  <a:pt x="7112000" y="12700"/>
                </a:lnTo>
                <a:lnTo>
                  <a:pt x="7112000" y="0"/>
                </a:lnTo>
                <a:moveTo>
                  <a:pt x="7200900" y="0"/>
                </a:moveTo>
                <a:lnTo>
                  <a:pt x="7251700" y="0"/>
                </a:lnTo>
                <a:lnTo>
                  <a:pt x="7251700" y="12700"/>
                </a:lnTo>
                <a:lnTo>
                  <a:pt x="7200900" y="12700"/>
                </a:lnTo>
                <a:lnTo>
                  <a:pt x="7200900" y="0"/>
                </a:lnTo>
                <a:moveTo>
                  <a:pt x="7289800" y="0"/>
                </a:moveTo>
                <a:lnTo>
                  <a:pt x="7340600" y="0"/>
                </a:lnTo>
                <a:lnTo>
                  <a:pt x="7340600" y="12700"/>
                </a:lnTo>
                <a:lnTo>
                  <a:pt x="7289800" y="12700"/>
                </a:lnTo>
                <a:lnTo>
                  <a:pt x="7289800" y="0"/>
                </a:lnTo>
                <a:moveTo>
                  <a:pt x="7378700" y="0"/>
                </a:moveTo>
                <a:lnTo>
                  <a:pt x="7429500" y="0"/>
                </a:lnTo>
                <a:lnTo>
                  <a:pt x="7429500" y="12700"/>
                </a:lnTo>
                <a:lnTo>
                  <a:pt x="7378700" y="12700"/>
                </a:lnTo>
                <a:lnTo>
                  <a:pt x="7378700" y="0"/>
                </a:lnTo>
                <a:moveTo>
                  <a:pt x="7467600" y="0"/>
                </a:moveTo>
                <a:lnTo>
                  <a:pt x="7518400" y="0"/>
                </a:lnTo>
                <a:lnTo>
                  <a:pt x="7518400" y="12700"/>
                </a:lnTo>
                <a:lnTo>
                  <a:pt x="7467600" y="12700"/>
                </a:lnTo>
                <a:lnTo>
                  <a:pt x="7467600" y="0"/>
                </a:lnTo>
                <a:moveTo>
                  <a:pt x="7556500" y="0"/>
                </a:moveTo>
                <a:lnTo>
                  <a:pt x="7607300" y="0"/>
                </a:lnTo>
                <a:lnTo>
                  <a:pt x="7607300" y="12700"/>
                </a:lnTo>
                <a:lnTo>
                  <a:pt x="7556500" y="12700"/>
                </a:lnTo>
                <a:lnTo>
                  <a:pt x="7556500" y="0"/>
                </a:lnTo>
                <a:moveTo>
                  <a:pt x="7645400" y="0"/>
                </a:moveTo>
                <a:lnTo>
                  <a:pt x="7696200" y="0"/>
                </a:lnTo>
                <a:lnTo>
                  <a:pt x="7696200" y="12700"/>
                </a:lnTo>
                <a:lnTo>
                  <a:pt x="7645400" y="12700"/>
                </a:lnTo>
                <a:lnTo>
                  <a:pt x="7645400" y="0"/>
                </a:lnTo>
                <a:moveTo>
                  <a:pt x="7734300" y="0"/>
                </a:moveTo>
                <a:lnTo>
                  <a:pt x="7785100" y="0"/>
                </a:lnTo>
                <a:lnTo>
                  <a:pt x="7785100" y="12700"/>
                </a:lnTo>
                <a:lnTo>
                  <a:pt x="7734300" y="12700"/>
                </a:lnTo>
                <a:lnTo>
                  <a:pt x="7734300" y="0"/>
                </a:lnTo>
                <a:moveTo>
                  <a:pt x="7823200" y="0"/>
                </a:moveTo>
                <a:lnTo>
                  <a:pt x="7874000" y="0"/>
                </a:lnTo>
                <a:lnTo>
                  <a:pt x="7874000" y="12700"/>
                </a:lnTo>
                <a:lnTo>
                  <a:pt x="7823200" y="12700"/>
                </a:lnTo>
                <a:lnTo>
                  <a:pt x="7823200" y="0"/>
                </a:lnTo>
                <a:moveTo>
                  <a:pt x="7912100" y="0"/>
                </a:moveTo>
                <a:lnTo>
                  <a:pt x="7962900" y="0"/>
                </a:lnTo>
                <a:lnTo>
                  <a:pt x="7962900" y="12700"/>
                </a:lnTo>
                <a:lnTo>
                  <a:pt x="7912100" y="12700"/>
                </a:lnTo>
                <a:lnTo>
                  <a:pt x="7912100" y="0"/>
                </a:lnTo>
                <a:moveTo>
                  <a:pt x="8001000" y="0"/>
                </a:moveTo>
                <a:lnTo>
                  <a:pt x="8051800" y="0"/>
                </a:lnTo>
                <a:lnTo>
                  <a:pt x="8051800" y="12700"/>
                </a:lnTo>
                <a:lnTo>
                  <a:pt x="8001000" y="12700"/>
                </a:lnTo>
                <a:lnTo>
                  <a:pt x="8001000" y="0"/>
                </a:lnTo>
                <a:moveTo>
                  <a:pt x="8089900" y="0"/>
                </a:moveTo>
                <a:lnTo>
                  <a:pt x="8140700" y="0"/>
                </a:lnTo>
                <a:lnTo>
                  <a:pt x="8140700" y="12700"/>
                </a:lnTo>
                <a:lnTo>
                  <a:pt x="8089900" y="12700"/>
                </a:lnTo>
                <a:lnTo>
                  <a:pt x="8089900" y="0"/>
                </a:lnTo>
                <a:moveTo>
                  <a:pt x="8178800" y="0"/>
                </a:moveTo>
                <a:lnTo>
                  <a:pt x="8229600" y="0"/>
                </a:lnTo>
                <a:lnTo>
                  <a:pt x="8229600" y="12700"/>
                </a:lnTo>
                <a:lnTo>
                  <a:pt x="8178800" y="12700"/>
                </a:lnTo>
                <a:lnTo>
                  <a:pt x="8178800" y="0"/>
                </a:lnTo>
                <a:moveTo>
                  <a:pt x="8267700" y="0"/>
                </a:moveTo>
                <a:lnTo>
                  <a:pt x="8318500" y="0"/>
                </a:lnTo>
                <a:lnTo>
                  <a:pt x="8318500" y="12700"/>
                </a:lnTo>
                <a:lnTo>
                  <a:pt x="8267700" y="12700"/>
                </a:lnTo>
                <a:lnTo>
                  <a:pt x="8267700" y="0"/>
                </a:lnTo>
                <a:moveTo>
                  <a:pt x="8356600" y="0"/>
                </a:moveTo>
                <a:lnTo>
                  <a:pt x="8407400" y="0"/>
                </a:lnTo>
                <a:lnTo>
                  <a:pt x="8407400" y="12700"/>
                </a:lnTo>
                <a:lnTo>
                  <a:pt x="8356600" y="12700"/>
                </a:lnTo>
                <a:lnTo>
                  <a:pt x="8356600" y="0"/>
                </a:lnTo>
                <a:moveTo>
                  <a:pt x="8445500" y="0"/>
                </a:moveTo>
                <a:lnTo>
                  <a:pt x="8496300" y="0"/>
                </a:lnTo>
                <a:lnTo>
                  <a:pt x="8496300" y="12700"/>
                </a:lnTo>
                <a:lnTo>
                  <a:pt x="8445500" y="12700"/>
                </a:lnTo>
                <a:lnTo>
                  <a:pt x="8445500" y="0"/>
                </a:lnTo>
                <a:moveTo>
                  <a:pt x="8534400" y="0"/>
                </a:moveTo>
                <a:lnTo>
                  <a:pt x="8585200" y="0"/>
                </a:lnTo>
                <a:lnTo>
                  <a:pt x="8585200" y="12700"/>
                </a:lnTo>
                <a:lnTo>
                  <a:pt x="8534400" y="12700"/>
                </a:lnTo>
                <a:lnTo>
                  <a:pt x="8534400" y="0"/>
                </a:lnTo>
                <a:moveTo>
                  <a:pt x="8623300" y="0"/>
                </a:moveTo>
                <a:lnTo>
                  <a:pt x="8674100" y="0"/>
                </a:lnTo>
                <a:lnTo>
                  <a:pt x="8674100" y="12700"/>
                </a:lnTo>
                <a:lnTo>
                  <a:pt x="8623300" y="12700"/>
                </a:lnTo>
                <a:lnTo>
                  <a:pt x="8623300" y="0"/>
                </a:lnTo>
                <a:moveTo>
                  <a:pt x="8712200" y="0"/>
                </a:moveTo>
                <a:lnTo>
                  <a:pt x="8763000" y="0"/>
                </a:lnTo>
                <a:lnTo>
                  <a:pt x="8763000" y="12700"/>
                </a:lnTo>
                <a:lnTo>
                  <a:pt x="8712200" y="12700"/>
                </a:lnTo>
                <a:lnTo>
                  <a:pt x="8712200" y="0"/>
                </a:lnTo>
                <a:moveTo>
                  <a:pt x="8801100" y="0"/>
                </a:moveTo>
                <a:lnTo>
                  <a:pt x="8851900" y="0"/>
                </a:lnTo>
                <a:lnTo>
                  <a:pt x="8851900" y="12700"/>
                </a:lnTo>
                <a:lnTo>
                  <a:pt x="8801100" y="12700"/>
                </a:lnTo>
                <a:lnTo>
                  <a:pt x="8801100" y="0"/>
                </a:lnTo>
                <a:moveTo>
                  <a:pt x="8890000" y="0"/>
                </a:moveTo>
                <a:lnTo>
                  <a:pt x="8940800" y="0"/>
                </a:lnTo>
                <a:lnTo>
                  <a:pt x="8940800" y="12700"/>
                </a:lnTo>
                <a:lnTo>
                  <a:pt x="8890000" y="12700"/>
                </a:lnTo>
                <a:lnTo>
                  <a:pt x="8890000" y="0"/>
                </a:lnTo>
                <a:moveTo>
                  <a:pt x="8978900" y="0"/>
                </a:moveTo>
                <a:lnTo>
                  <a:pt x="9029700" y="0"/>
                </a:lnTo>
                <a:lnTo>
                  <a:pt x="9029700" y="12700"/>
                </a:lnTo>
                <a:lnTo>
                  <a:pt x="8978900" y="12700"/>
                </a:lnTo>
                <a:lnTo>
                  <a:pt x="8978900" y="0"/>
                </a:lnTo>
                <a:moveTo>
                  <a:pt x="9067800" y="0"/>
                </a:moveTo>
                <a:lnTo>
                  <a:pt x="9118600" y="0"/>
                </a:lnTo>
                <a:lnTo>
                  <a:pt x="9118600" y="12700"/>
                </a:lnTo>
                <a:lnTo>
                  <a:pt x="9067800" y="12700"/>
                </a:lnTo>
                <a:lnTo>
                  <a:pt x="9067800" y="0"/>
                </a:lnTo>
                <a:moveTo>
                  <a:pt x="9156700" y="0"/>
                </a:moveTo>
                <a:lnTo>
                  <a:pt x="9207500" y="0"/>
                </a:lnTo>
                <a:lnTo>
                  <a:pt x="9207500" y="12700"/>
                </a:lnTo>
                <a:lnTo>
                  <a:pt x="9156700" y="12700"/>
                </a:lnTo>
                <a:lnTo>
                  <a:pt x="9156700" y="0"/>
                </a:lnTo>
                <a:moveTo>
                  <a:pt x="9245600" y="0"/>
                </a:moveTo>
                <a:lnTo>
                  <a:pt x="9296400" y="0"/>
                </a:lnTo>
                <a:lnTo>
                  <a:pt x="9296400" y="12700"/>
                </a:lnTo>
                <a:lnTo>
                  <a:pt x="9245600" y="12700"/>
                </a:lnTo>
                <a:lnTo>
                  <a:pt x="9245600" y="0"/>
                </a:lnTo>
                <a:moveTo>
                  <a:pt x="9334500" y="0"/>
                </a:moveTo>
                <a:lnTo>
                  <a:pt x="9385300" y="0"/>
                </a:lnTo>
                <a:lnTo>
                  <a:pt x="9385300" y="12700"/>
                </a:lnTo>
                <a:lnTo>
                  <a:pt x="9334500" y="12700"/>
                </a:lnTo>
                <a:lnTo>
                  <a:pt x="9334500" y="0"/>
                </a:lnTo>
                <a:moveTo>
                  <a:pt x="9423400" y="0"/>
                </a:moveTo>
                <a:lnTo>
                  <a:pt x="9474200" y="0"/>
                </a:lnTo>
                <a:lnTo>
                  <a:pt x="9474200" y="12700"/>
                </a:lnTo>
                <a:lnTo>
                  <a:pt x="9423400" y="12700"/>
                </a:lnTo>
                <a:lnTo>
                  <a:pt x="9423400" y="0"/>
                </a:lnTo>
                <a:moveTo>
                  <a:pt x="9512300" y="0"/>
                </a:moveTo>
                <a:lnTo>
                  <a:pt x="9563100" y="0"/>
                </a:lnTo>
                <a:lnTo>
                  <a:pt x="9563100" y="12700"/>
                </a:lnTo>
                <a:lnTo>
                  <a:pt x="9512300" y="12700"/>
                </a:lnTo>
                <a:lnTo>
                  <a:pt x="9512300" y="0"/>
                </a:lnTo>
                <a:moveTo>
                  <a:pt x="9601200" y="0"/>
                </a:moveTo>
                <a:lnTo>
                  <a:pt x="9652000" y="0"/>
                </a:lnTo>
                <a:lnTo>
                  <a:pt x="9652000" y="12700"/>
                </a:lnTo>
                <a:lnTo>
                  <a:pt x="9601200" y="12700"/>
                </a:lnTo>
                <a:lnTo>
                  <a:pt x="9601200" y="0"/>
                </a:lnTo>
                <a:moveTo>
                  <a:pt x="9690100" y="0"/>
                </a:moveTo>
                <a:lnTo>
                  <a:pt x="9740900" y="0"/>
                </a:lnTo>
                <a:lnTo>
                  <a:pt x="9740900" y="12700"/>
                </a:lnTo>
                <a:lnTo>
                  <a:pt x="9690100" y="12700"/>
                </a:lnTo>
                <a:lnTo>
                  <a:pt x="9690100" y="0"/>
                </a:lnTo>
                <a:moveTo>
                  <a:pt x="9779000" y="0"/>
                </a:moveTo>
                <a:lnTo>
                  <a:pt x="9829800" y="0"/>
                </a:lnTo>
                <a:lnTo>
                  <a:pt x="9829800" y="12700"/>
                </a:lnTo>
                <a:lnTo>
                  <a:pt x="9779000" y="12700"/>
                </a:lnTo>
                <a:lnTo>
                  <a:pt x="9779000" y="0"/>
                </a:lnTo>
                <a:moveTo>
                  <a:pt x="9867900" y="0"/>
                </a:moveTo>
                <a:lnTo>
                  <a:pt x="9918700" y="0"/>
                </a:lnTo>
                <a:lnTo>
                  <a:pt x="9918700" y="12700"/>
                </a:lnTo>
                <a:lnTo>
                  <a:pt x="9867900" y="12700"/>
                </a:lnTo>
                <a:lnTo>
                  <a:pt x="9867900" y="0"/>
                </a:lnTo>
                <a:moveTo>
                  <a:pt x="9956800" y="0"/>
                </a:moveTo>
                <a:lnTo>
                  <a:pt x="10007600" y="0"/>
                </a:lnTo>
                <a:lnTo>
                  <a:pt x="10007600" y="12700"/>
                </a:lnTo>
                <a:lnTo>
                  <a:pt x="9956800" y="12700"/>
                </a:lnTo>
                <a:lnTo>
                  <a:pt x="9956800" y="0"/>
                </a:lnTo>
                <a:moveTo>
                  <a:pt x="10045700" y="0"/>
                </a:moveTo>
                <a:lnTo>
                  <a:pt x="10096500" y="0"/>
                </a:lnTo>
                <a:lnTo>
                  <a:pt x="10096500" y="12700"/>
                </a:lnTo>
                <a:lnTo>
                  <a:pt x="10045700" y="12700"/>
                </a:lnTo>
                <a:lnTo>
                  <a:pt x="10045700" y="0"/>
                </a:lnTo>
                <a:moveTo>
                  <a:pt x="10134600" y="0"/>
                </a:moveTo>
                <a:lnTo>
                  <a:pt x="10185400" y="0"/>
                </a:lnTo>
                <a:lnTo>
                  <a:pt x="10185400" y="12700"/>
                </a:lnTo>
                <a:lnTo>
                  <a:pt x="10134600" y="12700"/>
                </a:lnTo>
                <a:lnTo>
                  <a:pt x="10134600" y="0"/>
                </a:lnTo>
                <a:moveTo>
                  <a:pt x="10223500" y="0"/>
                </a:moveTo>
                <a:lnTo>
                  <a:pt x="10274300" y="0"/>
                </a:lnTo>
                <a:lnTo>
                  <a:pt x="10274300" y="12700"/>
                </a:lnTo>
                <a:lnTo>
                  <a:pt x="10223500" y="12700"/>
                </a:lnTo>
                <a:lnTo>
                  <a:pt x="10223500" y="0"/>
                </a:lnTo>
                <a:moveTo>
                  <a:pt x="10312400" y="0"/>
                </a:moveTo>
                <a:lnTo>
                  <a:pt x="10363200" y="0"/>
                </a:lnTo>
                <a:lnTo>
                  <a:pt x="10363200" y="12700"/>
                </a:lnTo>
                <a:lnTo>
                  <a:pt x="10312400" y="12700"/>
                </a:lnTo>
                <a:lnTo>
                  <a:pt x="10312400" y="0"/>
                </a:lnTo>
                <a:moveTo>
                  <a:pt x="10401300" y="0"/>
                </a:moveTo>
                <a:lnTo>
                  <a:pt x="10452100" y="0"/>
                </a:lnTo>
                <a:lnTo>
                  <a:pt x="10452100" y="12700"/>
                </a:lnTo>
                <a:lnTo>
                  <a:pt x="10401300" y="12700"/>
                </a:lnTo>
                <a:lnTo>
                  <a:pt x="10401300" y="0"/>
                </a:lnTo>
                <a:moveTo>
                  <a:pt x="10490200" y="0"/>
                </a:moveTo>
                <a:lnTo>
                  <a:pt x="10541000" y="0"/>
                </a:lnTo>
                <a:lnTo>
                  <a:pt x="10541000" y="12700"/>
                </a:lnTo>
                <a:lnTo>
                  <a:pt x="10490200" y="12700"/>
                </a:lnTo>
                <a:lnTo>
                  <a:pt x="10490200" y="0"/>
                </a:lnTo>
                <a:moveTo>
                  <a:pt x="10579100" y="0"/>
                </a:moveTo>
                <a:lnTo>
                  <a:pt x="10629900" y="0"/>
                </a:lnTo>
                <a:lnTo>
                  <a:pt x="10629900" y="12700"/>
                </a:lnTo>
                <a:lnTo>
                  <a:pt x="10579100" y="12700"/>
                </a:lnTo>
                <a:lnTo>
                  <a:pt x="10579100" y="0"/>
                </a:lnTo>
                <a:moveTo>
                  <a:pt x="10668000" y="0"/>
                </a:moveTo>
                <a:lnTo>
                  <a:pt x="10718800" y="0"/>
                </a:lnTo>
                <a:lnTo>
                  <a:pt x="10718800" y="12700"/>
                </a:lnTo>
                <a:lnTo>
                  <a:pt x="10668000" y="12700"/>
                </a:lnTo>
                <a:lnTo>
                  <a:pt x="10668000" y="0"/>
                </a:lnTo>
                <a:moveTo>
                  <a:pt x="10756900" y="0"/>
                </a:moveTo>
                <a:lnTo>
                  <a:pt x="10807700" y="0"/>
                </a:lnTo>
                <a:lnTo>
                  <a:pt x="10807700" y="12700"/>
                </a:lnTo>
                <a:lnTo>
                  <a:pt x="10756900" y="12700"/>
                </a:lnTo>
                <a:lnTo>
                  <a:pt x="10756900" y="0"/>
                </a:lnTo>
                <a:moveTo>
                  <a:pt x="10845800" y="0"/>
                </a:moveTo>
                <a:lnTo>
                  <a:pt x="10896600" y="0"/>
                </a:lnTo>
                <a:lnTo>
                  <a:pt x="10896600" y="12700"/>
                </a:lnTo>
                <a:lnTo>
                  <a:pt x="10845800" y="12700"/>
                </a:lnTo>
                <a:lnTo>
                  <a:pt x="10845800" y="0"/>
                </a:lnTo>
                <a:moveTo>
                  <a:pt x="10934700" y="0"/>
                </a:moveTo>
                <a:lnTo>
                  <a:pt x="10985500" y="0"/>
                </a:lnTo>
                <a:lnTo>
                  <a:pt x="10985500" y="12700"/>
                </a:lnTo>
                <a:lnTo>
                  <a:pt x="10934700" y="12700"/>
                </a:lnTo>
                <a:lnTo>
                  <a:pt x="10934700" y="0"/>
                </a:lnTo>
                <a:moveTo>
                  <a:pt x="11023600" y="0"/>
                </a:moveTo>
                <a:lnTo>
                  <a:pt x="11074400" y="0"/>
                </a:lnTo>
                <a:lnTo>
                  <a:pt x="11074400" y="12700"/>
                </a:lnTo>
                <a:lnTo>
                  <a:pt x="11023600" y="12700"/>
                </a:lnTo>
                <a:lnTo>
                  <a:pt x="11023600" y="0"/>
                </a:lnTo>
                <a:moveTo>
                  <a:pt x="11112500" y="0"/>
                </a:moveTo>
                <a:lnTo>
                  <a:pt x="11163300" y="0"/>
                </a:lnTo>
                <a:lnTo>
                  <a:pt x="11163300" y="12700"/>
                </a:lnTo>
                <a:lnTo>
                  <a:pt x="11112500" y="12700"/>
                </a:lnTo>
                <a:lnTo>
                  <a:pt x="11112500" y="0"/>
                </a:lnTo>
                <a:moveTo>
                  <a:pt x="11201400" y="0"/>
                </a:moveTo>
                <a:lnTo>
                  <a:pt x="11252200" y="0"/>
                </a:lnTo>
                <a:lnTo>
                  <a:pt x="11252200" y="12700"/>
                </a:lnTo>
                <a:lnTo>
                  <a:pt x="11201400" y="12700"/>
                </a:lnTo>
                <a:lnTo>
                  <a:pt x="11201400" y="0"/>
                </a:lnTo>
                <a:moveTo>
                  <a:pt x="11290300" y="0"/>
                </a:moveTo>
                <a:lnTo>
                  <a:pt x="11341100" y="0"/>
                </a:lnTo>
                <a:lnTo>
                  <a:pt x="11341100" y="12700"/>
                </a:lnTo>
                <a:lnTo>
                  <a:pt x="11290300" y="12700"/>
                </a:lnTo>
                <a:lnTo>
                  <a:pt x="11290300" y="0"/>
                </a:lnTo>
                <a:moveTo>
                  <a:pt x="11379200" y="0"/>
                </a:moveTo>
                <a:lnTo>
                  <a:pt x="11430000" y="0"/>
                </a:lnTo>
                <a:lnTo>
                  <a:pt x="11430000" y="12700"/>
                </a:lnTo>
                <a:lnTo>
                  <a:pt x="11379200" y="12700"/>
                </a:lnTo>
                <a:lnTo>
                  <a:pt x="11379200" y="0"/>
                </a:lnTo>
                <a:moveTo>
                  <a:pt x="11468100" y="0"/>
                </a:moveTo>
                <a:lnTo>
                  <a:pt x="11518900" y="0"/>
                </a:lnTo>
                <a:lnTo>
                  <a:pt x="11518900" y="12700"/>
                </a:lnTo>
                <a:lnTo>
                  <a:pt x="11468100" y="12700"/>
                </a:lnTo>
                <a:lnTo>
                  <a:pt x="11468100" y="0"/>
                </a:lnTo>
                <a:moveTo>
                  <a:pt x="11557000" y="0"/>
                </a:moveTo>
                <a:lnTo>
                  <a:pt x="11607800" y="0"/>
                </a:lnTo>
                <a:lnTo>
                  <a:pt x="11607800" y="12700"/>
                </a:lnTo>
                <a:lnTo>
                  <a:pt x="11557000" y="12700"/>
                </a:lnTo>
                <a:lnTo>
                  <a:pt x="11557000" y="0"/>
                </a:lnTo>
                <a:moveTo>
                  <a:pt x="11645900" y="0"/>
                </a:moveTo>
                <a:lnTo>
                  <a:pt x="11696700" y="0"/>
                </a:lnTo>
                <a:lnTo>
                  <a:pt x="11696700" y="12700"/>
                </a:lnTo>
                <a:lnTo>
                  <a:pt x="11645900" y="12700"/>
                </a:lnTo>
                <a:lnTo>
                  <a:pt x="11645900" y="0"/>
                </a:lnTo>
                <a:moveTo>
                  <a:pt x="11734800" y="0"/>
                </a:moveTo>
                <a:lnTo>
                  <a:pt x="11785600" y="0"/>
                </a:lnTo>
                <a:lnTo>
                  <a:pt x="11785600" y="12700"/>
                </a:lnTo>
                <a:lnTo>
                  <a:pt x="11734800" y="12700"/>
                </a:lnTo>
                <a:lnTo>
                  <a:pt x="11734800" y="0"/>
                </a:lnTo>
                <a:moveTo>
                  <a:pt x="11823700" y="0"/>
                </a:moveTo>
                <a:lnTo>
                  <a:pt x="11874500" y="0"/>
                </a:lnTo>
                <a:lnTo>
                  <a:pt x="11874500" y="12700"/>
                </a:lnTo>
                <a:lnTo>
                  <a:pt x="11823700" y="12700"/>
                </a:lnTo>
                <a:lnTo>
                  <a:pt x="11823700" y="0"/>
                </a:lnTo>
                <a:moveTo>
                  <a:pt x="11912600" y="0"/>
                </a:moveTo>
                <a:lnTo>
                  <a:pt x="11963400" y="0"/>
                </a:lnTo>
                <a:lnTo>
                  <a:pt x="11963400" y="12700"/>
                </a:lnTo>
                <a:lnTo>
                  <a:pt x="11912600" y="12700"/>
                </a:lnTo>
                <a:lnTo>
                  <a:pt x="11912600" y="0"/>
                </a:lnTo>
                <a:moveTo>
                  <a:pt x="12001500" y="0"/>
                </a:moveTo>
                <a:lnTo>
                  <a:pt x="12052300" y="0"/>
                </a:lnTo>
                <a:lnTo>
                  <a:pt x="12052300" y="12700"/>
                </a:lnTo>
                <a:lnTo>
                  <a:pt x="12001500" y="12700"/>
                </a:lnTo>
                <a:lnTo>
                  <a:pt x="12001500" y="0"/>
                </a:lnTo>
                <a:moveTo>
                  <a:pt x="12090400" y="0"/>
                </a:moveTo>
                <a:lnTo>
                  <a:pt x="12141200" y="0"/>
                </a:lnTo>
                <a:lnTo>
                  <a:pt x="12141200" y="12700"/>
                </a:lnTo>
                <a:lnTo>
                  <a:pt x="12090400" y="12700"/>
                </a:lnTo>
                <a:lnTo>
                  <a:pt x="12090400" y="0"/>
                </a:lnTo>
                <a:moveTo>
                  <a:pt x="12179300" y="0"/>
                </a:moveTo>
                <a:lnTo>
                  <a:pt x="12191327" y="0"/>
                </a:lnTo>
                <a:lnTo>
                  <a:pt x="12191327" y="12700"/>
                </a:lnTo>
                <a:lnTo>
                  <a:pt x="12179300" y="12700"/>
                </a:lnTo>
                <a:lnTo>
                  <a:pt x="12179300" y="0"/>
                </a:lnTo>
              </a:path>
            </a:pathLst>
          </a:custGeom>
          <a:solidFill>
            <a:srgbClr val="4472C4">
              <a:alpha val="100000"/>
            </a:srgbClr>
          </a:solidFill>
          <a:ln w="12700" cap="sq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" name="Freeform 5"/>
          <p:cNvSpPr/>
          <p:nvPr/>
        </p:nvSpPr>
        <p:spPr>
          <a:xfrm>
            <a:off x="0" y="37465"/>
            <a:ext cx="5535168" cy="755015"/>
          </a:xfrm>
          <a:custGeom>
            <a:avLst/>
            <a:gdLst>
              <a:gd name="connsiteX0" fmla="*/ 0 w 5535168"/>
              <a:gd name="connsiteY0" fmla="*/ 125603 h 755015"/>
              <a:gd name="connsiteX1" fmla="*/ 126492 w 5535168"/>
              <a:gd name="connsiteY1" fmla="*/ 635 h 755015"/>
              <a:gd name="connsiteX2" fmla="*/ 5408676 w 5535168"/>
              <a:gd name="connsiteY2" fmla="*/ 635 h 755015"/>
              <a:gd name="connsiteX3" fmla="*/ 5535168 w 5535168"/>
              <a:gd name="connsiteY3" fmla="*/ 125603 h 755015"/>
              <a:gd name="connsiteX4" fmla="*/ 5535168 w 5535168"/>
              <a:gd name="connsiteY4" fmla="*/ 628523 h 755015"/>
              <a:gd name="connsiteX5" fmla="*/ 5408676 w 5535168"/>
              <a:gd name="connsiteY5" fmla="*/ 755015 h 755015"/>
              <a:gd name="connsiteX6" fmla="*/ 126492 w 5535168"/>
              <a:gd name="connsiteY6" fmla="*/ 755015 h 755015"/>
              <a:gd name="connsiteX7" fmla="*/ 0 w 5535168"/>
              <a:gd name="connsiteY7" fmla="*/ 628523 h 755015"/>
              <a:gd name="connsiteX8" fmla="*/ 0 w 5535168"/>
              <a:gd name="connsiteY8" fmla="*/ 125603 h 7550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535168" h="755015">
                <a:moveTo>
                  <a:pt x="0" y="125603"/>
                </a:moveTo>
                <a:cubicBezTo>
                  <a:pt x="0" y="56337"/>
                  <a:pt x="56337" y="0"/>
                  <a:pt x="126492" y="635"/>
                </a:cubicBezTo>
                <a:lnTo>
                  <a:pt x="5408676" y="635"/>
                </a:lnTo>
                <a:cubicBezTo>
                  <a:pt x="5478323" y="0"/>
                  <a:pt x="5534660" y="56337"/>
                  <a:pt x="5535168" y="125603"/>
                </a:cubicBezTo>
                <a:lnTo>
                  <a:pt x="5535168" y="628523"/>
                </a:lnTo>
                <a:cubicBezTo>
                  <a:pt x="5534660" y="698678"/>
                  <a:pt x="5478323" y="755015"/>
                  <a:pt x="5408676" y="755015"/>
                </a:cubicBezTo>
                <a:lnTo>
                  <a:pt x="126492" y="755015"/>
                </a:lnTo>
                <a:cubicBezTo>
                  <a:pt x="56337" y="755015"/>
                  <a:pt x="0" y="698678"/>
                  <a:pt x="0" y="628523"/>
                </a:cubicBezTo>
                <a:lnTo>
                  <a:pt x="0" y="125603"/>
                </a:lnTo>
              </a:path>
            </a:pathLst>
          </a:custGeom>
          <a:solidFill>
            <a:srgbClr val="0070C0">
              <a:alpha val="100000"/>
            </a:srgbClr>
          </a:solidFill>
          <a:ln w="12700" cap="sq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" name="Freeform 6"/>
          <p:cNvSpPr/>
          <p:nvPr/>
        </p:nvSpPr>
        <p:spPr>
          <a:xfrm>
            <a:off x="-6350" y="31115"/>
            <a:ext cx="5547360" cy="767715"/>
          </a:xfrm>
          <a:custGeom>
            <a:avLst/>
            <a:gdLst>
              <a:gd name="connsiteX0" fmla="*/ 165 w 5547360"/>
              <a:gd name="connsiteY0" fmla="*/ 125387 h 767715"/>
              <a:gd name="connsiteX1" fmla="*/ 686 w 5547360"/>
              <a:gd name="connsiteY1" fmla="*/ 118682 h 767715"/>
              <a:gd name="connsiteX2" fmla="*/ 1524 w 5547360"/>
              <a:gd name="connsiteY2" fmla="*/ 112065 h 767715"/>
              <a:gd name="connsiteX3" fmla="*/ 2680 w 5547360"/>
              <a:gd name="connsiteY3" fmla="*/ 105550 h 767715"/>
              <a:gd name="connsiteX4" fmla="*/ 4166 w 5547360"/>
              <a:gd name="connsiteY4" fmla="*/ 99162 h 767715"/>
              <a:gd name="connsiteX5" fmla="*/ 5944 w 5547360"/>
              <a:gd name="connsiteY5" fmla="*/ 92888 h 767715"/>
              <a:gd name="connsiteX6" fmla="*/ 8026 w 5547360"/>
              <a:gd name="connsiteY6" fmla="*/ 86741 h 767715"/>
              <a:gd name="connsiteX7" fmla="*/ 10389 w 5547360"/>
              <a:gd name="connsiteY7" fmla="*/ 80734 h 767715"/>
              <a:gd name="connsiteX8" fmla="*/ 13043 w 5547360"/>
              <a:gd name="connsiteY8" fmla="*/ 74879 h 767715"/>
              <a:gd name="connsiteX9" fmla="*/ 15951 w 5547360"/>
              <a:gd name="connsiteY9" fmla="*/ 69177 h 767715"/>
              <a:gd name="connsiteX10" fmla="*/ 19139 w 5547360"/>
              <a:gd name="connsiteY10" fmla="*/ 63640 h 767715"/>
              <a:gd name="connsiteX11" fmla="*/ 22581 w 5547360"/>
              <a:gd name="connsiteY11" fmla="*/ 58280 h 767715"/>
              <a:gd name="connsiteX12" fmla="*/ 26264 w 5547360"/>
              <a:gd name="connsiteY12" fmla="*/ 53099 h 767715"/>
              <a:gd name="connsiteX13" fmla="*/ 30188 w 5547360"/>
              <a:gd name="connsiteY13" fmla="*/ 48095 h 767715"/>
              <a:gd name="connsiteX14" fmla="*/ 34341 w 5547360"/>
              <a:gd name="connsiteY14" fmla="*/ 43307 h 767715"/>
              <a:gd name="connsiteX15" fmla="*/ 38710 w 5547360"/>
              <a:gd name="connsiteY15" fmla="*/ 38710 h 767715"/>
              <a:gd name="connsiteX16" fmla="*/ 43307 w 5547360"/>
              <a:gd name="connsiteY16" fmla="*/ 34341 h 767715"/>
              <a:gd name="connsiteX17" fmla="*/ 48095 w 5547360"/>
              <a:gd name="connsiteY17" fmla="*/ 30188 h 767715"/>
              <a:gd name="connsiteX18" fmla="*/ 53099 w 5547360"/>
              <a:gd name="connsiteY18" fmla="*/ 26264 h 767715"/>
              <a:gd name="connsiteX19" fmla="*/ 58280 w 5547360"/>
              <a:gd name="connsiteY19" fmla="*/ 22581 h 767715"/>
              <a:gd name="connsiteX20" fmla="*/ 63640 w 5547360"/>
              <a:gd name="connsiteY20" fmla="*/ 19139 h 767715"/>
              <a:gd name="connsiteX21" fmla="*/ 69177 w 5547360"/>
              <a:gd name="connsiteY21" fmla="*/ 15951 h 767715"/>
              <a:gd name="connsiteX22" fmla="*/ 74879 w 5547360"/>
              <a:gd name="connsiteY22" fmla="*/ 13043 h 767715"/>
              <a:gd name="connsiteX23" fmla="*/ 80734 w 5547360"/>
              <a:gd name="connsiteY23" fmla="*/ 10389 h 767715"/>
              <a:gd name="connsiteX24" fmla="*/ 86741 w 5547360"/>
              <a:gd name="connsiteY24" fmla="*/ 8026 h 767715"/>
              <a:gd name="connsiteX25" fmla="*/ 92888 w 5547360"/>
              <a:gd name="connsiteY25" fmla="*/ 5944 h 767715"/>
              <a:gd name="connsiteX26" fmla="*/ 99162 w 5547360"/>
              <a:gd name="connsiteY26" fmla="*/ 4166 h 767715"/>
              <a:gd name="connsiteX27" fmla="*/ 105550 w 5547360"/>
              <a:gd name="connsiteY27" fmla="*/ 2680 h 767715"/>
              <a:gd name="connsiteX28" fmla="*/ 112065 w 5547360"/>
              <a:gd name="connsiteY28" fmla="*/ 1524 h 767715"/>
              <a:gd name="connsiteX29" fmla="*/ 118682 w 5547360"/>
              <a:gd name="connsiteY29" fmla="*/ 686 h 767715"/>
              <a:gd name="connsiteX30" fmla="*/ 125387 w 5547360"/>
              <a:gd name="connsiteY30" fmla="*/ 165 h 767715"/>
              <a:gd name="connsiteX31" fmla="*/ 132105 w 5547360"/>
              <a:gd name="connsiteY31" fmla="*/ 0 h 767715"/>
              <a:gd name="connsiteX32" fmla="*/ 5415255 w 5547360"/>
              <a:gd name="connsiteY32" fmla="*/ 0 h 767715"/>
              <a:gd name="connsiteX33" fmla="*/ 5421973 w 5547360"/>
              <a:gd name="connsiteY33" fmla="*/ 165 h 767715"/>
              <a:gd name="connsiteX34" fmla="*/ 5428678 w 5547360"/>
              <a:gd name="connsiteY34" fmla="*/ 686 h 767715"/>
              <a:gd name="connsiteX35" fmla="*/ 5435295 w 5547360"/>
              <a:gd name="connsiteY35" fmla="*/ 1524 h 767715"/>
              <a:gd name="connsiteX36" fmla="*/ 5441810 w 5547360"/>
              <a:gd name="connsiteY36" fmla="*/ 2680 h 767715"/>
              <a:gd name="connsiteX37" fmla="*/ 5448198 w 5547360"/>
              <a:gd name="connsiteY37" fmla="*/ 4166 h 767715"/>
              <a:gd name="connsiteX38" fmla="*/ 5454472 w 5547360"/>
              <a:gd name="connsiteY38" fmla="*/ 5944 h 767715"/>
              <a:gd name="connsiteX39" fmla="*/ 5460619 w 5547360"/>
              <a:gd name="connsiteY39" fmla="*/ 8026 h 767715"/>
              <a:gd name="connsiteX40" fmla="*/ 5466626 w 5547360"/>
              <a:gd name="connsiteY40" fmla="*/ 10389 h 767715"/>
              <a:gd name="connsiteX41" fmla="*/ 5472481 w 5547360"/>
              <a:gd name="connsiteY41" fmla="*/ 13043 h 767715"/>
              <a:gd name="connsiteX42" fmla="*/ 5478183 w 5547360"/>
              <a:gd name="connsiteY42" fmla="*/ 15951 h 767715"/>
              <a:gd name="connsiteX43" fmla="*/ 5483720 w 5547360"/>
              <a:gd name="connsiteY43" fmla="*/ 19139 h 767715"/>
              <a:gd name="connsiteX44" fmla="*/ 5489080 w 5547360"/>
              <a:gd name="connsiteY44" fmla="*/ 22581 h 767715"/>
              <a:gd name="connsiteX45" fmla="*/ 5494261 w 5547360"/>
              <a:gd name="connsiteY45" fmla="*/ 26264 h 767715"/>
              <a:gd name="connsiteX46" fmla="*/ 5499265 w 5547360"/>
              <a:gd name="connsiteY46" fmla="*/ 30188 h 767715"/>
              <a:gd name="connsiteX47" fmla="*/ 5504053 w 5547360"/>
              <a:gd name="connsiteY47" fmla="*/ 34341 h 767715"/>
              <a:gd name="connsiteX48" fmla="*/ 5508638 w 5547360"/>
              <a:gd name="connsiteY48" fmla="*/ 38710 h 767715"/>
              <a:gd name="connsiteX49" fmla="*/ 5513019 w 5547360"/>
              <a:gd name="connsiteY49" fmla="*/ 43307 h 767715"/>
              <a:gd name="connsiteX50" fmla="*/ 5517172 w 5547360"/>
              <a:gd name="connsiteY50" fmla="*/ 48095 h 767715"/>
              <a:gd name="connsiteX51" fmla="*/ 5521096 w 5547360"/>
              <a:gd name="connsiteY51" fmla="*/ 53099 h 767715"/>
              <a:gd name="connsiteX52" fmla="*/ 5524779 w 5547360"/>
              <a:gd name="connsiteY52" fmla="*/ 58280 h 767715"/>
              <a:gd name="connsiteX53" fmla="*/ 5528221 w 5547360"/>
              <a:gd name="connsiteY53" fmla="*/ 63640 h 767715"/>
              <a:gd name="connsiteX54" fmla="*/ 5531409 w 5547360"/>
              <a:gd name="connsiteY54" fmla="*/ 69177 h 767715"/>
              <a:gd name="connsiteX55" fmla="*/ 5534317 w 5547360"/>
              <a:gd name="connsiteY55" fmla="*/ 74879 h 767715"/>
              <a:gd name="connsiteX56" fmla="*/ 5536971 w 5547360"/>
              <a:gd name="connsiteY56" fmla="*/ 80734 h 767715"/>
              <a:gd name="connsiteX57" fmla="*/ 5539334 w 5547360"/>
              <a:gd name="connsiteY57" fmla="*/ 86741 h 767715"/>
              <a:gd name="connsiteX58" fmla="*/ 5541416 w 5547360"/>
              <a:gd name="connsiteY58" fmla="*/ 92888 h 767715"/>
              <a:gd name="connsiteX59" fmla="*/ 5543194 w 5547360"/>
              <a:gd name="connsiteY59" fmla="*/ 99162 h 767715"/>
              <a:gd name="connsiteX60" fmla="*/ 5544680 w 5547360"/>
              <a:gd name="connsiteY60" fmla="*/ 105550 h 767715"/>
              <a:gd name="connsiteX61" fmla="*/ 5545836 w 5547360"/>
              <a:gd name="connsiteY61" fmla="*/ 112065 h 767715"/>
              <a:gd name="connsiteX62" fmla="*/ 5546674 w 5547360"/>
              <a:gd name="connsiteY62" fmla="*/ 118682 h 767715"/>
              <a:gd name="connsiteX63" fmla="*/ 5547195 w 5547360"/>
              <a:gd name="connsiteY63" fmla="*/ 125387 h 767715"/>
              <a:gd name="connsiteX64" fmla="*/ 5547360 w 5547360"/>
              <a:gd name="connsiteY64" fmla="*/ 132105 h 767715"/>
              <a:gd name="connsiteX65" fmla="*/ 5547360 w 5547360"/>
              <a:gd name="connsiteY65" fmla="*/ 635610 h 767715"/>
              <a:gd name="connsiteX66" fmla="*/ 5547195 w 5547360"/>
              <a:gd name="connsiteY66" fmla="*/ 642328 h 767715"/>
              <a:gd name="connsiteX67" fmla="*/ 5546674 w 5547360"/>
              <a:gd name="connsiteY67" fmla="*/ 649033 h 767715"/>
              <a:gd name="connsiteX68" fmla="*/ 5545836 w 5547360"/>
              <a:gd name="connsiteY68" fmla="*/ 655650 h 767715"/>
              <a:gd name="connsiteX69" fmla="*/ 5544680 w 5547360"/>
              <a:gd name="connsiteY69" fmla="*/ 662165 h 767715"/>
              <a:gd name="connsiteX70" fmla="*/ 5543194 w 5547360"/>
              <a:gd name="connsiteY70" fmla="*/ 668553 h 767715"/>
              <a:gd name="connsiteX71" fmla="*/ 5541416 w 5547360"/>
              <a:gd name="connsiteY71" fmla="*/ 674827 h 767715"/>
              <a:gd name="connsiteX72" fmla="*/ 5539334 w 5547360"/>
              <a:gd name="connsiteY72" fmla="*/ 680974 h 767715"/>
              <a:gd name="connsiteX73" fmla="*/ 5536971 w 5547360"/>
              <a:gd name="connsiteY73" fmla="*/ 686981 h 767715"/>
              <a:gd name="connsiteX74" fmla="*/ 5534317 w 5547360"/>
              <a:gd name="connsiteY74" fmla="*/ 692836 h 767715"/>
              <a:gd name="connsiteX75" fmla="*/ 5531409 w 5547360"/>
              <a:gd name="connsiteY75" fmla="*/ 698538 h 767715"/>
              <a:gd name="connsiteX76" fmla="*/ 5528221 w 5547360"/>
              <a:gd name="connsiteY76" fmla="*/ 704075 h 767715"/>
              <a:gd name="connsiteX77" fmla="*/ 5524779 w 5547360"/>
              <a:gd name="connsiteY77" fmla="*/ 709435 h 767715"/>
              <a:gd name="connsiteX78" fmla="*/ 5521096 w 5547360"/>
              <a:gd name="connsiteY78" fmla="*/ 714616 h 767715"/>
              <a:gd name="connsiteX79" fmla="*/ 5517172 w 5547360"/>
              <a:gd name="connsiteY79" fmla="*/ 719620 h 767715"/>
              <a:gd name="connsiteX80" fmla="*/ 5513019 w 5547360"/>
              <a:gd name="connsiteY80" fmla="*/ 724408 h 767715"/>
              <a:gd name="connsiteX81" fmla="*/ 5508638 w 5547360"/>
              <a:gd name="connsiteY81" fmla="*/ 729005 h 767715"/>
              <a:gd name="connsiteX82" fmla="*/ 5504053 w 5547360"/>
              <a:gd name="connsiteY82" fmla="*/ 733374 h 767715"/>
              <a:gd name="connsiteX83" fmla="*/ 5499265 w 5547360"/>
              <a:gd name="connsiteY83" fmla="*/ 737527 h 767715"/>
              <a:gd name="connsiteX84" fmla="*/ 5494261 w 5547360"/>
              <a:gd name="connsiteY84" fmla="*/ 741451 h 767715"/>
              <a:gd name="connsiteX85" fmla="*/ 5489080 w 5547360"/>
              <a:gd name="connsiteY85" fmla="*/ 745134 h 767715"/>
              <a:gd name="connsiteX86" fmla="*/ 5483720 w 5547360"/>
              <a:gd name="connsiteY86" fmla="*/ 748576 h 767715"/>
              <a:gd name="connsiteX87" fmla="*/ 5478183 w 5547360"/>
              <a:gd name="connsiteY87" fmla="*/ 751764 h 767715"/>
              <a:gd name="connsiteX88" fmla="*/ 5472481 w 5547360"/>
              <a:gd name="connsiteY88" fmla="*/ 754672 h 767715"/>
              <a:gd name="connsiteX89" fmla="*/ 5466626 w 5547360"/>
              <a:gd name="connsiteY89" fmla="*/ 757326 h 767715"/>
              <a:gd name="connsiteX90" fmla="*/ 5460619 w 5547360"/>
              <a:gd name="connsiteY90" fmla="*/ 759689 h 767715"/>
              <a:gd name="connsiteX91" fmla="*/ 5454472 w 5547360"/>
              <a:gd name="connsiteY91" fmla="*/ 761771 h 767715"/>
              <a:gd name="connsiteX92" fmla="*/ 5448198 w 5547360"/>
              <a:gd name="connsiteY92" fmla="*/ 763549 h 767715"/>
              <a:gd name="connsiteX93" fmla="*/ 5441810 w 5547360"/>
              <a:gd name="connsiteY93" fmla="*/ 765035 h 767715"/>
              <a:gd name="connsiteX94" fmla="*/ 5435295 w 5547360"/>
              <a:gd name="connsiteY94" fmla="*/ 766191 h 767715"/>
              <a:gd name="connsiteX95" fmla="*/ 5428678 w 5547360"/>
              <a:gd name="connsiteY95" fmla="*/ 767029 h 767715"/>
              <a:gd name="connsiteX96" fmla="*/ 5421973 w 5547360"/>
              <a:gd name="connsiteY96" fmla="*/ 767550 h 767715"/>
              <a:gd name="connsiteX97" fmla="*/ 5415255 w 5547360"/>
              <a:gd name="connsiteY97" fmla="*/ 767715 h 767715"/>
              <a:gd name="connsiteX98" fmla="*/ 132105 w 5547360"/>
              <a:gd name="connsiteY98" fmla="*/ 767715 h 767715"/>
              <a:gd name="connsiteX99" fmla="*/ 125387 w 5547360"/>
              <a:gd name="connsiteY99" fmla="*/ 767550 h 767715"/>
              <a:gd name="connsiteX100" fmla="*/ 118682 w 5547360"/>
              <a:gd name="connsiteY100" fmla="*/ 767029 h 767715"/>
              <a:gd name="connsiteX101" fmla="*/ 112065 w 5547360"/>
              <a:gd name="connsiteY101" fmla="*/ 766191 h 767715"/>
              <a:gd name="connsiteX102" fmla="*/ 105550 w 5547360"/>
              <a:gd name="connsiteY102" fmla="*/ 765035 h 767715"/>
              <a:gd name="connsiteX103" fmla="*/ 99162 w 5547360"/>
              <a:gd name="connsiteY103" fmla="*/ 763549 h 767715"/>
              <a:gd name="connsiteX104" fmla="*/ 92888 w 5547360"/>
              <a:gd name="connsiteY104" fmla="*/ 761771 h 767715"/>
              <a:gd name="connsiteX105" fmla="*/ 86741 w 5547360"/>
              <a:gd name="connsiteY105" fmla="*/ 759689 h 767715"/>
              <a:gd name="connsiteX106" fmla="*/ 80734 w 5547360"/>
              <a:gd name="connsiteY106" fmla="*/ 757326 h 767715"/>
              <a:gd name="connsiteX107" fmla="*/ 74879 w 5547360"/>
              <a:gd name="connsiteY107" fmla="*/ 754672 h 767715"/>
              <a:gd name="connsiteX108" fmla="*/ 69177 w 5547360"/>
              <a:gd name="connsiteY108" fmla="*/ 751764 h 767715"/>
              <a:gd name="connsiteX109" fmla="*/ 63640 w 5547360"/>
              <a:gd name="connsiteY109" fmla="*/ 748576 h 767715"/>
              <a:gd name="connsiteX110" fmla="*/ 58280 w 5547360"/>
              <a:gd name="connsiteY110" fmla="*/ 745134 h 767715"/>
              <a:gd name="connsiteX111" fmla="*/ 53099 w 5547360"/>
              <a:gd name="connsiteY111" fmla="*/ 741451 h 767715"/>
              <a:gd name="connsiteX112" fmla="*/ 48095 w 5547360"/>
              <a:gd name="connsiteY112" fmla="*/ 737527 h 767715"/>
              <a:gd name="connsiteX113" fmla="*/ 43307 w 5547360"/>
              <a:gd name="connsiteY113" fmla="*/ 733374 h 767715"/>
              <a:gd name="connsiteX114" fmla="*/ 38710 w 5547360"/>
              <a:gd name="connsiteY114" fmla="*/ 729005 h 767715"/>
              <a:gd name="connsiteX115" fmla="*/ 34341 w 5547360"/>
              <a:gd name="connsiteY115" fmla="*/ 724408 h 767715"/>
              <a:gd name="connsiteX116" fmla="*/ 30188 w 5547360"/>
              <a:gd name="connsiteY116" fmla="*/ 719620 h 767715"/>
              <a:gd name="connsiteX117" fmla="*/ 26264 w 5547360"/>
              <a:gd name="connsiteY117" fmla="*/ 714616 h 767715"/>
              <a:gd name="connsiteX118" fmla="*/ 22581 w 5547360"/>
              <a:gd name="connsiteY118" fmla="*/ 709435 h 767715"/>
              <a:gd name="connsiteX119" fmla="*/ 19139 w 5547360"/>
              <a:gd name="connsiteY119" fmla="*/ 704075 h 767715"/>
              <a:gd name="connsiteX120" fmla="*/ 15951 w 5547360"/>
              <a:gd name="connsiteY120" fmla="*/ 698538 h 767715"/>
              <a:gd name="connsiteX121" fmla="*/ 13043 w 5547360"/>
              <a:gd name="connsiteY121" fmla="*/ 692836 h 767715"/>
              <a:gd name="connsiteX122" fmla="*/ 10389 w 5547360"/>
              <a:gd name="connsiteY122" fmla="*/ 686981 h 767715"/>
              <a:gd name="connsiteX123" fmla="*/ 8026 w 5547360"/>
              <a:gd name="connsiteY123" fmla="*/ 680974 h 767715"/>
              <a:gd name="connsiteX124" fmla="*/ 5944 w 5547360"/>
              <a:gd name="connsiteY124" fmla="*/ 674827 h 767715"/>
              <a:gd name="connsiteX125" fmla="*/ 4166 w 5547360"/>
              <a:gd name="connsiteY125" fmla="*/ 668553 h 767715"/>
              <a:gd name="connsiteX126" fmla="*/ 2680 w 5547360"/>
              <a:gd name="connsiteY126" fmla="*/ 662165 h 767715"/>
              <a:gd name="connsiteX127" fmla="*/ 1524 w 5547360"/>
              <a:gd name="connsiteY127" fmla="*/ 655650 h 767715"/>
              <a:gd name="connsiteX128" fmla="*/ 686 w 5547360"/>
              <a:gd name="connsiteY128" fmla="*/ 649033 h 767715"/>
              <a:gd name="connsiteX129" fmla="*/ 165 w 5547360"/>
              <a:gd name="connsiteY129" fmla="*/ 642328 h 767715"/>
              <a:gd name="connsiteX130" fmla="*/ 0 w 5547360"/>
              <a:gd name="connsiteY130" fmla="*/ 635610 h 767715"/>
              <a:gd name="connsiteX131" fmla="*/ 0 w 5547360"/>
              <a:gd name="connsiteY131" fmla="*/ 132105 h 767715"/>
              <a:gd name="connsiteX132" fmla="*/ 165 w 5547360"/>
              <a:gd name="connsiteY132" fmla="*/ 125387 h 767715"/>
              <a:gd name="connsiteX134" fmla="*/ 12700 w 5547360"/>
              <a:gd name="connsiteY134" fmla="*/ 132347 h 767715"/>
              <a:gd name="connsiteX135" fmla="*/ 12700 w 5547360"/>
              <a:gd name="connsiteY135" fmla="*/ 132194 h 767715"/>
              <a:gd name="connsiteX136" fmla="*/ 12700 w 5547360"/>
              <a:gd name="connsiteY136" fmla="*/ 635521 h 767715"/>
              <a:gd name="connsiteX137" fmla="*/ 12700 w 5547360"/>
              <a:gd name="connsiteY137" fmla="*/ 635368 h 767715"/>
              <a:gd name="connsiteX138" fmla="*/ 12865 w 5547360"/>
              <a:gd name="connsiteY138" fmla="*/ 641845 h 767715"/>
              <a:gd name="connsiteX139" fmla="*/ 12840 w 5547360"/>
              <a:gd name="connsiteY139" fmla="*/ 641515 h 767715"/>
              <a:gd name="connsiteX140" fmla="*/ 13335 w 5547360"/>
              <a:gd name="connsiteY140" fmla="*/ 647916 h 767715"/>
              <a:gd name="connsiteX141" fmla="*/ 13297 w 5547360"/>
              <a:gd name="connsiteY141" fmla="*/ 647598 h 767715"/>
              <a:gd name="connsiteX142" fmla="*/ 14097 w 5547360"/>
              <a:gd name="connsiteY142" fmla="*/ 653885 h 767715"/>
              <a:gd name="connsiteX143" fmla="*/ 14046 w 5547360"/>
              <a:gd name="connsiteY143" fmla="*/ 653580 h 767715"/>
              <a:gd name="connsiteX144" fmla="*/ 15164 w 5547360"/>
              <a:gd name="connsiteY144" fmla="*/ 659765 h 767715"/>
              <a:gd name="connsiteX145" fmla="*/ 15088 w 5547360"/>
              <a:gd name="connsiteY145" fmla="*/ 659460 h 767715"/>
              <a:gd name="connsiteX146" fmla="*/ 16497 w 5547360"/>
              <a:gd name="connsiteY146" fmla="*/ 665543 h 767715"/>
              <a:gd name="connsiteX147" fmla="*/ 16421 w 5547360"/>
              <a:gd name="connsiteY147" fmla="*/ 665239 h 767715"/>
              <a:gd name="connsiteX148" fmla="*/ 18110 w 5547360"/>
              <a:gd name="connsiteY148" fmla="*/ 671208 h 767715"/>
              <a:gd name="connsiteX149" fmla="*/ 18021 w 5547360"/>
              <a:gd name="connsiteY149" fmla="*/ 670916 h 767715"/>
              <a:gd name="connsiteX150" fmla="*/ 20003 w 5547360"/>
              <a:gd name="connsiteY150" fmla="*/ 676758 h 767715"/>
              <a:gd name="connsiteX151" fmla="*/ 19888 w 5547360"/>
              <a:gd name="connsiteY151" fmla="*/ 676465 h 767715"/>
              <a:gd name="connsiteX152" fmla="*/ 22149 w 5547360"/>
              <a:gd name="connsiteY152" fmla="*/ 682181 h 767715"/>
              <a:gd name="connsiteX153" fmla="*/ 22022 w 5547360"/>
              <a:gd name="connsiteY153" fmla="*/ 681888 h 767715"/>
              <a:gd name="connsiteX154" fmla="*/ 24549 w 5547360"/>
              <a:gd name="connsiteY154" fmla="*/ 687464 h 767715"/>
              <a:gd name="connsiteX155" fmla="*/ 24409 w 5547360"/>
              <a:gd name="connsiteY155" fmla="*/ 687184 h 767715"/>
              <a:gd name="connsiteX156" fmla="*/ 27191 w 5547360"/>
              <a:gd name="connsiteY156" fmla="*/ 692620 h 767715"/>
              <a:gd name="connsiteX157" fmla="*/ 27038 w 5547360"/>
              <a:gd name="connsiteY157" fmla="*/ 692340 h 767715"/>
              <a:gd name="connsiteX158" fmla="*/ 30074 w 5547360"/>
              <a:gd name="connsiteY158" fmla="*/ 697611 h 767715"/>
              <a:gd name="connsiteX159" fmla="*/ 29909 w 5547360"/>
              <a:gd name="connsiteY159" fmla="*/ 697357 h 767715"/>
              <a:gd name="connsiteX160" fmla="*/ 33185 w 5547360"/>
              <a:gd name="connsiteY160" fmla="*/ 702462 h 767715"/>
              <a:gd name="connsiteX161" fmla="*/ 33020 w 5547360"/>
              <a:gd name="connsiteY161" fmla="*/ 702208 h 767715"/>
              <a:gd name="connsiteX162" fmla="*/ 36525 w 5547360"/>
              <a:gd name="connsiteY162" fmla="*/ 707136 h 767715"/>
              <a:gd name="connsiteX163" fmla="*/ 36347 w 5547360"/>
              <a:gd name="connsiteY163" fmla="*/ 706895 h 767715"/>
              <a:gd name="connsiteX164" fmla="*/ 40081 w 5547360"/>
              <a:gd name="connsiteY164" fmla="*/ 711644 h 767715"/>
              <a:gd name="connsiteX165" fmla="*/ 39891 w 5547360"/>
              <a:gd name="connsiteY165" fmla="*/ 711416 h 767715"/>
              <a:gd name="connsiteX166" fmla="*/ 43840 w 5547360"/>
              <a:gd name="connsiteY166" fmla="*/ 715975 h 767715"/>
              <a:gd name="connsiteX167" fmla="*/ 43637 w 5547360"/>
              <a:gd name="connsiteY167" fmla="*/ 715759 h 767715"/>
              <a:gd name="connsiteX168" fmla="*/ 47803 w 5547360"/>
              <a:gd name="connsiteY168" fmla="*/ 720128 h 767715"/>
              <a:gd name="connsiteX169" fmla="*/ 47587 w 5547360"/>
              <a:gd name="connsiteY169" fmla="*/ 719912 h 767715"/>
              <a:gd name="connsiteX170" fmla="*/ 51956 w 5547360"/>
              <a:gd name="connsiteY170" fmla="*/ 724078 h 767715"/>
              <a:gd name="connsiteX171" fmla="*/ 51740 w 5547360"/>
              <a:gd name="connsiteY171" fmla="*/ 723875 h 767715"/>
              <a:gd name="connsiteX172" fmla="*/ 56299 w 5547360"/>
              <a:gd name="connsiteY172" fmla="*/ 727824 h 767715"/>
              <a:gd name="connsiteX173" fmla="*/ 56070 w 5547360"/>
              <a:gd name="connsiteY173" fmla="*/ 727634 h 767715"/>
              <a:gd name="connsiteX174" fmla="*/ 60820 w 5547360"/>
              <a:gd name="connsiteY174" fmla="*/ 731368 h 767715"/>
              <a:gd name="connsiteX175" fmla="*/ 60579 w 5547360"/>
              <a:gd name="connsiteY175" fmla="*/ 731190 h 767715"/>
              <a:gd name="connsiteX176" fmla="*/ 65507 w 5547360"/>
              <a:gd name="connsiteY176" fmla="*/ 734695 h 767715"/>
              <a:gd name="connsiteX177" fmla="*/ 65253 w 5547360"/>
              <a:gd name="connsiteY177" fmla="*/ 734530 h 767715"/>
              <a:gd name="connsiteX178" fmla="*/ 70358 w 5547360"/>
              <a:gd name="connsiteY178" fmla="*/ 737806 h 767715"/>
              <a:gd name="connsiteX179" fmla="*/ 70104 w 5547360"/>
              <a:gd name="connsiteY179" fmla="*/ 737641 h 767715"/>
              <a:gd name="connsiteX180" fmla="*/ 75374 w 5547360"/>
              <a:gd name="connsiteY180" fmla="*/ 740677 h 767715"/>
              <a:gd name="connsiteX181" fmla="*/ 75095 w 5547360"/>
              <a:gd name="connsiteY181" fmla="*/ 740524 h 767715"/>
              <a:gd name="connsiteX182" fmla="*/ 80531 w 5547360"/>
              <a:gd name="connsiteY182" fmla="*/ 743306 h 767715"/>
              <a:gd name="connsiteX183" fmla="*/ 80251 w 5547360"/>
              <a:gd name="connsiteY183" fmla="*/ 743166 h 767715"/>
              <a:gd name="connsiteX184" fmla="*/ 85827 w 5547360"/>
              <a:gd name="connsiteY184" fmla="*/ 745693 h 767715"/>
              <a:gd name="connsiteX185" fmla="*/ 85535 w 5547360"/>
              <a:gd name="connsiteY185" fmla="*/ 745566 h 767715"/>
              <a:gd name="connsiteX186" fmla="*/ 91249 w 5547360"/>
              <a:gd name="connsiteY186" fmla="*/ 747827 h 767715"/>
              <a:gd name="connsiteX187" fmla="*/ 90957 w 5547360"/>
              <a:gd name="connsiteY187" fmla="*/ 747712 h 767715"/>
              <a:gd name="connsiteX188" fmla="*/ 96799 w 5547360"/>
              <a:gd name="connsiteY188" fmla="*/ 749694 h 767715"/>
              <a:gd name="connsiteX189" fmla="*/ 96507 w 5547360"/>
              <a:gd name="connsiteY189" fmla="*/ 749605 h 767715"/>
              <a:gd name="connsiteX190" fmla="*/ 102476 w 5547360"/>
              <a:gd name="connsiteY190" fmla="*/ 751294 h 767715"/>
              <a:gd name="connsiteX191" fmla="*/ 102172 w 5547360"/>
              <a:gd name="connsiteY191" fmla="*/ 751218 h 767715"/>
              <a:gd name="connsiteX192" fmla="*/ 108255 w 5547360"/>
              <a:gd name="connsiteY192" fmla="*/ 752615 h 767715"/>
              <a:gd name="connsiteX193" fmla="*/ 107950 w 5547360"/>
              <a:gd name="connsiteY193" fmla="*/ 752551 h 767715"/>
              <a:gd name="connsiteX194" fmla="*/ 114135 w 5547360"/>
              <a:gd name="connsiteY194" fmla="*/ 753669 h 767715"/>
              <a:gd name="connsiteX195" fmla="*/ 113830 w 5547360"/>
              <a:gd name="connsiteY195" fmla="*/ 753618 h 767715"/>
              <a:gd name="connsiteX196" fmla="*/ 120117 w 5547360"/>
              <a:gd name="connsiteY196" fmla="*/ 754418 h 767715"/>
              <a:gd name="connsiteX197" fmla="*/ 119799 w 5547360"/>
              <a:gd name="connsiteY197" fmla="*/ 754380 h 767715"/>
              <a:gd name="connsiteX198" fmla="*/ 126200 w 5547360"/>
              <a:gd name="connsiteY198" fmla="*/ 754875 h 767715"/>
              <a:gd name="connsiteX199" fmla="*/ 125870 w 5547360"/>
              <a:gd name="connsiteY199" fmla="*/ 754850 h 767715"/>
              <a:gd name="connsiteX200" fmla="*/ 132347 w 5547360"/>
              <a:gd name="connsiteY200" fmla="*/ 755015 h 767715"/>
              <a:gd name="connsiteX201" fmla="*/ 132194 w 5547360"/>
              <a:gd name="connsiteY201" fmla="*/ 755015 h 767715"/>
              <a:gd name="connsiteX202" fmla="*/ 5415166 w 5547360"/>
              <a:gd name="connsiteY202" fmla="*/ 755015 h 767715"/>
              <a:gd name="connsiteX203" fmla="*/ 5415013 w 5547360"/>
              <a:gd name="connsiteY203" fmla="*/ 755015 h 767715"/>
              <a:gd name="connsiteX204" fmla="*/ 5421490 w 5547360"/>
              <a:gd name="connsiteY204" fmla="*/ 754850 h 767715"/>
              <a:gd name="connsiteX205" fmla="*/ 5421160 w 5547360"/>
              <a:gd name="connsiteY205" fmla="*/ 754875 h 767715"/>
              <a:gd name="connsiteX206" fmla="*/ 5427561 w 5547360"/>
              <a:gd name="connsiteY206" fmla="*/ 754380 h 767715"/>
              <a:gd name="connsiteX207" fmla="*/ 5427244 w 5547360"/>
              <a:gd name="connsiteY207" fmla="*/ 754418 h 767715"/>
              <a:gd name="connsiteX208" fmla="*/ 5433530 w 5547360"/>
              <a:gd name="connsiteY208" fmla="*/ 753618 h 767715"/>
              <a:gd name="connsiteX209" fmla="*/ 5433225 w 5547360"/>
              <a:gd name="connsiteY209" fmla="*/ 753669 h 767715"/>
              <a:gd name="connsiteX210" fmla="*/ 5439410 w 5547360"/>
              <a:gd name="connsiteY210" fmla="*/ 752551 h 767715"/>
              <a:gd name="connsiteX211" fmla="*/ 5439105 w 5547360"/>
              <a:gd name="connsiteY211" fmla="*/ 752615 h 767715"/>
              <a:gd name="connsiteX212" fmla="*/ 5445189 w 5547360"/>
              <a:gd name="connsiteY212" fmla="*/ 751218 h 767715"/>
              <a:gd name="connsiteX213" fmla="*/ 5444884 w 5547360"/>
              <a:gd name="connsiteY213" fmla="*/ 751294 h 767715"/>
              <a:gd name="connsiteX214" fmla="*/ 5450853 w 5547360"/>
              <a:gd name="connsiteY214" fmla="*/ 749605 h 767715"/>
              <a:gd name="connsiteX215" fmla="*/ 5450561 w 5547360"/>
              <a:gd name="connsiteY215" fmla="*/ 749694 h 767715"/>
              <a:gd name="connsiteX216" fmla="*/ 5456403 w 5547360"/>
              <a:gd name="connsiteY216" fmla="*/ 747712 h 767715"/>
              <a:gd name="connsiteX217" fmla="*/ 5456110 w 5547360"/>
              <a:gd name="connsiteY217" fmla="*/ 747827 h 767715"/>
              <a:gd name="connsiteX218" fmla="*/ 5461826 w 5547360"/>
              <a:gd name="connsiteY218" fmla="*/ 745566 h 767715"/>
              <a:gd name="connsiteX219" fmla="*/ 5461533 w 5547360"/>
              <a:gd name="connsiteY219" fmla="*/ 745693 h 767715"/>
              <a:gd name="connsiteX220" fmla="*/ 5467109 w 5547360"/>
              <a:gd name="connsiteY220" fmla="*/ 743166 h 767715"/>
              <a:gd name="connsiteX221" fmla="*/ 5466829 w 5547360"/>
              <a:gd name="connsiteY221" fmla="*/ 743306 h 767715"/>
              <a:gd name="connsiteX222" fmla="*/ 5472265 w 5547360"/>
              <a:gd name="connsiteY222" fmla="*/ 740524 h 767715"/>
              <a:gd name="connsiteX223" fmla="*/ 5471985 w 5547360"/>
              <a:gd name="connsiteY223" fmla="*/ 740677 h 767715"/>
              <a:gd name="connsiteX224" fmla="*/ 5477256 w 5547360"/>
              <a:gd name="connsiteY224" fmla="*/ 737641 h 767715"/>
              <a:gd name="connsiteX225" fmla="*/ 5477002 w 5547360"/>
              <a:gd name="connsiteY225" fmla="*/ 737806 h 767715"/>
              <a:gd name="connsiteX226" fmla="*/ 5482107 w 5547360"/>
              <a:gd name="connsiteY226" fmla="*/ 734530 h 767715"/>
              <a:gd name="connsiteX227" fmla="*/ 5481853 w 5547360"/>
              <a:gd name="connsiteY227" fmla="*/ 734695 h 767715"/>
              <a:gd name="connsiteX228" fmla="*/ 5486781 w 5547360"/>
              <a:gd name="connsiteY228" fmla="*/ 731190 h 767715"/>
              <a:gd name="connsiteX229" fmla="*/ 5486540 w 5547360"/>
              <a:gd name="connsiteY229" fmla="*/ 731368 h 767715"/>
              <a:gd name="connsiteX230" fmla="*/ 5491290 w 5547360"/>
              <a:gd name="connsiteY230" fmla="*/ 727634 h 767715"/>
              <a:gd name="connsiteX231" fmla="*/ 5491061 w 5547360"/>
              <a:gd name="connsiteY231" fmla="*/ 727824 h 767715"/>
              <a:gd name="connsiteX232" fmla="*/ 5495620 w 5547360"/>
              <a:gd name="connsiteY232" fmla="*/ 723875 h 767715"/>
              <a:gd name="connsiteX233" fmla="*/ 5495404 w 5547360"/>
              <a:gd name="connsiteY233" fmla="*/ 724078 h 767715"/>
              <a:gd name="connsiteX234" fmla="*/ 5499773 w 5547360"/>
              <a:gd name="connsiteY234" fmla="*/ 719912 h 767715"/>
              <a:gd name="connsiteX235" fmla="*/ 5499557 w 5547360"/>
              <a:gd name="connsiteY235" fmla="*/ 720128 h 767715"/>
              <a:gd name="connsiteX236" fmla="*/ 5503723 w 5547360"/>
              <a:gd name="connsiteY236" fmla="*/ 715759 h 767715"/>
              <a:gd name="connsiteX237" fmla="*/ 5503519 w 5547360"/>
              <a:gd name="connsiteY237" fmla="*/ 715975 h 767715"/>
              <a:gd name="connsiteX238" fmla="*/ 5507469 w 5547360"/>
              <a:gd name="connsiteY238" fmla="*/ 711416 h 767715"/>
              <a:gd name="connsiteX239" fmla="*/ 5507279 w 5547360"/>
              <a:gd name="connsiteY239" fmla="*/ 711644 h 767715"/>
              <a:gd name="connsiteX240" fmla="*/ 5511012 w 5547360"/>
              <a:gd name="connsiteY240" fmla="*/ 706895 h 767715"/>
              <a:gd name="connsiteX241" fmla="*/ 5510835 w 5547360"/>
              <a:gd name="connsiteY241" fmla="*/ 707136 h 767715"/>
              <a:gd name="connsiteX242" fmla="*/ 5514340 w 5547360"/>
              <a:gd name="connsiteY242" fmla="*/ 702208 h 767715"/>
              <a:gd name="connsiteX243" fmla="*/ 5514175 w 5547360"/>
              <a:gd name="connsiteY243" fmla="*/ 702462 h 767715"/>
              <a:gd name="connsiteX244" fmla="*/ 5517452 w 5547360"/>
              <a:gd name="connsiteY244" fmla="*/ 697357 h 767715"/>
              <a:gd name="connsiteX245" fmla="*/ 5517286 w 5547360"/>
              <a:gd name="connsiteY245" fmla="*/ 697611 h 767715"/>
              <a:gd name="connsiteX246" fmla="*/ 5520322 w 5547360"/>
              <a:gd name="connsiteY246" fmla="*/ 692340 h 767715"/>
              <a:gd name="connsiteX247" fmla="*/ 5520169 w 5547360"/>
              <a:gd name="connsiteY247" fmla="*/ 692620 h 767715"/>
              <a:gd name="connsiteX248" fmla="*/ 5522950 w 5547360"/>
              <a:gd name="connsiteY248" fmla="*/ 687184 h 767715"/>
              <a:gd name="connsiteX249" fmla="*/ 5522811 w 5547360"/>
              <a:gd name="connsiteY249" fmla="*/ 687464 h 767715"/>
              <a:gd name="connsiteX250" fmla="*/ 5525338 w 5547360"/>
              <a:gd name="connsiteY250" fmla="*/ 681888 h 767715"/>
              <a:gd name="connsiteX251" fmla="*/ 5525211 w 5547360"/>
              <a:gd name="connsiteY251" fmla="*/ 682181 h 767715"/>
              <a:gd name="connsiteX252" fmla="*/ 5527472 w 5547360"/>
              <a:gd name="connsiteY252" fmla="*/ 676465 h 767715"/>
              <a:gd name="connsiteX253" fmla="*/ 5527358 w 5547360"/>
              <a:gd name="connsiteY253" fmla="*/ 676758 h 767715"/>
              <a:gd name="connsiteX254" fmla="*/ 5529339 w 5547360"/>
              <a:gd name="connsiteY254" fmla="*/ 670916 h 767715"/>
              <a:gd name="connsiteX255" fmla="*/ 5529250 w 5547360"/>
              <a:gd name="connsiteY255" fmla="*/ 671208 h 767715"/>
              <a:gd name="connsiteX256" fmla="*/ 5530939 w 5547360"/>
              <a:gd name="connsiteY256" fmla="*/ 665239 h 767715"/>
              <a:gd name="connsiteX257" fmla="*/ 5530863 w 5547360"/>
              <a:gd name="connsiteY257" fmla="*/ 665543 h 767715"/>
              <a:gd name="connsiteX258" fmla="*/ 5532272 w 5547360"/>
              <a:gd name="connsiteY258" fmla="*/ 659460 h 767715"/>
              <a:gd name="connsiteX259" fmla="*/ 5532196 w 5547360"/>
              <a:gd name="connsiteY259" fmla="*/ 659765 h 767715"/>
              <a:gd name="connsiteX260" fmla="*/ 5533314 w 5547360"/>
              <a:gd name="connsiteY260" fmla="*/ 653580 h 767715"/>
              <a:gd name="connsiteX261" fmla="*/ 5533263 w 5547360"/>
              <a:gd name="connsiteY261" fmla="*/ 653885 h 767715"/>
              <a:gd name="connsiteX262" fmla="*/ 5534063 w 5547360"/>
              <a:gd name="connsiteY262" fmla="*/ 647598 h 767715"/>
              <a:gd name="connsiteX263" fmla="*/ 5534025 w 5547360"/>
              <a:gd name="connsiteY263" fmla="*/ 647916 h 767715"/>
              <a:gd name="connsiteX264" fmla="*/ 5534520 w 5547360"/>
              <a:gd name="connsiteY264" fmla="*/ 641515 h 767715"/>
              <a:gd name="connsiteX265" fmla="*/ 5534495 w 5547360"/>
              <a:gd name="connsiteY265" fmla="*/ 641845 h 767715"/>
              <a:gd name="connsiteX266" fmla="*/ 5534660 w 5547360"/>
              <a:gd name="connsiteY266" fmla="*/ 635368 h 767715"/>
              <a:gd name="connsiteX267" fmla="*/ 5534660 w 5547360"/>
              <a:gd name="connsiteY267" fmla="*/ 635521 h 767715"/>
              <a:gd name="connsiteX268" fmla="*/ 5534660 w 5547360"/>
              <a:gd name="connsiteY268" fmla="*/ 132194 h 767715"/>
              <a:gd name="connsiteX269" fmla="*/ 5534660 w 5547360"/>
              <a:gd name="connsiteY269" fmla="*/ 132347 h 767715"/>
              <a:gd name="connsiteX270" fmla="*/ 5534495 w 5547360"/>
              <a:gd name="connsiteY270" fmla="*/ 125870 h 767715"/>
              <a:gd name="connsiteX271" fmla="*/ 5534520 w 5547360"/>
              <a:gd name="connsiteY271" fmla="*/ 126200 h 767715"/>
              <a:gd name="connsiteX272" fmla="*/ 5534025 w 5547360"/>
              <a:gd name="connsiteY272" fmla="*/ 119799 h 767715"/>
              <a:gd name="connsiteX273" fmla="*/ 5534063 w 5547360"/>
              <a:gd name="connsiteY273" fmla="*/ 120117 h 767715"/>
              <a:gd name="connsiteX274" fmla="*/ 5533263 w 5547360"/>
              <a:gd name="connsiteY274" fmla="*/ 113830 h 767715"/>
              <a:gd name="connsiteX275" fmla="*/ 5533314 w 5547360"/>
              <a:gd name="connsiteY275" fmla="*/ 114135 h 767715"/>
              <a:gd name="connsiteX276" fmla="*/ 5532196 w 5547360"/>
              <a:gd name="connsiteY276" fmla="*/ 107950 h 767715"/>
              <a:gd name="connsiteX277" fmla="*/ 5532272 w 5547360"/>
              <a:gd name="connsiteY277" fmla="*/ 108255 h 767715"/>
              <a:gd name="connsiteX278" fmla="*/ 5530863 w 5547360"/>
              <a:gd name="connsiteY278" fmla="*/ 102172 h 767715"/>
              <a:gd name="connsiteX279" fmla="*/ 5530939 w 5547360"/>
              <a:gd name="connsiteY279" fmla="*/ 102476 h 767715"/>
              <a:gd name="connsiteX280" fmla="*/ 5529250 w 5547360"/>
              <a:gd name="connsiteY280" fmla="*/ 96507 h 767715"/>
              <a:gd name="connsiteX281" fmla="*/ 5529339 w 5547360"/>
              <a:gd name="connsiteY281" fmla="*/ 96799 h 767715"/>
              <a:gd name="connsiteX282" fmla="*/ 5527358 w 5547360"/>
              <a:gd name="connsiteY282" fmla="*/ 90957 h 767715"/>
              <a:gd name="connsiteX283" fmla="*/ 5527472 w 5547360"/>
              <a:gd name="connsiteY283" fmla="*/ 91250 h 767715"/>
              <a:gd name="connsiteX284" fmla="*/ 5525211 w 5547360"/>
              <a:gd name="connsiteY284" fmla="*/ 85535 h 767715"/>
              <a:gd name="connsiteX285" fmla="*/ 5525338 w 5547360"/>
              <a:gd name="connsiteY285" fmla="*/ 85827 h 767715"/>
              <a:gd name="connsiteX286" fmla="*/ 5522811 w 5547360"/>
              <a:gd name="connsiteY286" fmla="*/ 80251 h 767715"/>
              <a:gd name="connsiteX287" fmla="*/ 5522950 w 5547360"/>
              <a:gd name="connsiteY287" fmla="*/ 80531 h 767715"/>
              <a:gd name="connsiteX288" fmla="*/ 5520169 w 5547360"/>
              <a:gd name="connsiteY288" fmla="*/ 75095 h 767715"/>
              <a:gd name="connsiteX289" fmla="*/ 5520322 w 5547360"/>
              <a:gd name="connsiteY289" fmla="*/ 75375 h 767715"/>
              <a:gd name="connsiteX290" fmla="*/ 5517286 w 5547360"/>
              <a:gd name="connsiteY290" fmla="*/ 70104 h 767715"/>
              <a:gd name="connsiteX291" fmla="*/ 5517452 w 5547360"/>
              <a:gd name="connsiteY291" fmla="*/ 70358 h 767715"/>
              <a:gd name="connsiteX292" fmla="*/ 5514175 w 5547360"/>
              <a:gd name="connsiteY292" fmla="*/ 65253 h 767715"/>
              <a:gd name="connsiteX293" fmla="*/ 5514340 w 5547360"/>
              <a:gd name="connsiteY293" fmla="*/ 65507 h 767715"/>
              <a:gd name="connsiteX294" fmla="*/ 5510835 w 5547360"/>
              <a:gd name="connsiteY294" fmla="*/ 60579 h 767715"/>
              <a:gd name="connsiteX295" fmla="*/ 5511012 w 5547360"/>
              <a:gd name="connsiteY295" fmla="*/ 60820 h 767715"/>
              <a:gd name="connsiteX296" fmla="*/ 5507279 w 5547360"/>
              <a:gd name="connsiteY296" fmla="*/ 56070 h 767715"/>
              <a:gd name="connsiteX297" fmla="*/ 5507469 w 5547360"/>
              <a:gd name="connsiteY297" fmla="*/ 56299 h 767715"/>
              <a:gd name="connsiteX298" fmla="*/ 5503519 w 5547360"/>
              <a:gd name="connsiteY298" fmla="*/ 51740 h 767715"/>
              <a:gd name="connsiteX299" fmla="*/ 5503723 w 5547360"/>
              <a:gd name="connsiteY299" fmla="*/ 51956 h 767715"/>
              <a:gd name="connsiteX300" fmla="*/ 5499557 w 5547360"/>
              <a:gd name="connsiteY300" fmla="*/ 47587 h 767715"/>
              <a:gd name="connsiteX301" fmla="*/ 5499773 w 5547360"/>
              <a:gd name="connsiteY301" fmla="*/ 47803 h 767715"/>
              <a:gd name="connsiteX302" fmla="*/ 5495404 w 5547360"/>
              <a:gd name="connsiteY302" fmla="*/ 43637 h 767715"/>
              <a:gd name="connsiteX303" fmla="*/ 5495620 w 5547360"/>
              <a:gd name="connsiteY303" fmla="*/ 43840 h 767715"/>
              <a:gd name="connsiteX304" fmla="*/ 5491061 w 5547360"/>
              <a:gd name="connsiteY304" fmla="*/ 39891 h 767715"/>
              <a:gd name="connsiteX305" fmla="*/ 5491290 w 5547360"/>
              <a:gd name="connsiteY305" fmla="*/ 40081 h 767715"/>
              <a:gd name="connsiteX306" fmla="*/ 5486540 w 5547360"/>
              <a:gd name="connsiteY306" fmla="*/ 36347 h 767715"/>
              <a:gd name="connsiteX307" fmla="*/ 5486781 w 5547360"/>
              <a:gd name="connsiteY307" fmla="*/ 36525 h 767715"/>
              <a:gd name="connsiteX308" fmla="*/ 5481853 w 5547360"/>
              <a:gd name="connsiteY308" fmla="*/ 33020 h 767715"/>
              <a:gd name="connsiteX309" fmla="*/ 5482107 w 5547360"/>
              <a:gd name="connsiteY309" fmla="*/ 33185 h 767715"/>
              <a:gd name="connsiteX310" fmla="*/ 5477002 w 5547360"/>
              <a:gd name="connsiteY310" fmla="*/ 29908 h 767715"/>
              <a:gd name="connsiteX311" fmla="*/ 5477256 w 5547360"/>
              <a:gd name="connsiteY311" fmla="*/ 30074 h 767715"/>
              <a:gd name="connsiteX312" fmla="*/ 5471985 w 5547360"/>
              <a:gd name="connsiteY312" fmla="*/ 27038 h 767715"/>
              <a:gd name="connsiteX313" fmla="*/ 5472265 w 5547360"/>
              <a:gd name="connsiteY313" fmla="*/ 27191 h 767715"/>
              <a:gd name="connsiteX314" fmla="*/ 5466829 w 5547360"/>
              <a:gd name="connsiteY314" fmla="*/ 24409 h 767715"/>
              <a:gd name="connsiteX315" fmla="*/ 5467109 w 5547360"/>
              <a:gd name="connsiteY315" fmla="*/ 24549 h 767715"/>
              <a:gd name="connsiteX316" fmla="*/ 5461533 w 5547360"/>
              <a:gd name="connsiteY316" fmla="*/ 22022 h 767715"/>
              <a:gd name="connsiteX317" fmla="*/ 5461826 w 5547360"/>
              <a:gd name="connsiteY317" fmla="*/ 22149 h 767715"/>
              <a:gd name="connsiteX318" fmla="*/ 5456110 w 5547360"/>
              <a:gd name="connsiteY318" fmla="*/ 19888 h 767715"/>
              <a:gd name="connsiteX319" fmla="*/ 5456403 w 5547360"/>
              <a:gd name="connsiteY319" fmla="*/ 20003 h 767715"/>
              <a:gd name="connsiteX320" fmla="*/ 5450561 w 5547360"/>
              <a:gd name="connsiteY320" fmla="*/ 18021 h 767715"/>
              <a:gd name="connsiteX321" fmla="*/ 5450853 w 5547360"/>
              <a:gd name="connsiteY321" fmla="*/ 18110 h 767715"/>
              <a:gd name="connsiteX322" fmla="*/ 5444884 w 5547360"/>
              <a:gd name="connsiteY322" fmla="*/ 16421 h 767715"/>
              <a:gd name="connsiteX323" fmla="*/ 5445189 w 5547360"/>
              <a:gd name="connsiteY323" fmla="*/ 16497 h 767715"/>
              <a:gd name="connsiteX324" fmla="*/ 5439105 w 5547360"/>
              <a:gd name="connsiteY324" fmla="*/ 15088 h 767715"/>
              <a:gd name="connsiteX325" fmla="*/ 5439410 w 5547360"/>
              <a:gd name="connsiteY325" fmla="*/ 15164 h 767715"/>
              <a:gd name="connsiteX326" fmla="*/ 5433225 w 5547360"/>
              <a:gd name="connsiteY326" fmla="*/ 14046 h 767715"/>
              <a:gd name="connsiteX327" fmla="*/ 5433530 w 5547360"/>
              <a:gd name="connsiteY327" fmla="*/ 14097 h 767715"/>
              <a:gd name="connsiteX328" fmla="*/ 5427244 w 5547360"/>
              <a:gd name="connsiteY328" fmla="*/ 13297 h 767715"/>
              <a:gd name="connsiteX329" fmla="*/ 5427561 w 5547360"/>
              <a:gd name="connsiteY329" fmla="*/ 13335 h 767715"/>
              <a:gd name="connsiteX330" fmla="*/ 5421160 w 5547360"/>
              <a:gd name="connsiteY330" fmla="*/ 12840 h 767715"/>
              <a:gd name="connsiteX331" fmla="*/ 5421490 w 5547360"/>
              <a:gd name="connsiteY331" fmla="*/ 12865 h 767715"/>
              <a:gd name="connsiteX332" fmla="*/ 5415013 w 5547360"/>
              <a:gd name="connsiteY332" fmla="*/ 12700 h 767715"/>
              <a:gd name="connsiteX333" fmla="*/ 5415166 w 5547360"/>
              <a:gd name="connsiteY333" fmla="*/ 12700 h 767715"/>
              <a:gd name="connsiteX334" fmla="*/ 132194 w 5547360"/>
              <a:gd name="connsiteY334" fmla="*/ 12700 h 767715"/>
              <a:gd name="connsiteX335" fmla="*/ 132347 w 5547360"/>
              <a:gd name="connsiteY335" fmla="*/ 12700 h 767715"/>
              <a:gd name="connsiteX336" fmla="*/ 125870 w 5547360"/>
              <a:gd name="connsiteY336" fmla="*/ 12865 h 767715"/>
              <a:gd name="connsiteX337" fmla="*/ 126200 w 5547360"/>
              <a:gd name="connsiteY337" fmla="*/ 12840 h 767715"/>
              <a:gd name="connsiteX338" fmla="*/ 119799 w 5547360"/>
              <a:gd name="connsiteY338" fmla="*/ 13335 h 767715"/>
              <a:gd name="connsiteX339" fmla="*/ 120117 w 5547360"/>
              <a:gd name="connsiteY339" fmla="*/ 13297 h 767715"/>
              <a:gd name="connsiteX340" fmla="*/ 113830 w 5547360"/>
              <a:gd name="connsiteY340" fmla="*/ 14097 h 767715"/>
              <a:gd name="connsiteX341" fmla="*/ 114135 w 5547360"/>
              <a:gd name="connsiteY341" fmla="*/ 14046 h 767715"/>
              <a:gd name="connsiteX342" fmla="*/ 107950 w 5547360"/>
              <a:gd name="connsiteY342" fmla="*/ 15164 h 767715"/>
              <a:gd name="connsiteX343" fmla="*/ 108255 w 5547360"/>
              <a:gd name="connsiteY343" fmla="*/ 15088 h 767715"/>
              <a:gd name="connsiteX344" fmla="*/ 102172 w 5547360"/>
              <a:gd name="connsiteY344" fmla="*/ 16497 h 767715"/>
              <a:gd name="connsiteX345" fmla="*/ 102476 w 5547360"/>
              <a:gd name="connsiteY345" fmla="*/ 16421 h 767715"/>
              <a:gd name="connsiteX346" fmla="*/ 96507 w 5547360"/>
              <a:gd name="connsiteY346" fmla="*/ 18110 h 767715"/>
              <a:gd name="connsiteX347" fmla="*/ 96799 w 5547360"/>
              <a:gd name="connsiteY347" fmla="*/ 18021 h 767715"/>
              <a:gd name="connsiteX348" fmla="*/ 90957 w 5547360"/>
              <a:gd name="connsiteY348" fmla="*/ 20003 h 767715"/>
              <a:gd name="connsiteX349" fmla="*/ 91249 w 5547360"/>
              <a:gd name="connsiteY349" fmla="*/ 19888 h 767715"/>
              <a:gd name="connsiteX350" fmla="*/ 85535 w 5547360"/>
              <a:gd name="connsiteY350" fmla="*/ 22149 h 767715"/>
              <a:gd name="connsiteX351" fmla="*/ 85827 w 5547360"/>
              <a:gd name="connsiteY351" fmla="*/ 22022 h 767715"/>
              <a:gd name="connsiteX352" fmla="*/ 80251 w 5547360"/>
              <a:gd name="connsiteY352" fmla="*/ 24549 h 767715"/>
              <a:gd name="connsiteX353" fmla="*/ 80531 w 5547360"/>
              <a:gd name="connsiteY353" fmla="*/ 24409 h 767715"/>
              <a:gd name="connsiteX354" fmla="*/ 75095 w 5547360"/>
              <a:gd name="connsiteY354" fmla="*/ 27191 h 767715"/>
              <a:gd name="connsiteX355" fmla="*/ 75374 w 5547360"/>
              <a:gd name="connsiteY355" fmla="*/ 27038 h 767715"/>
              <a:gd name="connsiteX356" fmla="*/ 70104 w 5547360"/>
              <a:gd name="connsiteY356" fmla="*/ 30074 h 767715"/>
              <a:gd name="connsiteX357" fmla="*/ 70358 w 5547360"/>
              <a:gd name="connsiteY357" fmla="*/ 29908 h 767715"/>
              <a:gd name="connsiteX358" fmla="*/ 65253 w 5547360"/>
              <a:gd name="connsiteY358" fmla="*/ 33185 h 767715"/>
              <a:gd name="connsiteX359" fmla="*/ 65507 w 5547360"/>
              <a:gd name="connsiteY359" fmla="*/ 33020 h 767715"/>
              <a:gd name="connsiteX360" fmla="*/ 60579 w 5547360"/>
              <a:gd name="connsiteY360" fmla="*/ 36525 h 767715"/>
              <a:gd name="connsiteX361" fmla="*/ 60820 w 5547360"/>
              <a:gd name="connsiteY361" fmla="*/ 36347 h 767715"/>
              <a:gd name="connsiteX362" fmla="*/ 56070 w 5547360"/>
              <a:gd name="connsiteY362" fmla="*/ 40081 h 767715"/>
              <a:gd name="connsiteX363" fmla="*/ 56299 w 5547360"/>
              <a:gd name="connsiteY363" fmla="*/ 39891 h 767715"/>
              <a:gd name="connsiteX364" fmla="*/ 51740 w 5547360"/>
              <a:gd name="connsiteY364" fmla="*/ 43840 h 767715"/>
              <a:gd name="connsiteX365" fmla="*/ 51956 w 5547360"/>
              <a:gd name="connsiteY365" fmla="*/ 43637 h 767715"/>
              <a:gd name="connsiteX366" fmla="*/ 47587 w 5547360"/>
              <a:gd name="connsiteY366" fmla="*/ 47803 h 767715"/>
              <a:gd name="connsiteX367" fmla="*/ 47803 w 5547360"/>
              <a:gd name="connsiteY367" fmla="*/ 47587 h 767715"/>
              <a:gd name="connsiteX368" fmla="*/ 43637 w 5547360"/>
              <a:gd name="connsiteY368" fmla="*/ 51956 h 767715"/>
              <a:gd name="connsiteX369" fmla="*/ 43840 w 5547360"/>
              <a:gd name="connsiteY369" fmla="*/ 51740 h 767715"/>
              <a:gd name="connsiteX370" fmla="*/ 39891 w 5547360"/>
              <a:gd name="connsiteY370" fmla="*/ 56299 h 767715"/>
              <a:gd name="connsiteX371" fmla="*/ 40081 w 5547360"/>
              <a:gd name="connsiteY371" fmla="*/ 56070 h 767715"/>
              <a:gd name="connsiteX372" fmla="*/ 36347 w 5547360"/>
              <a:gd name="connsiteY372" fmla="*/ 60820 h 767715"/>
              <a:gd name="connsiteX373" fmla="*/ 36525 w 5547360"/>
              <a:gd name="connsiteY373" fmla="*/ 60579 h 767715"/>
              <a:gd name="connsiteX374" fmla="*/ 33020 w 5547360"/>
              <a:gd name="connsiteY374" fmla="*/ 65507 h 767715"/>
              <a:gd name="connsiteX375" fmla="*/ 33185 w 5547360"/>
              <a:gd name="connsiteY375" fmla="*/ 65253 h 767715"/>
              <a:gd name="connsiteX376" fmla="*/ 29909 w 5547360"/>
              <a:gd name="connsiteY376" fmla="*/ 70358 h 767715"/>
              <a:gd name="connsiteX377" fmla="*/ 30074 w 5547360"/>
              <a:gd name="connsiteY377" fmla="*/ 70104 h 767715"/>
              <a:gd name="connsiteX378" fmla="*/ 27038 w 5547360"/>
              <a:gd name="connsiteY378" fmla="*/ 75375 h 767715"/>
              <a:gd name="connsiteX379" fmla="*/ 27191 w 5547360"/>
              <a:gd name="connsiteY379" fmla="*/ 75095 h 767715"/>
              <a:gd name="connsiteX380" fmla="*/ 24409 w 5547360"/>
              <a:gd name="connsiteY380" fmla="*/ 80531 h 767715"/>
              <a:gd name="connsiteX381" fmla="*/ 24549 w 5547360"/>
              <a:gd name="connsiteY381" fmla="*/ 80251 h 767715"/>
              <a:gd name="connsiteX382" fmla="*/ 22022 w 5547360"/>
              <a:gd name="connsiteY382" fmla="*/ 85827 h 767715"/>
              <a:gd name="connsiteX383" fmla="*/ 22149 w 5547360"/>
              <a:gd name="connsiteY383" fmla="*/ 85535 h 767715"/>
              <a:gd name="connsiteX384" fmla="*/ 19888 w 5547360"/>
              <a:gd name="connsiteY384" fmla="*/ 91250 h 767715"/>
              <a:gd name="connsiteX385" fmla="*/ 20003 w 5547360"/>
              <a:gd name="connsiteY385" fmla="*/ 90957 h 767715"/>
              <a:gd name="connsiteX386" fmla="*/ 18021 w 5547360"/>
              <a:gd name="connsiteY386" fmla="*/ 96799 h 767715"/>
              <a:gd name="connsiteX387" fmla="*/ 18110 w 5547360"/>
              <a:gd name="connsiteY387" fmla="*/ 96507 h 767715"/>
              <a:gd name="connsiteX388" fmla="*/ 16421 w 5547360"/>
              <a:gd name="connsiteY388" fmla="*/ 102476 h 767715"/>
              <a:gd name="connsiteX389" fmla="*/ 16497 w 5547360"/>
              <a:gd name="connsiteY389" fmla="*/ 102172 h 767715"/>
              <a:gd name="connsiteX390" fmla="*/ 15088 w 5547360"/>
              <a:gd name="connsiteY390" fmla="*/ 108255 h 767715"/>
              <a:gd name="connsiteX391" fmla="*/ 15164 w 5547360"/>
              <a:gd name="connsiteY391" fmla="*/ 107950 h 767715"/>
              <a:gd name="connsiteX392" fmla="*/ 14046 w 5547360"/>
              <a:gd name="connsiteY392" fmla="*/ 114135 h 767715"/>
              <a:gd name="connsiteX393" fmla="*/ 14097 w 5547360"/>
              <a:gd name="connsiteY393" fmla="*/ 113830 h 767715"/>
              <a:gd name="connsiteX394" fmla="*/ 13297 w 5547360"/>
              <a:gd name="connsiteY394" fmla="*/ 120117 h 767715"/>
              <a:gd name="connsiteX395" fmla="*/ 13335 w 5547360"/>
              <a:gd name="connsiteY395" fmla="*/ 119799 h 767715"/>
              <a:gd name="connsiteX396" fmla="*/ 12840 w 5547360"/>
              <a:gd name="connsiteY396" fmla="*/ 126200 h 767715"/>
              <a:gd name="connsiteX397" fmla="*/ 12865 w 5547360"/>
              <a:gd name="connsiteY397" fmla="*/ 125870 h 767715"/>
              <a:gd name="connsiteX398" fmla="*/ 12700 w 5547360"/>
              <a:gd name="connsiteY398" fmla="*/ 132347 h 7677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1">
                <a:pos x="connsiteX141" y="connsiteY141"/>
              </a:cxn>
              <a:cxn ang="142">
                <a:pos x="connsiteX142" y="connsiteY142"/>
              </a:cxn>
              <a:cxn ang="143">
                <a:pos x="connsiteX143" y="connsiteY143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7">
                <a:pos x="connsiteX147" y="connsiteY147"/>
              </a:cxn>
              <a:cxn ang="148">
                <a:pos x="connsiteX148" y="connsiteY148"/>
              </a:cxn>
              <a:cxn ang="149">
                <a:pos x="connsiteX149" y="connsiteY149"/>
              </a:cxn>
              <a:cxn ang="150">
                <a:pos x="connsiteX150" y="connsiteY150"/>
              </a:cxn>
              <a:cxn ang="151">
                <a:pos x="connsiteX151" y="connsiteY151"/>
              </a:cxn>
              <a:cxn ang="152">
                <a:pos x="connsiteX152" y="connsiteY152"/>
              </a:cxn>
              <a:cxn ang="153">
                <a:pos x="connsiteX153" y="connsiteY153"/>
              </a:cxn>
              <a:cxn ang="154">
                <a:pos x="connsiteX154" y="connsiteY154"/>
              </a:cxn>
              <a:cxn ang="155">
                <a:pos x="connsiteX155" y="connsiteY155"/>
              </a:cxn>
              <a:cxn ang="156">
                <a:pos x="connsiteX156" y="connsiteY156"/>
              </a:cxn>
              <a:cxn ang="157">
                <a:pos x="connsiteX157" y="connsiteY157"/>
              </a:cxn>
              <a:cxn ang="158">
                <a:pos x="connsiteX158" y="connsiteY158"/>
              </a:cxn>
              <a:cxn ang="159">
                <a:pos x="connsiteX159" y="connsiteY159"/>
              </a:cxn>
              <a:cxn ang="160">
                <a:pos x="connsiteX160" y="connsiteY160"/>
              </a:cxn>
              <a:cxn ang="161">
                <a:pos x="connsiteX161" y="connsiteY161"/>
              </a:cxn>
              <a:cxn ang="162">
                <a:pos x="connsiteX162" y="connsiteY162"/>
              </a:cxn>
              <a:cxn ang="163">
                <a:pos x="connsiteX163" y="connsiteY163"/>
              </a:cxn>
              <a:cxn ang="164">
                <a:pos x="connsiteX164" y="connsiteY164"/>
              </a:cxn>
              <a:cxn ang="165">
                <a:pos x="connsiteX165" y="connsiteY165"/>
              </a:cxn>
              <a:cxn ang="166">
                <a:pos x="connsiteX166" y="connsiteY166"/>
              </a:cxn>
              <a:cxn ang="167">
                <a:pos x="connsiteX167" y="connsiteY167"/>
              </a:cxn>
              <a:cxn ang="168">
                <a:pos x="connsiteX168" y="connsiteY168"/>
              </a:cxn>
              <a:cxn ang="169">
                <a:pos x="connsiteX169" y="connsiteY169"/>
              </a:cxn>
              <a:cxn ang="170">
                <a:pos x="connsiteX170" y="connsiteY170"/>
              </a:cxn>
              <a:cxn ang="171">
                <a:pos x="connsiteX171" y="connsiteY171"/>
              </a:cxn>
              <a:cxn ang="172">
                <a:pos x="connsiteX172" y="connsiteY172"/>
              </a:cxn>
              <a:cxn ang="173">
                <a:pos x="connsiteX173" y="connsiteY173"/>
              </a:cxn>
              <a:cxn ang="174">
                <a:pos x="connsiteX174" y="connsiteY174"/>
              </a:cxn>
              <a:cxn ang="175">
                <a:pos x="connsiteX175" y="connsiteY175"/>
              </a:cxn>
              <a:cxn ang="176">
                <a:pos x="connsiteX176" y="connsiteY176"/>
              </a:cxn>
              <a:cxn ang="177">
                <a:pos x="connsiteX177" y="connsiteY177"/>
              </a:cxn>
              <a:cxn ang="178">
                <a:pos x="connsiteX178" y="connsiteY178"/>
              </a:cxn>
              <a:cxn ang="179">
                <a:pos x="connsiteX179" y="connsiteY179"/>
              </a:cxn>
              <a:cxn ang="180">
                <a:pos x="connsiteX180" y="connsiteY180"/>
              </a:cxn>
              <a:cxn ang="181">
                <a:pos x="connsiteX181" y="connsiteY181"/>
              </a:cxn>
              <a:cxn ang="182">
                <a:pos x="connsiteX182" y="connsiteY182"/>
              </a:cxn>
              <a:cxn ang="183">
                <a:pos x="connsiteX183" y="connsiteY183"/>
              </a:cxn>
              <a:cxn ang="184">
                <a:pos x="connsiteX184" y="connsiteY184"/>
              </a:cxn>
              <a:cxn ang="185">
                <a:pos x="connsiteX185" y="connsiteY185"/>
              </a:cxn>
              <a:cxn ang="186">
                <a:pos x="connsiteX186" y="connsiteY186"/>
              </a:cxn>
              <a:cxn ang="187">
                <a:pos x="connsiteX187" y="connsiteY187"/>
              </a:cxn>
              <a:cxn ang="188">
                <a:pos x="connsiteX188" y="connsiteY188"/>
              </a:cxn>
              <a:cxn ang="189">
                <a:pos x="connsiteX189" y="connsiteY189"/>
              </a:cxn>
              <a:cxn ang="190">
                <a:pos x="connsiteX190" y="connsiteY190"/>
              </a:cxn>
              <a:cxn ang="191">
                <a:pos x="connsiteX191" y="connsiteY191"/>
              </a:cxn>
              <a:cxn ang="192">
                <a:pos x="connsiteX192" y="connsiteY192"/>
              </a:cxn>
              <a:cxn ang="193">
                <a:pos x="connsiteX193" y="connsiteY193"/>
              </a:cxn>
              <a:cxn ang="194">
                <a:pos x="connsiteX194" y="connsiteY194"/>
              </a:cxn>
              <a:cxn ang="195">
                <a:pos x="connsiteX195" y="connsiteY195"/>
              </a:cxn>
              <a:cxn ang="196">
                <a:pos x="connsiteX196" y="connsiteY196"/>
              </a:cxn>
              <a:cxn ang="197">
                <a:pos x="connsiteX197" y="connsiteY197"/>
              </a:cxn>
              <a:cxn ang="198">
                <a:pos x="connsiteX198" y="connsiteY198"/>
              </a:cxn>
              <a:cxn ang="199">
                <a:pos x="connsiteX199" y="connsiteY199"/>
              </a:cxn>
              <a:cxn ang="200">
                <a:pos x="connsiteX200" y="connsiteY200"/>
              </a:cxn>
              <a:cxn ang="201">
                <a:pos x="connsiteX201" y="connsiteY201"/>
              </a:cxn>
              <a:cxn ang="202">
                <a:pos x="connsiteX202" y="connsiteY202"/>
              </a:cxn>
              <a:cxn ang="203">
                <a:pos x="connsiteX203" y="connsiteY203"/>
              </a:cxn>
              <a:cxn ang="204">
                <a:pos x="connsiteX204" y="connsiteY204"/>
              </a:cxn>
              <a:cxn ang="205">
                <a:pos x="connsiteX205" y="connsiteY205"/>
              </a:cxn>
              <a:cxn ang="206">
                <a:pos x="connsiteX206" y="connsiteY206"/>
              </a:cxn>
              <a:cxn ang="207">
                <a:pos x="connsiteX207" y="connsiteY207"/>
              </a:cxn>
              <a:cxn ang="208">
                <a:pos x="connsiteX208" y="connsiteY208"/>
              </a:cxn>
              <a:cxn ang="209">
                <a:pos x="connsiteX209" y="connsiteY209"/>
              </a:cxn>
              <a:cxn ang="210">
                <a:pos x="connsiteX210" y="connsiteY210"/>
              </a:cxn>
              <a:cxn ang="211">
                <a:pos x="connsiteX211" y="connsiteY211"/>
              </a:cxn>
              <a:cxn ang="212">
                <a:pos x="connsiteX212" y="connsiteY212"/>
              </a:cxn>
              <a:cxn ang="213">
                <a:pos x="connsiteX213" y="connsiteY213"/>
              </a:cxn>
              <a:cxn ang="214">
                <a:pos x="connsiteX214" y="connsiteY214"/>
              </a:cxn>
              <a:cxn ang="215">
                <a:pos x="connsiteX215" y="connsiteY215"/>
              </a:cxn>
              <a:cxn ang="216">
                <a:pos x="connsiteX216" y="connsiteY216"/>
              </a:cxn>
              <a:cxn ang="217">
                <a:pos x="connsiteX217" y="connsiteY217"/>
              </a:cxn>
              <a:cxn ang="218">
                <a:pos x="connsiteX218" y="connsiteY218"/>
              </a:cxn>
              <a:cxn ang="219">
                <a:pos x="connsiteX219" y="connsiteY219"/>
              </a:cxn>
              <a:cxn ang="220">
                <a:pos x="connsiteX220" y="connsiteY220"/>
              </a:cxn>
              <a:cxn ang="221">
                <a:pos x="connsiteX221" y="connsiteY221"/>
              </a:cxn>
              <a:cxn ang="222">
                <a:pos x="connsiteX222" y="connsiteY222"/>
              </a:cxn>
              <a:cxn ang="223">
                <a:pos x="connsiteX223" y="connsiteY223"/>
              </a:cxn>
              <a:cxn ang="224">
                <a:pos x="connsiteX224" y="connsiteY224"/>
              </a:cxn>
              <a:cxn ang="225">
                <a:pos x="connsiteX225" y="connsiteY225"/>
              </a:cxn>
              <a:cxn ang="226">
                <a:pos x="connsiteX226" y="connsiteY226"/>
              </a:cxn>
              <a:cxn ang="227">
                <a:pos x="connsiteX227" y="connsiteY227"/>
              </a:cxn>
              <a:cxn ang="228">
                <a:pos x="connsiteX228" y="connsiteY228"/>
              </a:cxn>
              <a:cxn ang="229">
                <a:pos x="connsiteX229" y="connsiteY229"/>
              </a:cxn>
              <a:cxn ang="230">
                <a:pos x="connsiteX230" y="connsiteY230"/>
              </a:cxn>
              <a:cxn ang="231">
                <a:pos x="connsiteX231" y="connsiteY231"/>
              </a:cxn>
              <a:cxn ang="232">
                <a:pos x="connsiteX232" y="connsiteY232"/>
              </a:cxn>
              <a:cxn ang="233">
                <a:pos x="connsiteX233" y="connsiteY233"/>
              </a:cxn>
              <a:cxn ang="234">
                <a:pos x="connsiteX234" y="connsiteY234"/>
              </a:cxn>
              <a:cxn ang="235">
                <a:pos x="connsiteX235" y="connsiteY235"/>
              </a:cxn>
              <a:cxn ang="236">
                <a:pos x="connsiteX236" y="connsiteY236"/>
              </a:cxn>
              <a:cxn ang="237">
                <a:pos x="connsiteX237" y="connsiteY237"/>
              </a:cxn>
              <a:cxn ang="238">
                <a:pos x="connsiteX238" y="connsiteY238"/>
              </a:cxn>
              <a:cxn ang="239">
                <a:pos x="connsiteX239" y="connsiteY239"/>
              </a:cxn>
              <a:cxn ang="240">
                <a:pos x="connsiteX240" y="connsiteY240"/>
              </a:cxn>
              <a:cxn ang="241">
                <a:pos x="connsiteX241" y="connsiteY241"/>
              </a:cxn>
              <a:cxn ang="242">
                <a:pos x="connsiteX242" y="connsiteY242"/>
              </a:cxn>
              <a:cxn ang="243">
                <a:pos x="connsiteX243" y="connsiteY243"/>
              </a:cxn>
              <a:cxn ang="244">
                <a:pos x="connsiteX244" y="connsiteY244"/>
              </a:cxn>
              <a:cxn ang="245">
                <a:pos x="connsiteX245" y="connsiteY245"/>
              </a:cxn>
              <a:cxn ang="246">
                <a:pos x="connsiteX246" y="connsiteY246"/>
              </a:cxn>
              <a:cxn ang="247">
                <a:pos x="connsiteX247" y="connsiteY247"/>
              </a:cxn>
              <a:cxn ang="248">
                <a:pos x="connsiteX248" y="connsiteY248"/>
              </a:cxn>
              <a:cxn ang="249">
                <a:pos x="connsiteX249" y="connsiteY249"/>
              </a:cxn>
              <a:cxn ang="250">
                <a:pos x="connsiteX250" y="connsiteY250"/>
              </a:cxn>
              <a:cxn ang="251">
                <a:pos x="connsiteX251" y="connsiteY251"/>
              </a:cxn>
              <a:cxn ang="252">
                <a:pos x="connsiteX252" y="connsiteY252"/>
              </a:cxn>
              <a:cxn ang="253">
                <a:pos x="connsiteX253" y="connsiteY253"/>
              </a:cxn>
              <a:cxn ang="254">
                <a:pos x="connsiteX254" y="connsiteY254"/>
              </a:cxn>
              <a:cxn ang="255">
                <a:pos x="connsiteX255" y="connsiteY255"/>
              </a:cxn>
              <a:cxn ang="256">
                <a:pos x="connsiteX256" y="connsiteY256"/>
              </a:cxn>
              <a:cxn ang="257">
                <a:pos x="connsiteX257" y="connsiteY257"/>
              </a:cxn>
              <a:cxn ang="258">
                <a:pos x="connsiteX258" y="connsiteY258"/>
              </a:cxn>
              <a:cxn ang="259">
                <a:pos x="connsiteX259" y="connsiteY259"/>
              </a:cxn>
              <a:cxn ang="260">
                <a:pos x="connsiteX260" y="connsiteY260"/>
              </a:cxn>
              <a:cxn ang="261">
                <a:pos x="connsiteX261" y="connsiteY261"/>
              </a:cxn>
              <a:cxn ang="262">
                <a:pos x="connsiteX262" y="connsiteY262"/>
              </a:cxn>
              <a:cxn ang="263">
                <a:pos x="connsiteX263" y="connsiteY263"/>
              </a:cxn>
              <a:cxn ang="264">
                <a:pos x="connsiteX264" y="connsiteY264"/>
              </a:cxn>
              <a:cxn ang="265">
                <a:pos x="connsiteX265" y="connsiteY265"/>
              </a:cxn>
              <a:cxn ang="266">
                <a:pos x="connsiteX266" y="connsiteY266"/>
              </a:cxn>
              <a:cxn ang="267">
                <a:pos x="connsiteX267" y="connsiteY267"/>
              </a:cxn>
              <a:cxn ang="268">
                <a:pos x="connsiteX268" y="connsiteY268"/>
              </a:cxn>
              <a:cxn ang="269">
                <a:pos x="connsiteX269" y="connsiteY269"/>
              </a:cxn>
              <a:cxn ang="270">
                <a:pos x="connsiteX270" y="connsiteY270"/>
              </a:cxn>
              <a:cxn ang="271">
                <a:pos x="connsiteX271" y="connsiteY271"/>
              </a:cxn>
              <a:cxn ang="272">
                <a:pos x="connsiteX272" y="connsiteY272"/>
              </a:cxn>
              <a:cxn ang="273">
                <a:pos x="connsiteX273" y="connsiteY273"/>
              </a:cxn>
              <a:cxn ang="274">
                <a:pos x="connsiteX274" y="connsiteY274"/>
              </a:cxn>
              <a:cxn ang="275">
                <a:pos x="connsiteX275" y="connsiteY275"/>
              </a:cxn>
              <a:cxn ang="276">
                <a:pos x="connsiteX276" y="connsiteY276"/>
              </a:cxn>
              <a:cxn ang="277">
                <a:pos x="connsiteX277" y="connsiteY277"/>
              </a:cxn>
              <a:cxn ang="278">
                <a:pos x="connsiteX278" y="connsiteY278"/>
              </a:cxn>
              <a:cxn ang="279">
                <a:pos x="connsiteX279" y="connsiteY279"/>
              </a:cxn>
              <a:cxn ang="280">
                <a:pos x="connsiteX280" y="connsiteY280"/>
              </a:cxn>
              <a:cxn ang="281">
                <a:pos x="connsiteX281" y="connsiteY281"/>
              </a:cxn>
              <a:cxn ang="282">
                <a:pos x="connsiteX282" y="connsiteY282"/>
              </a:cxn>
              <a:cxn ang="283">
                <a:pos x="connsiteX283" y="connsiteY283"/>
              </a:cxn>
              <a:cxn ang="284">
                <a:pos x="connsiteX284" y="connsiteY284"/>
              </a:cxn>
              <a:cxn ang="285">
                <a:pos x="connsiteX285" y="connsiteY285"/>
              </a:cxn>
              <a:cxn ang="286">
                <a:pos x="connsiteX286" y="connsiteY286"/>
              </a:cxn>
              <a:cxn ang="287">
                <a:pos x="connsiteX287" y="connsiteY287"/>
              </a:cxn>
              <a:cxn ang="288">
                <a:pos x="connsiteX288" y="connsiteY288"/>
              </a:cxn>
              <a:cxn ang="289">
                <a:pos x="connsiteX289" y="connsiteY289"/>
              </a:cxn>
              <a:cxn ang="290">
                <a:pos x="connsiteX290" y="connsiteY290"/>
              </a:cxn>
              <a:cxn ang="291">
                <a:pos x="connsiteX291" y="connsiteY291"/>
              </a:cxn>
              <a:cxn ang="292">
                <a:pos x="connsiteX292" y="connsiteY292"/>
              </a:cxn>
              <a:cxn ang="293">
                <a:pos x="connsiteX293" y="connsiteY293"/>
              </a:cxn>
              <a:cxn ang="294">
                <a:pos x="connsiteX294" y="connsiteY294"/>
              </a:cxn>
              <a:cxn ang="295">
                <a:pos x="connsiteX295" y="connsiteY295"/>
              </a:cxn>
              <a:cxn ang="296">
                <a:pos x="connsiteX296" y="connsiteY296"/>
              </a:cxn>
              <a:cxn ang="297">
                <a:pos x="connsiteX297" y="connsiteY297"/>
              </a:cxn>
              <a:cxn ang="298">
                <a:pos x="connsiteX298" y="connsiteY298"/>
              </a:cxn>
              <a:cxn ang="299">
                <a:pos x="connsiteX299" y="connsiteY299"/>
              </a:cxn>
              <a:cxn ang="300">
                <a:pos x="connsiteX300" y="connsiteY300"/>
              </a:cxn>
              <a:cxn ang="301">
                <a:pos x="connsiteX301" y="connsiteY301"/>
              </a:cxn>
              <a:cxn ang="302">
                <a:pos x="connsiteX302" y="connsiteY302"/>
              </a:cxn>
              <a:cxn ang="303">
                <a:pos x="connsiteX303" y="connsiteY303"/>
              </a:cxn>
              <a:cxn ang="304">
                <a:pos x="connsiteX304" y="connsiteY304"/>
              </a:cxn>
              <a:cxn ang="305">
                <a:pos x="connsiteX305" y="connsiteY305"/>
              </a:cxn>
              <a:cxn ang="306">
                <a:pos x="connsiteX306" y="connsiteY306"/>
              </a:cxn>
              <a:cxn ang="307">
                <a:pos x="connsiteX307" y="connsiteY307"/>
              </a:cxn>
              <a:cxn ang="308">
                <a:pos x="connsiteX308" y="connsiteY308"/>
              </a:cxn>
              <a:cxn ang="309">
                <a:pos x="connsiteX309" y="connsiteY309"/>
              </a:cxn>
              <a:cxn ang="310">
                <a:pos x="connsiteX310" y="connsiteY310"/>
              </a:cxn>
              <a:cxn ang="311">
                <a:pos x="connsiteX311" y="connsiteY311"/>
              </a:cxn>
              <a:cxn ang="312">
                <a:pos x="connsiteX312" y="connsiteY312"/>
              </a:cxn>
              <a:cxn ang="313">
                <a:pos x="connsiteX313" y="connsiteY313"/>
              </a:cxn>
              <a:cxn ang="314">
                <a:pos x="connsiteX314" y="connsiteY314"/>
              </a:cxn>
              <a:cxn ang="315">
                <a:pos x="connsiteX315" y="connsiteY315"/>
              </a:cxn>
              <a:cxn ang="316">
                <a:pos x="connsiteX316" y="connsiteY316"/>
              </a:cxn>
              <a:cxn ang="317">
                <a:pos x="connsiteX317" y="connsiteY317"/>
              </a:cxn>
              <a:cxn ang="318">
                <a:pos x="connsiteX318" y="connsiteY318"/>
              </a:cxn>
              <a:cxn ang="319">
                <a:pos x="connsiteX319" y="connsiteY319"/>
              </a:cxn>
              <a:cxn ang="320">
                <a:pos x="connsiteX320" y="connsiteY320"/>
              </a:cxn>
              <a:cxn ang="321">
                <a:pos x="connsiteX321" y="connsiteY321"/>
              </a:cxn>
              <a:cxn ang="322">
                <a:pos x="connsiteX322" y="connsiteY322"/>
              </a:cxn>
              <a:cxn ang="323">
                <a:pos x="connsiteX323" y="connsiteY323"/>
              </a:cxn>
              <a:cxn ang="324">
                <a:pos x="connsiteX324" y="connsiteY324"/>
              </a:cxn>
              <a:cxn ang="325">
                <a:pos x="connsiteX325" y="connsiteY325"/>
              </a:cxn>
              <a:cxn ang="326">
                <a:pos x="connsiteX326" y="connsiteY326"/>
              </a:cxn>
              <a:cxn ang="327">
                <a:pos x="connsiteX327" y="connsiteY327"/>
              </a:cxn>
              <a:cxn ang="328">
                <a:pos x="connsiteX328" y="connsiteY328"/>
              </a:cxn>
              <a:cxn ang="329">
                <a:pos x="connsiteX329" y="connsiteY329"/>
              </a:cxn>
              <a:cxn ang="330">
                <a:pos x="connsiteX330" y="connsiteY330"/>
              </a:cxn>
              <a:cxn ang="331">
                <a:pos x="connsiteX331" y="connsiteY331"/>
              </a:cxn>
              <a:cxn ang="332">
                <a:pos x="connsiteX332" y="connsiteY332"/>
              </a:cxn>
              <a:cxn ang="333">
                <a:pos x="connsiteX333" y="connsiteY333"/>
              </a:cxn>
              <a:cxn ang="334">
                <a:pos x="connsiteX334" y="connsiteY334"/>
              </a:cxn>
              <a:cxn ang="335">
                <a:pos x="connsiteX335" y="connsiteY335"/>
              </a:cxn>
              <a:cxn ang="336">
                <a:pos x="connsiteX336" y="connsiteY336"/>
              </a:cxn>
              <a:cxn ang="337">
                <a:pos x="connsiteX337" y="connsiteY337"/>
              </a:cxn>
              <a:cxn ang="338">
                <a:pos x="connsiteX338" y="connsiteY338"/>
              </a:cxn>
              <a:cxn ang="339">
                <a:pos x="connsiteX339" y="connsiteY339"/>
              </a:cxn>
              <a:cxn ang="340">
                <a:pos x="connsiteX340" y="connsiteY340"/>
              </a:cxn>
              <a:cxn ang="341">
                <a:pos x="connsiteX341" y="connsiteY341"/>
              </a:cxn>
              <a:cxn ang="342">
                <a:pos x="connsiteX342" y="connsiteY342"/>
              </a:cxn>
              <a:cxn ang="343">
                <a:pos x="connsiteX343" y="connsiteY343"/>
              </a:cxn>
              <a:cxn ang="344">
                <a:pos x="connsiteX344" y="connsiteY344"/>
              </a:cxn>
              <a:cxn ang="345">
                <a:pos x="connsiteX345" y="connsiteY345"/>
              </a:cxn>
              <a:cxn ang="346">
                <a:pos x="connsiteX346" y="connsiteY346"/>
              </a:cxn>
              <a:cxn ang="347">
                <a:pos x="connsiteX347" y="connsiteY347"/>
              </a:cxn>
              <a:cxn ang="348">
                <a:pos x="connsiteX348" y="connsiteY348"/>
              </a:cxn>
              <a:cxn ang="349">
                <a:pos x="connsiteX349" y="connsiteY349"/>
              </a:cxn>
              <a:cxn ang="350">
                <a:pos x="connsiteX350" y="connsiteY350"/>
              </a:cxn>
              <a:cxn ang="351">
                <a:pos x="connsiteX351" y="connsiteY351"/>
              </a:cxn>
              <a:cxn ang="352">
                <a:pos x="connsiteX352" y="connsiteY352"/>
              </a:cxn>
              <a:cxn ang="353">
                <a:pos x="connsiteX353" y="connsiteY353"/>
              </a:cxn>
              <a:cxn ang="354">
                <a:pos x="connsiteX354" y="connsiteY354"/>
              </a:cxn>
              <a:cxn ang="355">
                <a:pos x="connsiteX355" y="connsiteY355"/>
              </a:cxn>
              <a:cxn ang="356">
                <a:pos x="connsiteX356" y="connsiteY356"/>
              </a:cxn>
              <a:cxn ang="357">
                <a:pos x="connsiteX357" y="connsiteY357"/>
              </a:cxn>
              <a:cxn ang="358">
                <a:pos x="connsiteX358" y="connsiteY358"/>
              </a:cxn>
              <a:cxn ang="359">
                <a:pos x="connsiteX359" y="connsiteY359"/>
              </a:cxn>
              <a:cxn ang="360">
                <a:pos x="connsiteX360" y="connsiteY360"/>
              </a:cxn>
              <a:cxn ang="361">
                <a:pos x="connsiteX361" y="connsiteY361"/>
              </a:cxn>
              <a:cxn ang="362">
                <a:pos x="connsiteX362" y="connsiteY362"/>
              </a:cxn>
              <a:cxn ang="363">
                <a:pos x="connsiteX363" y="connsiteY363"/>
              </a:cxn>
              <a:cxn ang="364">
                <a:pos x="connsiteX364" y="connsiteY364"/>
              </a:cxn>
              <a:cxn ang="365">
                <a:pos x="connsiteX365" y="connsiteY365"/>
              </a:cxn>
              <a:cxn ang="366">
                <a:pos x="connsiteX366" y="connsiteY366"/>
              </a:cxn>
              <a:cxn ang="367">
                <a:pos x="connsiteX367" y="connsiteY367"/>
              </a:cxn>
              <a:cxn ang="368">
                <a:pos x="connsiteX368" y="connsiteY368"/>
              </a:cxn>
              <a:cxn ang="369">
                <a:pos x="connsiteX369" y="connsiteY369"/>
              </a:cxn>
              <a:cxn ang="370">
                <a:pos x="connsiteX370" y="connsiteY370"/>
              </a:cxn>
              <a:cxn ang="371">
                <a:pos x="connsiteX371" y="connsiteY371"/>
              </a:cxn>
              <a:cxn ang="372">
                <a:pos x="connsiteX372" y="connsiteY372"/>
              </a:cxn>
              <a:cxn ang="373">
                <a:pos x="connsiteX373" y="connsiteY373"/>
              </a:cxn>
              <a:cxn ang="374">
                <a:pos x="connsiteX374" y="connsiteY374"/>
              </a:cxn>
              <a:cxn ang="375">
                <a:pos x="connsiteX375" y="connsiteY375"/>
              </a:cxn>
              <a:cxn ang="376">
                <a:pos x="connsiteX376" y="connsiteY376"/>
              </a:cxn>
              <a:cxn ang="377">
                <a:pos x="connsiteX377" y="connsiteY377"/>
              </a:cxn>
              <a:cxn ang="378">
                <a:pos x="connsiteX378" y="connsiteY378"/>
              </a:cxn>
              <a:cxn ang="379">
                <a:pos x="connsiteX379" y="connsiteY379"/>
              </a:cxn>
              <a:cxn ang="380">
                <a:pos x="connsiteX380" y="connsiteY380"/>
              </a:cxn>
              <a:cxn ang="381">
                <a:pos x="connsiteX381" y="connsiteY381"/>
              </a:cxn>
              <a:cxn ang="382">
                <a:pos x="connsiteX382" y="connsiteY382"/>
              </a:cxn>
              <a:cxn ang="383">
                <a:pos x="connsiteX383" y="connsiteY383"/>
              </a:cxn>
              <a:cxn ang="384">
                <a:pos x="connsiteX384" y="connsiteY384"/>
              </a:cxn>
              <a:cxn ang="385">
                <a:pos x="connsiteX385" y="connsiteY385"/>
              </a:cxn>
              <a:cxn ang="386">
                <a:pos x="connsiteX386" y="connsiteY386"/>
              </a:cxn>
              <a:cxn ang="387">
                <a:pos x="connsiteX387" y="connsiteY387"/>
              </a:cxn>
              <a:cxn ang="388">
                <a:pos x="connsiteX388" y="connsiteY388"/>
              </a:cxn>
              <a:cxn ang="389">
                <a:pos x="connsiteX389" y="connsiteY389"/>
              </a:cxn>
              <a:cxn ang="390">
                <a:pos x="connsiteX390" y="connsiteY390"/>
              </a:cxn>
              <a:cxn ang="391">
                <a:pos x="connsiteX391" y="connsiteY391"/>
              </a:cxn>
              <a:cxn ang="392">
                <a:pos x="connsiteX392" y="connsiteY392"/>
              </a:cxn>
              <a:cxn ang="393">
                <a:pos x="connsiteX393" y="connsiteY393"/>
              </a:cxn>
              <a:cxn ang="394">
                <a:pos x="connsiteX394" y="connsiteY394"/>
              </a:cxn>
              <a:cxn ang="395">
                <a:pos x="connsiteX395" y="connsiteY395"/>
              </a:cxn>
              <a:cxn ang="396">
                <a:pos x="connsiteX396" y="connsiteY396"/>
              </a:cxn>
              <a:cxn ang="397">
                <a:pos x="connsiteX397" y="connsiteY397"/>
              </a:cxn>
              <a:cxn ang="398">
                <a:pos x="connsiteX398" y="connsiteY398"/>
              </a:cxn>
            </a:cxnLst>
            <a:rect l="l" t="t" r="r" b="b"/>
            <a:pathLst>
              <a:path w="5547360" h="767715">
                <a:moveTo>
                  <a:pt x="165" y="125387"/>
                </a:moveTo>
                <a:lnTo>
                  <a:pt x="686" y="118682"/>
                </a:lnTo>
                <a:lnTo>
                  <a:pt x="1524" y="112065"/>
                </a:lnTo>
                <a:lnTo>
                  <a:pt x="2680" y="105550"/>
                </a:lnTo>
                <a:lnTo>
                  <a:pt x="4166" y="99162"/>
                </a:lnTo>
                <a:lnTo>
                  <a:pt x="5944" y="92888"/>
                </a:lnTo>
                <a:lnTo>
                  <a:pt x="8026" y="86741"/>
                </a:lnTo>
                <a:lnTo>
                  <a:pt x="10389" y="80734"/>
                </a:lnTo>
                <a:lnTo>
                  <a:pt x="13043" y="74879"/>
                </a:lnTo>
                <a:lnTo>
                  <a:pt x="15951" y="69177"/>
                </a:lnTo>
                <a:lnTo>
                  <a:pt x="19139" y="63640"/>
                </a:lnTo>
                <a:lnTo>
                  <a:pt x="22581" y="58280"/>
                </a:lnTo>
                <a:lnTo>
                  <a:pt x="26264" y="53099"/>
                </a:lnTo>
                <a:lnTo>
                  <a:pt x="30188" y="48095"/>
                </a:lnTo>
                <a:lnTo>
                  <a:pt x="34341" y="43307"/>
                </a:lnTo>
                <a:lnTo>
                  <a:pt x="38710" y="38710"/>
                </a:lnTo>
                <a:lnTo>
                  <a:pt x="43307" y="34341"/>
                </a:lnTo>
                <a:lnTo>
                  <a:pt x="48095" y="30188"/>
                </a:lnTo>
                <a:lnTo>
                  <a:pt x="53099" y="26264"/>
                </a:lnTo>
                <a:lnTo>
                  <a:pt x="58280" y="22581"/>
                </a:lnTo>
                <a:lnTo>
                  <a:pt x="63640" y="19139"/>
                </a:lnTo>
                <a:lnTo>
                  <a:pt x="69177" y="15951"/>
                </a:lnTo>
                <a:lnTo>
                  <a:pt x="74879" y="13043"/>
                </a:lnTo>
                <a:lnTo>
                  <a:pt x="80734" y="10389"/>
                </a:lnTo>
                <a:lnTo>
                  <a:pt x="86741" y="8026"/>
                </a:lnTo>
                <a:lnTo>
                  <a:pt x="92888" y="5944"/>
                </a:lnTo>
                <a:lnTo>
                  <a:pt x="99162" y="4166"/>
                </a:lnTo>
                <a:lnTo>
                  <a:pt x="105550" y="2680"/>
                </a:lnTo>
                <a:lnTo>
                  <a:pt x="112065" y="1524"/>
                </a:lnTo>
                <a:lnTo>
                  <a:pt x="118682" y="686"/>
                </a:lnTo>
                <a:lnTo>
                  <a:pt x="125387" y="165"/>
                </a:lnTo>
                <a:lnTo>
                  <a:pt x="132105" y="0"/>
                </a:lnTo>
                <a:lnTo>
                  <a:pt x="5415255" y="0"/>
                </a:lnTo>
                <a:lnTo>
                  <a:pt x="5421973" y="165"/>
                </a:lnTo>
                <a:lnTo>
                  <a:pt x="5428678" y="686"/>
                </a:lnTo>
                <a:lnTo>
                  <a:pt x="5435295" y="1524"/>
                </a:lnTo>
                <a:lnTo>
                  <a:pt x="5441810" y="2680"/>
                </a:lnTo>
                <a:lnTo>
                  <a:pt x="5448198" y="4166"/>
                </a:lnTo>
                <a:lnTo>
                  <a:pt x="5454472" y="5944"/>
                </a:lnTo>
                <a:lnTo>
                  <a:pt x="5460619" y="8026"/>
                </a:lnTo>
                <a:lnTo>
                  <a:pt x="5466626" y="10389"/>
                </a:lnTo>
                <a:lnTo>
                  <a:pt x="5472481" y="13043"/>
                </a:lnTo>
                <a:lnTo>
                  <a:pt x="5478183" y="15951"/>
                </a:lnTo>
                <a:lnTo>
                  <a:pt x="5483720" y="19139"/>
                </a:lnTo>
                <a:lnTo>
                  <a:pt x="5489080" y="22581"/>
                </a:lnTo>
                <a:lnTo>
                  <a:pt x="5494261" y="26264"/>
                </a:lnTo>
                <a:lnTo>
                  <a:pt x="5499265" y="30188"/>
                </a:lnTo>
                <a:lnTo>
                  <a:pt x="5504053" y="34341"/>
                </a:lnTo>
                <a:lnTo>
                  <a:pt x="5508638" y="38710"/>
                </a:lnTo>
                <a:lnTo>
                  <a:pt x="5513019" y="43307"/>
                </a:lnTo>
                <a:lnTo>
                  <a:pt x="5517172" y="48095"/>
                </a:lnTo>
                <a:lnTo>
                  <a:pt x="5521096" y="53099"/>
                </a:lnTo>
                <a:lnTo>
                  <a:pt x="5524779" y="58280"/>
                </a:lnTo>
                <a:lnTo>
                  <a:pt x="5528221" y="63640"/>
                </a:lnTo>
                <a:lnTo>
                  <a:pt x="5531409" y="69177"/>
                </a:lnTo>
                <a:lnTo>
                  <a:pt x="5534317" y="74879"/>
                </a:lnTo>
                <a:lnTo>
                  <a:pt x="5536971" y="80734"/>
                </a:lnTo>
                <a:lnTo>
                  <a:pt x="5539334" y="86741"/>
                </a:lnTo>
                <a:lnTo>
                  <a:pt x="5541416" y="92888"/>
                </a:lnTo>
                <a:lnTo>
                  <a:pt x="5543194" y="99162"/>
                </a:lnTo>
                <a:lnTo>
                  <a:pt x="5544680" y="105550"/>
                </a:lnTo>
                <a:lnTo>
                  <a:pt x="5545836" y="112065"/>
                </a:lnTo>
                <a:lnTo>
                  <a:pt x="5546674" y="118682"/>
                </a:lnTo>
                <a:lnTo>
                  <a:pt x="5547195" y="125387"/>
                </a:lnTo>
                <a:lnTo>
                  <a:pt x="5547360" y="132105"/>
                </a:lnTo>
                <a:lnTo>
                  <a:pt x="5547360" y="635610"/>
                </a:lnTo>
                <a:lnTo>
                  <a:pt x="5547195" y="642328"/>
                </a:lnTo>
                <a:lnTo>
                  <a:pt x="5546674" y="649034"/>
                </a:lnTo>
                <a:lnTo>
                  <a:pt x="5545836" y="655650"/>
                </a:lnTo>
                <a:lnTo>
                  <a:pt x="5544680" y="662165"/>
                </a:lnTo>
                <a:lnTo>
                  <a:pt x="5543194" y="668553"/>
                </a:lnTo>
                <a:lnTo>
                  <a:pt x="5541416" y="674827"/>
                </a:lnTo>
                <a:lnTo>
                  <a:pt x="5539334" y="680974"/>
                </a:lnTo>
                <a:lnTo>
                  <a:pt x="5536971" y="686981"/>
                </a:lnTo>
                <a:lnTo>
                  <a:pt x="5534317" y="692836"/>
                </a:lnTo>
                <a:lnTo>
                  <a:pt x="5531409" y="698538"/>
                </a:lnTo>
                <a:lnTo>
                  <a:pt x="5528221" y="704075"/>
                </a:lnTo>
                <a:lnTo>
                  <a:pt x="5524779" y="709435"/>
                </a:lnTo>
                <a:lnTo>
                  <a:pt x="5521096" y="714616"/>
                </a:lnTo>
                <a:lnTo>
                  <a:pt x="5517172" y="719620"/>
                </a:lnTo>
                <a:lnTo>
                  <a:pt x="5513019" y="724408"/>
                </a:lnTo>
                <a:lnTo>
                  <a:pt x="5508638" y="729005"/>
                </a:lnTo>
                <a:lnTo>
                  <a:pt x="5504053" y="733374"/>
                </a:lnTo>
                <a:lnTo>
                  <a:pt x="5499265" y="737527"/>
                </a:lnTo>
                <a:lnTo>
                  <a:pt x="5494261" y="741451"/>
                </a:lnTo>
                <a:lnTo>
                  <a:pt x="5489080" y="745134"/>
                </a:lnTo>
                <a:lnTo>
                  <a:pt x="5483720" y="748576"/>
                </a:lnTo>
                <a:lnTo>
                  <a:pt x="5478183" y="751764"/>
                </a:lnTo>
                <a:lnTo>
                  <a:pt x="5472481" y="754672"/>
                </a:lnTo>
                <a:lnTo>
                  <a:pt x="5466626" y="757326"/>
                </a:lnTo>
                <a:lnTo>
                  <a:pt x="5460619" y="759689"/>
                </a:lnTo>
                <a:lnTo>
                  <a:pt x="5454472" y="761771"/>
                </a:lnTo>
                <a:lnTo>
                  <a:pt x="5448198" y="763549"/>
                </a:lnTo>
                <a:lnTo>
                  <a:pt x="5441810" y="765035"/>
                </a:lnTo>
                <a:lnTo>
                  <a:pt x="5435295" y="766191"/>
                </a:lnTo>
                <a:lnTo>
                  <a:pt x="5428678" y="767029"/>
                </a:lnTo>
                <a:lnTo>
                  <a:pt x="5421973" y="767550"/>
                </a:lnTo>
                <a:lnTo>
                  <a:pt x="5415255" y="767715"/>
                </a:lnTo>
                <a:lnTo>
                  <a:pt x="132105" y="767715"/>
                </a:lnTo>
                <a:lnTo>
                  <a:pt x="125387" y="767550"/>
                </a:lnTo>
                <a:lnTo>
                  <a:pt x="118682" y="767029"/>
                </a:lnTo>
                <a:lnTo>
                  <a:pt x="112065" y="766191"/>
                </a:lnTo>
                <a:lnTo>
                  <a:pt x="105550" y="765035"/>
                </a:lnTo>
                <a:lnTo>
                  <a:pt x="99162" y="763549"/>
                </a:lnTo>
                <a:lnTo>
                  <a:pt x="92888" y="761771"/>
                </a:lnTo>
                <a:lnTo>
                  <a:pt x="86741" y="759689"/>
                </a:lnTo>
                <a:lnTo>
                  <a:pt x="80734" y="757326"/>
                </a:lnTo>
                <a:lnTo>
                  <a:pt x="74879" y="754672"/>
                </a:lnTo>
                <a:lnTo>
                  <a:pt x="69177" y="751764"/>
                </a:lnTo>
                <a:lnTo>
                  <a:pt x="63640" y="748576"/>
                </a:lnTo>
                <a:lnTo>
                  <a:pt x="58280" y="745134"/>
                </a:lnTo>
                <a:lnTo>
                  <a:pt x="53099" y="741451"/>
                </a:lnTo>
                <a:lnTo>
                  <a:pt x="48095" y="737527"/>
                </a:lnTo>
                <a:lnTo>
                  <a:pt x="43307" y="733374"/>
                </a:lnTo>
                <a:lnTo>
                  <a:pt x="38710" y="729005"/>
                </a:lnTo>
                <a:lnTo>
                  <a:pt x="34341" y="724408"/>
                </a:lnTo>
                <a:lnTo>
                  <a:pt x="30188" y="719620"/>
                </a:lnTo>
                <a:lnTo>
                  <a:pt x="26264" y="714616"/>
                </a:lnTo>
                <a:lnTo>
                  <a:pt x="22581" y="709435"/>
                </a:lnTo>
                <a:lnTo>
                  <a:pt x="19139" y="704075"/>
                </a:lnTo>
                <a:lnTo>
                  <a:pt x="15951" y="698538"/>
                </a:lnTo>
                <a:lnTo>
                  <a:pt x="13043" y="692836"/>
                </a:lnTo>
                <a:lnTo>
                  <a:pt x="10389" y="686981"/>
                </a:lnTo>
                <a:lnTo>
                  <a:pt x="8026" y="680974"/>
                </a:lnTo>
                <a:lnTo>
                  <a:pt x="5944" y="674827"/>
                </a:lnTo>
                <a:lnTo>
                  <a:pt x="4166" y="668553"/>
                </a:lnTo>
                <a:lnTo>
                  <a:pt x="2680" y="662165"/>
                </a:lnTo>
                <a:lnTo>
                  <a:pt x="1524" y="655650"/>
                </a:lnTo>
                <a:lnTo>
                  <a:pt x="686" y="649034"/>
                </a:lnTo>
                <a:lnTo>
                  <a:pt x="165" y="642328"/>
                </a:lnTo>
                <a:lnTo>
                  <a:pt x="0" y="635610"/>
                </a:lnTo>
                <a:lnTo>
                  <a:pt x="0" y="132105"/>
                </a:lnTo>
                <a:lnTo>
                  <a:pt x="165" y="125387"/>
                </a:lnTo>
                <a:moveTo>
                  <a:pt x="12700" y="132347"/>
                </a:moveTo>
                <a:lnTo>
                  <a:pt x="12700" y="132194"/>
                </a:lnTo>
                <a:lnTo>
                  <a:pt x="12700" y="635521"/>
                </a:lnTo>
                <a:lnTo>
                  <a:pt x="12700" y="635368"/>
                </a:lnTo>
                <a:lnTo>
                  <a:pt x="12865" y="641845"/>
                </a:lnTo>
                <a:lnTo>
                  <a:pt x="12840" y="641515"/>
                </a:lnTo>
                <a:lnTo>
                  <a:pt x="13335" y="647916"/>
                </a:lnTo>
                <a:lnTo>
                  <a:pt x="13297" y="647598"/>
                </a:lnTo>
                <a:lnTo>
                  <a:pt x="14097" y="653885"/>
                </a:lnTo>
                <a:lnTo>
                  <a:pt x="14046" y="653580"/>
                </a:lnTo>
                <a:lnTo>
                  <a:pt x="15164" y="659765"/>
                </a:lnTo>
                <a:lnTo>
                  <a:pt x="15088" y="659460"/>
                </a:lnTo>
                <a:lnTo>
                  <a:pt x="16497" y="665543"/>
                </a:lnTo>
                <a:lnTo>
                  <a:pt x="16421" y="665239"/>
                </a:lnTo>
                <a:lnTo>
                  <a:pt x="18110" y="671208"/>
                </a:lnTo>
                <a:lnTo>
                  <a:pt x="18021" y="670916"/>
                </a:lnTo>
                <a:lnTo>
                  <a:pt x="20003" y="676758"/>
                </a:lnTo>
                <a:lnTo>
                  <a:pt x="19888" y="676466"/>
                </a:lnTo>
                <a:lnTo>
                  <a:pt x="22149" y="682181"/>
                </a:lnTo>
                <a:lnTo>
                  <a:pt x="22022" y="681888"/>
                </a:lnTo>
                <a:lnTo>
                  <a:pt x="24549" y="687464"/>
                </a:lnTo>
                <a:lnTo>
                  <a:pt x="24409" y="687184"/>
                </a:lnTo>
                <a:lnTo>
                  <a:pt x="27191" y="692620"/>
                </a:lnTo>
                <a:lnTo>
                  <a:pt x="27038" y="692341"/>
                </a:lnTo>
                <a:lnTo>
                  <a:pt x="30074" y="697611"/>
                </a:lnTo>
                <a:lnTo>
                  <a:pt x="29909" y="697357"/>
                </a:lnTo>
                <a:lnTo>
                  <a:pt x="33185" y="702462"/>
                </a:lnTo>
                <a:lnTo>
                  <a:pt x="33020" y="702208"/>
                </a:lnTo>
                <a:lnTo>
                  <a:pt x="36525" y="707136"/>
                </a:lnTo>
                <a:lnTo>
                  <a:pt x="36347" y="706895"/>
                </a:lnTo>
                <a:lnTo>
                  <a:pt x="40081" y="711645"/>
                </a:lnTo>
                <a:lnTo>
                  <a:pt x="39891" y="711416"/>
                </a:lnTo>
                <a:lnTo>
                  <a:pt x="43840" y="715975"/>
                </a:lnTo>
                <a:lnTo>
                  <a:pt x="43637" y="715759"/>
                </a:lnTo>
                <a:lnTo>
                  <a:pt x="47803" y="720128"/>
                </a:lnTo>
                <a:lnTo>
                  <a:pt x="47587" y="719912"/>
                </a:lnTo>
                <a:lnTo>
                  <a:pt x="51956" y="724078"/>
                </a:lnTo>
                <a:lnTo>
                  <a:pt x="51740" y="723875"/>
                </a:lnTo>
                <a:lnTo>
                  <a:pt x="56299" y="727824"/>
                </a:lnTo>
                <a:lnTo>
                  <a:pt x="56070" y="727634"/>
                </a:lnTo>
                <a:lnTo>
                  <a:pt x="60820" y="731368"/>
                </a:lnTo>
                <a:lnTo>
                  <a:pt x="60579" y="731190"/>
                </a:lnTo>
                <a:lnTo>
                  <a:pt x="65507" y="734695"/>
                </a:lnTo>
                <a:lnTo>
                  <a:pt x="65253" y="734530"/>
                </a:lnTo>
                <a:lnTo>
                  <a:pt x="70358" y="737806"/>
                </a:lnTo>
                <a:lnTo>
                  <a:pt x="70104" y="737641"/>
                </a:lnTo>
                <a:lnTo>
                  <a:pt x="75374" y="740677"/>
                </a:lnTo>
                <a:lnTo>
                  <a:pt x="75095" y="740524"/>
                </a:lnTo>
                <a:lnTo>
                  <a:pt x="80531" y="743306"/>
                </a:lnTo>
                <a:lnTo>
                  <a:pt x="80251" y="743166"/>
                </a:lnTo>
                <a:lnTo>
                  <a:pt x="85827" y="745693"/>
                </a:lnTo>
                <a:lnTo>
                  <a:pt x="85535" y="745566"/>
                </a:lnTo>
                <a:lnTo>
                  <a:pt x="91249" y="747827"/>
                </a:lnTo>
                <a:lnTo>
                  <a:pt x="90957" y="747713"/>
                </a:lnTo>
                <a:lnTo>
                  <a:pt x="96799" y="749694"/>
                </a:lnTo>
                <a:lnTo>
                  <a:pt x="96507" y="749605"/>
                </a:lnTo>
                <a:lnTo>
                  <a:pt x="102476" y="751294"/>
                </a:lnTo>
                <a:lnTo>
                  <a:pt x="102172" y="751218"/>
                </a:lnTo>
                <a:lnTo>
                  <a:pt x="108255" y="752615"/>
                </a:lnTo>
                <a:lnTo>
                  <a:pt x="107950" y="752551"/>
                </a:lnTo>
                <a:lnTo>
                  <a:pt x="114135" y="753669"/>
                </a:lnTo>
                <a:lnTo>
                  <a:pt x="113830" y="753618"/>
                </a:lnTo>
                <a:lnTo>
                  <a:pt x="120117" y="754418"/>
                </a:lnTo>
                <a:lnTo>
                  <a:pt x="119799" y="754380"/>
                </a:lnTo>
                <a:lnTo>
                  <a:pt x="126200" y="754875"/>
                </a:lnTo>
                <a:lnTo>
                  <a:pt x="125870" y="754850"/>
                </a:lnTo>
                <a:lnTo>
                  <a:pt x="132347" y="755015"/>
                </a:lnTo>
                <a:lnTo>
                  <a:pt x="132194" y="755015"/>
                </a:lnTo>
                <a:lnTo>
                  <a:pt x="5415166" y="755015"/>
                </a:lnTo>
                <a:lnTo>
                  <a:pt x="5415013" y="755015"/>
                </a:lnTo>
                <a:lnTo>
                  <a:pt x="5421490" y="754850"/>
                </a:lnTo>
                <a:lnTo>
                  <a:pt x="5421160" y="754875"/>
                </a:lnTo>
                <a:lnTo>
                  <a:pt x="5427561" y="754380"/>
                </a:lnTo>
                <a:lnTo>
                  <a:pt x="5427244" y="754418"/>
                </a:lnTo>
                <a:lnTo>
                  <a:pt x="5433530" y="753618"/>
                </a:lnTo>
                <a:lnTo>
                  <a:pt x="5433225" y="753669"/>
                </a:lnTo>
                <a:lnTo>
                  <a:pt x="5439410" y="752551"/>
                </a:lnTo>
                <a:lnTo>
                  <a:pt x="5439105" y="752615"/>
                </a:lnTo>
                <a:lnTo>
                  <a:pt x="5445189" y="751218"/>
                </a:lnTo>
                <a:lnTo>
                  <a:pt x="5444884" y="751294"/>
                </a:lnTo>
                <a:lnTo>
                  <a:pt x="5450853" y="749605"/>
                </a:lnTo>
                <a:lnTo>
                  <a:pt x="5450561" y="749694"/>
                </a:lnTo>
                <a:lnTo>
                  <a:pt x="5456403" y="747713"/>
                </a:lnTo>
                <a:lnTo>
                  <a:pt x="5456110" y="747827"/>
                </a:lnTo>
                <a:lnTo>
                  <a:pt x="5461826" y="745566"/>
                </a:lnTo>
                <a:lnTo>
                  <a:pt x="5461533" y="745693"/>
                </a:lnTo>
                <a:lnTo>
                  <a:pt x="5467109" y="743166"/>
                </a:lnTo>
                <a:lnTo>
                  <a:pt x="5466829" y="743306"/>
                </a:lnTo>
                <a:lnTo>
                  <a:pt x="5472265" y="740524"/>
                </a:lnTo>
                <a:lnTo>
                  <a:pt x="5471985" y="740677"/>
                </a:lnTo>
                <a:lnTo>
                  <a:pt x="5477256" y="737641"/>
                </a:lnTo>
                <a:lnTo>
                  <a:pt x="5477002" y="737806"/>
                </a:lnTo>
                <a:lnTo>
                  <a:pt x="5482107" y="734530"/>
                </a:lnTo>
                <a:lnTo>
                  <a:pt x="5481853" y="734695"/>
                </a:lnTo>
                <a:lnTo>
                  <a:pt x="5486781" y="731190"/>
                </a:lnTo>
                <a:lnTo>
                  <a:pt x="5486540" y="731368"/>
                </a:lnTo>
                <a:lnTo>
                  <a:pt x="5491290" y="727634"/>
                </a:lnTo>
                <a:lnTo>
                  <a:pt x="5491061" y="727824"/>
                </a:lnTo>
                <a:lnTo>
                  <a:pt x="5495620" y="723875"/>
                </a:lnTo>
                <a:lnTo>
                  <a:pt x="5495404" y="724078"/>
                </a:lnTo>
                <a:lnTo>
                  <a:pt x="5499773" y="719912"/>
                </a:lnTo>
                <a:lnTo>
                  <a:pt x="5499557" y="720128"/>
                </a:lnTo>
                <a:lnTo>
                  <a:pt x="5503723" y="715759"/>
                </a:lnTo>
                <a:lnTo>
                  <a:pt x="5503519" y="715975"/>
                </a:lnTo>
                <a:lnTo>
                  <a:pt x="5507469" y="711416"/>
                </a:lnTo>
                <a:lnTo>
                  <a:pt x="5507279" y="711645"/>
                </a:lnTo>
                <a:lnTo>
                  <a:pt x="5511012" y="706895"/>
                </a:lnTo>
                <a:lnTo>
                  <a:pt x="5510835" y="707136"/>
                </a:lnTo>
                <a:lnTo>
                  <a:pt x="5514340" y="702208"/>
                </a:lnTo>
                <a:lnTo>
                  <a:pt x="5514175" y="702462"/>
                </a:lnTo>
                <a:lnTo>
                  <a:pt x="5517452" y="697357"/>
                </a:lnTo>
                <a:lnTo>
                  <a:pt x="5517286" y="697611"/>
                </a:lnTo>
                <a:lnTo>
                  <a:pt x="5520322" y="692341"/>
                </a:lnTo>
                <a:lnTo>
                  <a:pt x="5520169" y="692620"/>
                </a:lnTo>
                <a:lnTo>
                  <a:pt x="5522950" y="687184"/>
                </a:lnTo>
                <a:lnTo>
                  <a:pt x="5522811" y="687464"/>
                </a:lnTo>
                <a:lnTo>
                  <a:pt x="5525338" y="681888"/>
                </a:lnTo>
                <a:lnTo>
                  <a:pt x="5525211" y="682181"/>
                </a:lnTo>
                <a:lnTo>
                  <a:pt x="5527472" y="676466"/>
                </a:lnTo>
                <a:lnTo>
                  <a:pt x="5527358" y="676758"/>
                </a:lnTo>
                <a:lnTo>
                  <a:pt x="5529339" y="670916"/>
                </a:lnTo>
                <a:lnTo>
                  <a:pt x="5529250" y="671208"/>
                </a:lnTo>
                <a:lnTo>
                  <a:pt x="5530939" y="665239"/>
                </a:lnTo>
                <a:lnTo>
                  <a:pt x="5530863" y="665543"/>
                </a:lnTo>
                <a:lnTo>
                  <a:pt x="5532272" y="659460"/>
                </a:lnTo>
                <a:lnTo>
                  <a:pt x="5532196" y="659765"/>
                </a:lnTo>
                <a:lnTo>
                  <a:pt x="5533314" y="653580"/>
                </a:lnTo>
                <a:lnTo>
                  <a:pt x="5533263" y="653885"/>
                </a:lnTo>
                <a:lnTo>
                  <a:pt x="5534063" y="647598"/>
                </a:lnTo>
                <a:lnTo>
                  <a:pt x="5534025" y="647916"/>
                </a:lnTo>
                <a:lnTo>
                  <a:pt x="5534520" y="641515"/>
                </a:lnTo>
                <a:lnTo>
                  <a:pt x="5534495" y="641845"/>
                </a:lnTo>
                <a:lnTo>
                  <a:pt x="5534660" y="635368"/>
                </a:lnTo>
                <a:lnTo>
                  <a:pt x="5534660" y="635521"/>
                </a:lnTo>
                <a:lnTo>
                  <a:pt x="5534660" y="132194"/>
                </a:lnTo>
                <a:lnTo>
                  <a:pt x="5534660" y="132347"/>
                </a:lnTo>
                <a:lnTo>
                  <a:pt x="5534495" y="125870"/>
                </a:lnTo>
                <a:lnTo>
                  <a:pt x="5534520" y="126200"/>
                </a:lnTo>
                <a:lnTo>
                  <a:pt x="5534025" y="119799"/>
                </a:lnTo>
                <a:lnTo>
                  <a:pt x="5534063" y="120117"/>
                </a:lnTo>
                <a:lnTo>
                  <a:pt x="5533263" y="113830"/>
                </a:lnTo>
                <a:lnTo>
                  <a:pt x="5533314" y="114135"/>
                </a:lnTo>
                <a:lnTo>
                  <a:pt x="5532196" y="107950"/>
                </a:lnTo>
                <a:lnTo>
                  <a:pt x="5532272" y="108255"/>
                </a:lnTo>
                <a:lnTo>
                  <a:pt x="5530863" y="102171"/>
                </a:lnTo>
                <a:lnTo>
                  <a:pt x="5530939" y="102476"/>
                </a:lnTo>
                <a:lnTo>
                  <a:pt x="5529250" y="96507"/>
                </a:lnTo>
                <a:lnTo>
                  <a:pt x="5529339" y="96799"/>
                </a:lnTo>
                <a:lnTo>
                  <a:pt x="5527358" y="90957"/>
                </a:lnTo>
                <a:lnTo>
                  <a:pt x="5527472" y="91250"/>
                </a:lnTo>
                <a:lnTo>
                  <a:pt x="5525211" y="85535"/>
                </a:lnTo>
                <a:lnTo>
                  <a:pt x="5525338" y="85827"/>
                </a:lnTo>
                <a:lnTo>
                  <a:pt x="5522811" y="80251"/>
                </a:lnTo>
                <a:lnTo>
                  <a:pt x="5522950" y="80531"/>
                </a:lnTo>
                <a:lnTo>
                  <a:pt x="5520169" y="75095"/>
                </a:lnTo>
                <a:lnTo>
                  <a:pt x="5520322" y="75375"/>
                </a:lnTo>
                <a:lnTo>
                  <a:pt x="5517286" y="70104"/>
                </a:lnTo>
                <a:lnTo>
                  <a:pt x="5517452" y="70358"/>
                </a:lnTo>
                <a:lnTo>
                  <a:pt x="5514175" y="65253"/>
                </a:lnTo>
                <a:lnTo>
                  <a:pt x="5514340" y="65507"/>
                </a:lnTo>
                <a:lnTo>
                  <a:pt x="5510835" y="60579"/>
                </a:lnTo>
                <a:lnTo>
                  <a:pt x="5511012" y="60820"/>
                </a:lnTo>
                <a:lnTo>
                  <a:pt x="5507279" y="56070"/>
                </a:lnTo>
                <a:lnTo>
                  <a:pt x="5507469" y="56299"/>
                </a:lnTo>
                <a:lnTo>
                  <a:pt x="5503519" y="51740"/>
                </a:lnTo>
                <a:lnTo>
                  <a:pt x="5503723" y="51956"/>
                </a:lnTo>
                <a:lnTo>
                  <a:pt x="5499557" y="47587"/>
                </a:lnTo>
                <a:lnTo>
                  <a:pt x="5499773" y="47803"/>
                </a:lnTo>
                <a:lnTo>
                  <a:pt x="5495404" y="43637"/>
                </a:lnTo>
                <a:lnTo>
                  <a:pt x="5495620" y="43840"/>
                </a:lnTo>
                <a:lnTo>
                  <a:pt x="5491061" y="39891"/>
                </a:lnTo>
                <a:lnTo>
                  <a:pt x="5491290" y="40081"/>
                </a:lnTo>
                <a:lnTo>
                  <a:pt x="5486540" y="36347"/>
                </a:lnTo>
                <a:lnTo>
                  <a:pt x="5486781" y="36525"/>
                </a:lnTo>
                <a:lnTo>
                  <a:pt x="5481853" y="33020"/>
                </a:lnTo>
                <a:lnTo>
                  <a:pt x="5482107" y="33185"/>
                </a:lnTo>
                <a:lnTo>
                  <a:pt x="5477002" y="29908"/>
                </a:lnTo>
                <a:lnTo>
                  <a:pt x="5477256" y="30074"/>
                </a:lnTo>
                <a:lnTo>
                  <a:pt x="5471985" y="27038"/>
                </a:lnTo>
                <a:lnTo>
                  <a:pt x="5472265" y="27191"/>
                </a:lnTo>
                <a:lnTo>
                  <a:pt x="5466829" y="24409"/>
                </a:lnTo>
                <a:lnTo>
                  <a:pt x="5467109" y="24549"/>
                </a:lnTo>
                <a:lnTo>
                  <a:pt x="5461533" y="22022"/>
                </a:lnTo>
                <a:lnTo>
                  <a:pt x="5461826" y="22149"/>
                </a:lnTo>
                <a:lnTo>
                  <a:pt x="5456110" y="19888"/>
                </a:lnTo>
                <a:lnTo>
                  <a:pt x="5456403" y="20003"/>
                </a:lnTo>
                <a:lnTo>
                  <a:pt x="5450561" y="18021"/>
                </a:lnTo>
                <a:lnTo>
                  <a:pt x="5450853" y="18110"/>
                </a:lnTo>
                <a:lnTo>
                  <a:pt x="5444884" y="16421"/>
                </a:lnTo>
                <a:lnTo>
                  <a:pt x="5445189" y="16497"/>
                </a:lnTo>
                <a:lnTo>
                  <a:pt x="5439105" y="15088"/>
                </a:lnTo>
                <a:lnTo>
                  <a:pt x="5439410" y="15164"/>
                </a:lnTo>
                <a:lnTo>
                  <a:pt x="5433225" y="14046"/>
                </a:lnTo>
                <a:lnTo>
                  <a:pt x="5433530" y="14097"/>
                </a:lnTo>
                <a:lnTo>
                  <a:pt x="5427244" y="13297"/>
                </a:lnTo>
                <a:lnTo>
                  <a:pt x="5427561" y="13335"/>
                </a:lnTo>
                <a:lnTo>
                  <a:pt x="5421160" y="12840"/>
                </a:lnTo>
                <a:lnTo>
                  <a:pt x="5421490" y="12865"/>
                </a:lnTo>
                <a:lnTo>
                  <a:pt x="5415013" y="12700"/>
                </a:lnTo>
                <a:lnTo>
                  <a:pt x="5415166" y="12700"/>
                </a:lnTo>
                <a:lnTo>
                  <a:pt x="132194" y="12700"/>
                </a:lnTo>
                <a:lnTo>
                  <a:pt x="132347" y="12700"/>
                </a:lnTo>
                <a:lnTo>
                  <a:pt x="125870" y="12865"/>
                </a:lnTo>
                <a:lnTo>
                  <a:pt x="126200" y="12840"/>
                </a:lnTo>
                <a:lnTo>
                  <a:pt x="119799" y="13335"/>
                </a:lnTo>
                <a:lnTo>
                  <a:pt x="120117" y="13297"/>
                </a:lnTo>
                <a:lnTo>
                  <a:pt x="113830" y="14097"/>
                </a:lnTo>
                <a:lnTo>
                  <a:pt x="114135" y="14046"/>
                </a:lnTo>
                <a:lnTo>
                  <a:pt x="107950" y="15164"/>
                </a:lnTo>
                <a:lnTo>
                  <a:pt x="108255" y="15088"/>
                </a:lnTo>
                <a:lnTo>
                  <a:pt x="102172" y="16497"/>
                </a:lnTo>
                <a:lnTo>
                  <a:pt x="102476" y="16421"/>
                </a:lnTo>
                <a:lnTo>
                  <a:pt x="96507" y="18110"/>
                </a:lnTo>
                <a:lnTo>
                  <a:pt x="96799" y="18021"/>
                </a:lnTo>
                <a:lnTo>
                  <a:pt x="90957" y="20003"/>
                </a:lnTo>
                <a:lnTo>
                  <a:pt x="91249" y="19888"/>
                </a:lnTo>
                <a:lnTo>
                  <a:pt x="85535" y="22149"/>
                </a:lnTo>
                <a:lnTo>
                  <a:pt x="85827" y="22022"/>
                </a:lnTo>
                <a:lnTo>
                  <a:pt x="80251" y="24549"/>
                </a:lnTo>
                <a:lnTo>
                  <a:pt x="80531" y="24409"/>
                </a:lnTo>
                <a:lnTo>
                  <a:pt x="75095" y="27191"/>
                </a:lnTo>
                <a:lnTo>
                  <a:pt x="75374" y="27038"/>
                </a:lnTo>
                <a:lnTo>
                  <a:pt x="70104" y="30074"/>
                </a:lnTo>
                <a:lnTo>
                  <a:pt x="70358" y="29908"/>
                </a:lnTo>
                <a:lnTo>
                  <a:pt x="65253" y="33185"/>
                </a:lnTo>
                <a:lnTo>
                  <a:pt x="65507" y="33020"/>
                </a:lnTo>
                <a:lnTo>
                  <a:pt x="60579" y="36525"/>
                </a:lnTo>
                <a:lnTo>
                  <a:pt x="60820" y="36347"/>
                </a:lnTo>
                <a:lnTo>
                  <a:pt x="56070" y="40081"/>
                </a:lnTo>
                <a:lnTo>
                  <a:pt x="56299" y="39891"/>
                </a:lnTo>
                <a:lnTo>
                  <a:pt x="51740" y="43840"/>
                </a:lnTo>
                <a:lnTo>
                  <a:pt x="51956" y="43637"/>
                </a:lnTo>
                <a:lnTo>
                  <a:pt x="47587" y="47803"/>
                </a:lnTo>
                <a:lnTo>
                  <a:pt x="47803" y="47587"/>
                </a:lnTo>
                <a:lnTo>
                  <a:pt x="43637" y="51956"/>
                </a:lnTo>
                <a:lnTo>
                  <a:pt x="43840" y="51740"/>
                </a:lnTo>
                <a:lnTo>
                  <a:pt x="39891" y="56299"/>
                </a:lnTo>
                <a:lnTo>
                  <a:pt x="40081" y="56070"/>
                </a:lnTo>
                <a:lnTo>
                  <a:pt x="36347" y="60820"/>
                </a:lnTo>
                <a:lnTo>
                  <a:pt x="36525" y="60579"/>
                </a:lnTo>
                <a:lnTo>
                  <a:pt x="33020" y="65507"/>
                </a:lnTo>
                <a:lnTo>
                  <a:pt x="33185" y="65253"/>
                </a:lnTo>
                <a:lnTo>
                  <a:pt x="29909" y="70358"/>
                </a:lnTo>
                <a:lnTo>
                  <a:pt x="30074" y="70104"/>
                </a:lnTo>
                <a:lnTo>
                  <a:pt x="27038" y="75375"/>
                </a:lnTo>
                <a:lnTo>
                  <a:pt x="27191" y="75095"/>
                </a:lnTo>
                <a:lnTo>
                  <a:pt x="24409" y="80531"/>
                </a:lnTo>
                <a:lnTo>
                  <a:pt x="24549" y="80251"/>
                </a:lnTo>
                <a:lnTo>
                  <a:pt x="22022" y="85827"/>
                </a:lnTo>
                <a:lnTo>
                  <a:pt x="22149" y="85535"/>
                </a:lnTo>
                <a:lnTo>
                  <a:pt x="19888" y="91250"/>
                </a:lnTo>
                <a:lnTo>
                  <a:pt x="20003" y="90957"/>
                </a:lnTo>
                <a:lnTo>
                  <a:pt x="18021" y="96799"/>
                </a:lnTo>
                <a:lnTo>
                  <a:pt x="18110" y="96507"/>
                </a:lnTo>
                <a:lnTo>
                  <a:pt x="16421" y="102476"/>
                </a:lnTo>
                <a:lnTo>
                  <a:pt x="16497" y="102171"/>
                </a:lnTo>
                <a:lnTo>
                  <a:pt x="15088" y="108255"/>
                </a:lnTo>
                <a:lnTo>
                  <a:pt x="15164" y="107950"/>
                </a:lnTo>
                <a:lnTo>
                  <a:pt x="14046" y="114135"/>
                </a:lnTo>
                <a:lnTo>
                  <a:pt x="14097" y="113830"/>
                </a:lnTo>
                <a:lnTo>
                  <a:pt x="13297" y="120117"/>
                </a:lnTo>
                <a:lnTo>
                  <a:pt x="13335" y="119799"/>
                </a:lnTo>
                <a:lnTo>
                  <a:pt x="12840" y="126200"/>
                </a:lnTo>
                <a:lnTo>
                  <a:pt x="12865" y="125870"/>
                </a:lnTo>
                <a:lnTo>
                  <a:pt x="12700" y="132347"/>
                </a:lnTo>
              </a:path>
            </a:pathLst>
          </a:custGeom>
          <a:solidFill>
            <a:srgbClr val="41719C">
              <a:alpha val="50200"/>
            </a:srgbClr>
          </a:solidFill>
          <a:ln w="12700" cap="sq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" name="TextBox 7"/>
          <p:cNvSpPr txBox="1"/>
          <p:nvPr/>
        </p:nvSpPr>
        <p:spPr>
          <a:xfrm>
            <a:off x="128295" y="271050"/>
            <a:ext cx="5361025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sz="2400" dirty="0" b="0" i="0" smtClean="0">
                <a:solidFill>
                  <a:srgbClr val="FFFFFF"/>
                </a:solidFill>
                <a:latin typeface="Microsoft YaHei" pitchFamily="18"/>
                <a:cs typeface="Microsoft YaHei" pitchFamily="18"/>
              </a:rPr>
              <a:t>二、</a:t>
            </a:r>
            <a:r>
              <a:rPr sz="2400" dirty="0" b="0" i="0" smtClean="0">
                <a:solidFill>
                  <a:srgbClr val="FFFFFF"/>
                </a:solidFill>
                <a:latin typeface="Microsoft YaHei" pitchFamily="18"/>
                <a:cs typeface="Microsoft YaHei" pitchFamily="18"/>
              </a:rPr>
              <a:t>3</a:t>
            </a:r>
            <a:r>
              <a:rPr sz="2400" dirty="0" b="0" i="0" smtClean="0">
                <a:solidFill>
                  <a:srgbClr val="FFFFFF"/>
                </a:solidFill>
                <a:latin typeface="Microsoft YaHei" pitchFamily="18"/>
                <a:cs typeface="Microsoft YaHei" pitchFamily="18"/>
              </a:rPr>
              <a:t>栋二</a:t>
            </a:r>
            <a:r>
              <a:rPr sz="2400" dirty="0" b="0" i="0" smtClean="0">
                <a:solidFill>
                  <a:srgbClr val="FFFFFF"/>
                </a:solidFill>
                <a:latin typeface="Microsoft YaHei" pitchFamily="18"/>
                <a:cs typeface="Microsoft YaHei" pitchFamily="18"/>
              </a:rPr>
              <a:t>单</a:t>
            </a:r>
            <a:r>
              <a:rPr sz="2400" dirty="0" b="0" i="0" smtClean="0">
                <a:solidFill>
                  <a:srgbClr val="FFFFFF"/>
                </a:solidFill>
                <a:latin typeface="Microsoft YaHei" pitchFamily="18"/>
                <a:cs typeface="Microsoft YaHei" pitchFamily="18"/>
              </a:rPr>
              <a:t>元和3栋三单元之间垃圾点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3483648"/>
            <a:ext cx="12187555" cy="19050"/>
          </a:xfrm>
          <a:custGeom>
            <a:avLst/>
            <a:gdLst>
              <a:gd name="connsiteX0" fmla="*/ 0 w 12187555"/>
              <a:gd name="connsiteY0" fmla="*/ 0 h 19050"/>
              <a:gd name="connsiteX1" fmla="*/ 12187555 w 12187555"/>
              <a:gd name="connsiteY1" fmla="*/ 0 h 19050"/>
              <a:gd name="connsiteX2" fmla="*/ 12187555 w 12187555"/>
              <a:gd name="connsiteY2" fmla="*/ 19050 h 19050"/>
              <a:gd name="connsiteX3" fmla="*/ 0 w 12187555"/>
              <a:gd name="connsiteY3" fmla="*/ 19050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187555" h="19050">
                <a:moveTo>
                  <a:pt x="0" y="0"/>
                </a:moveTo>
                <a:lnTo>
                  <a:pt x="12187555" y="0"/>
                </a:lnTo>
                <a:lnTo>
                  <a:pt x="12187555" y="19050"/>
                </a:lnTo>
                <a:lnTo>
                  <a:pt x="0" y="19050"/>
                </a:lnTo>
              </a:path>
            </a:pathLst>
          </a:custGeom>
          <a:solidFill>
            <a:srgbClr val="5B9BD5">
              <a:alpha val="100000"/>
            </a:srgbClr>
          </a:solidFill>
          <a:ln w="12700" cap="sq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" name="Freeform 9"/>
          <p:cNvSpPr/>
          <p:nvPr/>
        </p:nvSpPr>
        <p:spPr>
          <a:xfrm>
            <a:off x="5524500" y="2004060"/>
            <a:ext cx="1059180" cy="374904"/>
          </a:xfrm>
          <a:custGeom>
            <a:avLst/>
            <a:gdLst>
              <a:gd name="connsiteX0" fmla="*/ 0 w 1059180"/>
              <a:gd name="connsiteY0" fmla="*/ 92964 h 374904"/>
              <a:gd name="connsiteX1" fmla="*/ 871728 w 1059180"/>
              <a:gd name="connsiteY1" fmla="*/ 92964 h 374904"/>
              <a:gd name="connsiteX2" fmla="*/ 871728 w 1059180"/>
              <a:gd name="connsiteY2" fmla="*/ 0 h 374904"/>
              <a:gd name="connsiteX3" fmla="*/ 1059180 w 1059180"/>
              <a:gd name="connsiteY3" fmla="*/ 187452 h 374904"/>
              <a:gd name="connsiteX4" fmla="*/ 871728 w 1059180"/>
              <a:gd name="connsiteY4" fmla="*/ 374904 h 374904"/>
              <a:gd name="connsiteX5" fmla="*/ 871728 w 1059180"/>
              <a:gd name="connsiteY5" fmla="*/ 280416 h 374904"/>
              <a:gd name="connsiteX6" fmla="*/ 0 w 1059180"/>
              <a:gd name="connsiteY6" fmla="*/ 280416 h 374904"/>
              <a:gd name="connsiteX7" fmla="*/ 0 w 1059180"/>
              <a:gd name="connsiteY7" fmla="*/ 92964 h 3749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059180" h="374904">
                <a:moveTo>
                  <a:pt x="0" y="92964"/>
                </a:moveTo>
                <a:lnTo>
                  <a:pt x="871728" y="92964"/>
                </a:lnTo>
                <a:lnTo>
                  <a:pt x="871728" y="0"/>
                </a:lnTo>
                <a:lnTo>
                  <a:pt x="1059180" y="187452"/>
                </a:lnTo>
                <a:lnTo>
                  <a:pt x="871728" y="374904"/>
                </a:lnTo>
                <a:lnTo>
                  <a:pt x="871728" y="280416"/>
                </a:lnTo>
                <a:lnTo>
                  <a:pt x="0" y="280416"/>
                </a:lnTo>
                <a:lnTo>
                  <a:pt x="0" y="92964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sq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0" name="Freeform 10"/>
          <p:cNvSpPr/>
          <p:nvPr/>
        </p:nvSpPr>
        <p:spPr>
          <a:xfrm>
            <a:off x="5517515" y="1988096"/>
            <a:ext cx="1075144" cy="405943"/>
          </a:xfrm>
          <a:custGeom>
            <a:avLst/>
            <a:gdLst>
              <a:gd name="connsiteX0" fmla="*/ 878522 w 1075144"/>
              <a:gd name="connsiteY0" fmla="*/ 102794 h 405943"/>
              <a:gd name="connsiteX1" fmla="*/ 872172 w 1075144"/>
              <a:gd name="connsiteY1" fmla="*/ 109144 h 405943"/>
              <a:gd name="connsiteX2" fmla="*/ 872172 w 1075144"/>
              <a:gd name="connsiteY2" fmla="*/ 0 h 405943"/>
              <a:gd name="connsiteX3" fmla="*/ 1075144 w 1075144"/>
              <a:gd name="connsiteY3" fmla="*/ 202971 h 405943"/>
              <a:gd name="connsiteX4" fmla="*/ 872172 w 1075144"/>
              <a:gd name="connsiteY4" fmla="*/ 405943 h 405943"/>
              <a:gd name="connsiteX5" fmla="*/ 872172 w 1075144"/>
              <a:gd name="connsiteY5" fmla="*/ 296799 h 405943"/>
              <a:gd name="connsiteX6" fmla="*/ 878522 w 1075144"/>
              <a:gd name="connsiteY6" fmla="*/ 303149 h 405943"/>
              <a:gd name="connsiteX7" fmla="*/ 0 w 1075144"/>
              <a:gd name="connsiteY7" fmla="*/ 303149 h 405943"/>
              <a:gd name="connsiteX8" fmla="*/ 0 w 1075144"/>
              <a:gd name="connsiteY8" fmla="*/ 102794 h 405943"/>
              <a:gd name="connsiteX9" fmla="*/ 878522 w 1075144"/>
              <a:gd name="connsiteY9" fmla="*/ 102794 h 405943"/>
              <a:gd name="connsiteX11" fmla="*/ 6350 w 1075144"/>
              <a:gd name="connsiteY11" fmla="*/ 115494 h 405943"/>
              <a:gd name="connsiteX12" fmla="*/ 12700 w 1075144"/>
              <a:gd name="connsiteY12" fmla="*/ 109144 h 405943"/>
              <a:gd name="connsiteX13" fmla="*/ 12700 w 1075144"/>
              <a:gd name="connsiteY13" fmla="*/ 296799 h 405943"/>
              <a:gd name="connsiteX14" fmla="*/ 6350 w 1075144"/>
              <a:gd name="connsiteY14" fmla="*/ 290449 h 405943"/>
              <a:gd name="connsiteX15" fmla="*/ 884872 w 1075144"/>
              <a:gd name="connsiteY15" fmla="*/ 290449 h 405943"/>
              <a:gd name="connsiteX16" fmla="*/ 884872 w 1075144"/>
              <a:gd name="connsiteY16" fmla="*/ 390614 h 405943"/>
              <a:gd name="connsiteX17" fmla="*/ 874026 w 1075144"/>
              <a:gd name="connsiteY17" fmla="*/ 386118 h 405943"/>
              <a:gd name="connsiteX18" fmla="*/ 1061669 w 1075144"/>
              <a:gd name="connsiteY18" fmla="*/ 198476 h 405943"/>
              <a:gd name="connsiteX19" fmla="*/ 1061669 w 1075144"/>
              <a:gd name="connsiteY19" fmla="*/ 207467 h 405943"/>
              <a:gd name="connsiteX20" fmla="*/ 874026 w 1075144"/>
              <a:gd name="connsiteY20" fmla="*/ 19825 h 405943"/>
              <a:gd name="connsiteX21" fmla="*/ 884872 w 1075144"/>
              <a:gd name="connsiteY21" fmla="*/ 15329 h 405943"/>
              <a:gd name="connsiteX22" fmla="*/ 884872 w 1075144"/>
              <a:gd name="connsiteY22" fmla="*/ 115494 h 405943"/>
              <a:gd name="connsiteX23" fmla="*/ 6350 w 1075144"/>
              <a:gd name="connsiteY23" fmla="*/ 115494 h 405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075144" h="405943">
                <a:moveTo>
                  <a:pt x="878522" y="102794"/>
                </a:moveTo>
                <a:lnTo>
                  <a:pt x="872172" y="109144"/>
                </a:lnTo>
                <a:lnTo>
                  <a:pt x="872172" y="0"/>
                </a:lnTo>
                <a:lnTo>
                  <a:pt x="1075144" y="202971"/>
                </a:lnTo>
                <a:lnTo>
                  <a:pt x="872172" y="405943"/>
                </a:lnTo>
                <a:lnTo>
                  <a:pt x="872172" y="296799"/>
                </a:lnTo>
                <a:lnTo>
                  <a:pt x="878522" y="303149"/>
                </a:lnTo>
                <a:lnTo>
                  <a:pt x="0" y="303149"/>
                </a:lnTo>
                <a:lnTo>
                  <a:pt x="0" y="102794"/>
                </a:lnTo>
                <a:lnTo>
                  <a:pt x="878522" y="102794"/>
                </a:lnTo>
                <a:moveTo>
                  <a:pt x="6350" y="115494"/>
                </a:moveTo>
                <a:lnTo>
                  <a:pt x="12700" y="109144"/>
                </a:lnTo>
                <a:lnTo>
                  <a:pt x="12700" y="296799"/>
                </a:lnTo>
                <a:lnTo>
                  <a:pt x="6350" y="290449"/>
                </a:lnTo>
                <a:lnTo>
                  <a:pt x="884872" y="290449"/>
                </a:lnTo>
                <a:lnTo>
                  <a:pt x="884872" y="390614"/>
                </a:lnTo>
                <a:lnTo>
                  <a:pt x="874026" y="386118"/>
                </a:lnTo>
                <a:lnTo>
                  <a:pt x="1061669" y="198476"/>
                </a:lnTo>
                <a:lnTo>
                  <a:pt x="1061669" y="207467"/>
                </a:lnTo>
                <a:lnTo>
                  <a:pt x="874026" y="19825"/>
                </a:lnTo>
                <a:lnTo>
                  <a:pt x="884872" y="15329"/>
                </a:lnTo>
                <a:lnTo>
                  <a:pt x="884872" y="115494"/>
                </a:lnTo>
                <a:lnTo>
                  <a:pt x="6350" y="115494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sq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TextBox 11"/>
          <p:cNvSpPr txBox="1"/>
          <p:nvPr/>
        </p:nvSpPr>
        <p:spPr>
          <a:xfrm>
            <a:off x="5703570" y="1660915"/>
            <a:ext cx="836930" cy="3429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700"/>
              </a:lnSpc>
              <a:spcBef>
                <a:spcPts val="0"/>
              </a:spcBef>
            </a:pPr>
            <a:r>
              <a:rPr sz="2795" dirty="0" b="1" i="0" smtClean="0">
                <a:solidFill>
                  <a:srgbClr val="FF0000"/>
                </a:solidFill>
                <a:latin typeface="Microsoft YaHei UI Regular" pitchFamily="18"/>
                <a:cs typeface="Microsoft YaHei UI Regular" pitchFamily="18"/>
              </a:rPr>
              <a:t>移位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85915" y="3950485"/>
            <a:ext cx="5068418" cy="1447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sz="1800" dirty="0" b="1" i="0" smtClean="0">
                <a:solidFill>
                  <a:srgbClr val="000000"/>
                </a:solidFill>
                <a:latin typeface="Microsoft YaHei UI Regular" pitchFamily="18"/>
                <a:cs typeface="Microsoft YaHei UI Regular" pitchFamily="18"/>
              </a:rPr>
              <a:t>移位说明：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sz="1800" dirty="0" b="1" i="0" smtClean="0">
                <a:solidFill>
                  <a:srgbClr val="000000"/>
                </a:solidFill>
                <a:latin typeface="Calibri Bold" pitchFamily="18"/>
                <a:cs typeface="Calibri Bold" pitchFamily="18"/>
              </a:rPr>
              <a:t>      </a:t>
            </a:r>
            <a:r>
              <a:rPr sz="1800" dirty="0" b="1" i="0" smtClean="0">
                <a:solidFill>
                  <a:srgbClr val="000000"/>
                </a:solidFill>
                <a:latin typeface="Microsoft YaHei UI Regular" pitchFamily="18"/>
                <a:cs typeface="Microsoft YaHei UI Regular" pitchFamily="18"/>
              </a:rPr>
              <a:t>   3栋二单元和3栋三单元之间现有垃圾点向右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sz="1800" dirty="0" b="1" i="0" smtClean="0">
                <a:solidFill>
                  <a:srgbClr val="000000"/>
                </a:solidFill>
                <a:latin typeface="Microsoft YaHei UI Regular" pitchFamily="18"/>
                <a:cs typeface="Microsoft YaHei UI Regular" pitchFamily="18"/>
              </a:rPr>
              <a:t>（面向3栋三单元）移位至配电房旁边，并增加给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sz="1800" dirty="0" b="1" i="0" smtClean="0">
                <a:solidFill>
                  <a:srgbClr val="000000"/>
                </a:solidFill>
                <a:latin typeface="Microsoft YaHei UI Regular" pitchFamily="18"/>
                <a:cs typeface="Microsoft YaHei UI Regular" pitchFamily="18"/>
              </a:rPr>
              <a:t>水、排水、排风等设施。</a:t>
            </a:r>
          </a:p>
        </p:txBody>
      </p:sp>
      <p:pic>
        <p:nvPicPr>
          <p:cNvPr id="13" name="Picture 13"/>
          <p:cNvPicPr>
            <a:picLocks noChangeAspect="0" noChangeArrowheads="0"/>
          </p:cNvPicPr>
          <p:nvPr/>
        </p:nvPicPr>
        <p:blipFill>
          <a:blip r:embed="rId_Pr8k" cstate="print"/>
          <a:srcRect/>
          <a:stretch>
            <a:fillRect/>
          </a:stretch>
        </p:blipFill>
        <p:spPr bwMode="auto">
          <a:xfrm>
            <a:off x="280416" y="960120"/>
            <a:ext cx="5242560" cy="2397252"/>
          </a:xfrm>
          <a:prstGeom prst="rect">
            <a:avLst/>
          </a:prstGeom>
          <a:noFill/>
        </p:spPr>
      </p:pic>
      <p:sp>
        <p:nvSpPr>
          <p:cNvPr id="14" name="TextBox 14"/>
          <p:cNvSpPr txBox="1"/>
          <p:nvPr/>
        </p:nvSpPr>
        <p:spPr>
          <a:xfrm>
            <a:off x="385445" y="1079086"/>
            <a:ext cx="890905" cy="254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sz="2005" dirty="0" b="1" i="0" smtClean="0">
                <a:solidFill>
                  <a:srgbClr val="FF0000"/>
                </a:solidFill>
                <a:latin typeface="Microsoft YaHei UI Regular" pitchFamily="18"/>
                <a:cs typeface="Microsoft YaHei UI Regular" pitchFamily="18"/>
              </a:rPr>
              <a:t>原</a:t>
            </a:r>
            <a:r>
              <a:rPr sz="2005" dirty="0" b="1" i="0" smtClean="0">
                <a:solidFill>
                  <a:srgbClr val="FF0000"/>
                </a:solidFill>
                <a:latin typeface="Microsoft YaHei UI Regular" pitchFamily="18"/>
                <a:cs typeface="Microsoft YaHei UI Regular" pitchFamily="18"/>
              </a:rPr>
              <a:t>位置</a:t>
            </a:r>
          </a:p>
        </p:txBody>
      </p:sp>
      <p:pic>
        <p:nvPicPr>
          <p:cNvPr id="15" name="Picture 15"/>
          <p:cNvPicPr>
            <a:picLocks noChangeAspect="0" noChangeArrowheads="0"/>
          </p:cNvPicPr>
          <p:nvPr/>
        </p:nvPicPr>
        <p:blipFill>
          <a:blip r:embed="rId_obfe" cstate="print"/>
          <a:srcRect/>
          <a:stretch>
            <a:fillRect/>
          </a:stretch>
        </p:blipFill>
        <p:spPr bwMode="auto">
          <a:xfrm>
            <a:off x="6583680" y="960120"/>
            <a:ext cx="5254752" cy="2401824"/>
          </a:xfrm>
          <a:prstGeom prst="rect">
            <a:avLst/>
          </a:prstGeom>
          <a:noFill/>
        </p:spPr>
      </p:pic>
      <p:sp>
        <p:nvSpPr>
          <p:cNvPr id="16" name="TextBox 16"/>
          <p:cNvSpPr txBox="1"/>
          <p:nvPr/>
        </p:nvSpPr>
        <p:spPr>
          <a:xfrm>
            <a:off x="6685915" y="1048606"/>
            <a:ext cx="890905" cy="254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sz="2005" dirty="0" b="1" i="0" smtClean="0">
                <a:solidFill>
                  <a:srgbClr val="FF0000"/>
                </a:solidFill>
                <a:latin typeface="Microsoft YaHei UI Regular" pitchFamily="18"/>
                <a:cs typeface="Microsoft YaHei UI Regular" pitchFamily="18"/>
              </a:rPr>
              <a:t>新位置</a:t>
            </a:r>
          </a:p>
        </p:txBody>
      </p:sp>
      <p:pic>
        <p:nvPicPr>
          <p:cNvPr id="17" name="Picture 17"/>
          <p:cNvPicPr>
            <a:picLocks noChangeAspect="0" noChangeArrowheads="0"/>
          </p:cNvPicPr>
          <p:nvPr/>
        </p:nvPicPr>
        <p:blipFill>
          <a:blip r:embed="rId_C6ql" cstate="print"/>
          <a:srcRect/>
          <a:stretch>
            <a:fillRect/>
          </a:stretch>
        </p:blipFill>
        <p:spPr bwMode="auto">
          <a:xfrm>
            <a:off x="280416" y="3557016"/>
            <a:ext cx="5230368" cy="2779776"/>
          </a:xfrm>
          <a:prstGeom prst="rect">
            <a:avLst/>
          </a:prstGeom>
          <a:noFill/>
        </p:spPr>
      </p:pic>
      <p:sp>
        <p:nvSpPr>
          <p:cNvPr id="18" name="Freeform 18"/>
          <p:cNvSpPr/>
          <p:nvPr/>
        </p:nvSpPr>
        <p:spPr>
          <a:xfrm>
            <a:off x="1812925" y="5852795"/>
            <a:ext cx="809625" cy="402590"/>
          </a:xfrm>
          <a:custGeom>
            <a:avLst/>
            <a:gdLst>
              <a:gd name="connsiteX0" fmla="*/ 809625 w 809625"/>
              <a:gd name="connsiteY0" fmla="*/ 0 h 402590"/>
              <a:gd name="connsiteX1" fmla="*/ 809625 w 809625"/>
              <a:gd name="connsiteY1" fmla="*/ 402590 h 402590"/>
              <a:gd name="connsiteX2" fmla="*/ 0 w 809625"/>
              <a:gd name="connsiteY2" fmla="*/ 402590 h 402590"/>
              <a:gd name="connsiteX3" fmla="*/ 0 w 809625"/>
              <a:gd name="connsiteY3" fmla="*/ 0 h 402590"/>
              <a:gd name="connsiteX4" fmla="*/ 809625 w 809625"/>
              <a:gd name="connsiteY4" fmla="*/ 0 h 402590"/>
              <a:gd name="connsiteX6" fmla="*/ 19050 w 809625"/>
              <a:gd name="connsiteY6" fmla="*/ 38100 h 402590"/>
              <a:gd name="connsiteX7" fmla="*/ 38100 w 809625"/>
              <a:gd name="connsiteY7" fmla="*/ 19050 h 402590"/>
              <a:gd name="connsiteX8" fmla="*/ 38100 w 809625"/>
              <a:gd name="connsiteY8" fmla="*/ 383540 h 402590"/>
              <a:gd name="connsiteX9" fmla="*/ 19050 w 809625"/>
              <a:gd name="connsiteY9" fmla="*/ 364490 h 402590"/>
              <a:gd name="connsiteX10" fmla="*/ 790575 w 809625"/>
              <a:gd name="connsiteY10" fmla="*/ 364490 h 402590"/>
              <a:gd name="connsiteX11" fmla="*/ 771525 w 809625"/>
              <a:gd name="connsiteY11" fmla="*/ 383540 h 402590"/>
              <a:gd name="connsiteX12" fmla="*/ 771525 w 809625"/>
              <a:gd name="connsiteY12" fmla="*/ 19050 h 402590"/>
              <a:gd name="connsiteX13" fmla="*/ 790575 w 809625"/>
              <a:gd name="connsiteY13" fmla="*/ 38100 h 402590"/>
              <a:gd name="connsiteX14" fmla="*/ 19050 w 809625"/>
              <a:gd name="connsiteY14" fmla="*/ 38100 h 4025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09625" h="402590">
                <a:moveTo>
                  <a:pt x="809625" y="0"/>
                </a:moveTo>
                <a:lnTo>
                  <a:pt x="809625" y="402590"/>
                </a:lnTo>
                <a:lnTo>
                  <a:pt x="0" y="402590"/>
                </a:lnTo>
                <a:lnTo>
                  <a:pt x="0" y="0"/>
                </a:lnTo>
                <a:lnTo>
                  <a:pt x="809625" y="0"/>
                </a:lnTo>
                <a:moveTo>
                  <a:pt x="19050" y="38100"/>
                </a:moveTo>
                <a:lnTo>
                  <a:pt x="38100" y="19050"/>
                </a:lnTo>
                <a:lnTo>
                  <a:pt x="38100" y="383540"/>
                </a:lnTo>
                <a:lnTo>
                  <a:pt x="19050" y="364490"/>
                </a:lnTo>
                <a:lnTo>
                  <a:pt x="790575" y="364490"/>
                </a:lnTo>
                <a:lnTo>
                  <a:pt x="771525" y="383540"/>
                </a:lnTo>
                <a:lnTo>
                  <a:pt x="771525" y="19050"/>
                </a:lnTo>
                <a:lnTo>
                  <a:pt x="790575" y="38100"/>
                </a:lnTo>
                <a:lnTo>
                  <a:pt x="19050" y="38100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sq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TextBox 19"/>
          <p:cNvSpPr txBox="1"/>
          <p:nvPr/>
        </p:nvSpPr>
        <p:spPr>
          <a:xfrm>
            <a:off x="1843405" y="5957720"/>
            <a:ext cx="812800" cy="2286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sz="1800" dirty="0" b="1" i="0" smtClean="0">
                <a:solidFill>
                  <a:srgbClr val="FF0000"/>
                </a:solidFill>
                <a:latin typeface="Microsoft YaHei UI Regular" pitchFamily="18"/>
                <a:cs typeface="Microsoft YaHei UI Regular" pitchFamily="18"/>
              </a:rPr>
              <a:t>原位置</a:t>
            </a:r>
          </a:p>
        </p:txBody>
      </p:sp>
      <p:sp>
        <p:nvSpPr>
          <p:cNvPr id="20" name="TextBox 20"/>
          <p:cNvSpPr txBox="1"/>
          <p:nvPr/>
        </p:nvSpPr>
        <p:spPr>
          <a:xfrm rot="20907420">
            <a:off x="4612645" y="3777406"/>
            <a:ext cx="455714" cy="838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sz="1800" dirty="0" b="1" i="1" smtClean="0">
                <a:solidFill>
                  <a:srgbClr val="FF0000"/>
                </a:solidFill>
                <a:latin typeface="Microsoft YaHei UI Regular" pitchFamily="18"/>
                <a:cs typeface="Microsoft YaHei UI Regular" pitchFamily="18"/>
              </a:rPr>
              <a:t>新</a:t>
            </a:r>
          </a:p>
          <a:p>
            <a:pPr marL="52337">
              <a:lnSpc>
                <a:spcPts val="2400"/>
              </a:lnSpc>
              <a:spcBef>
                <a:spcPts val="0"/>
              </a:spcBef>
            </a:pPr>
            <a:r>
              <a:rPr sz="1800" dirty="0" b="1" i="1" smtClean="0">
                <a:solidFill>
                  <a:srgbClr val="FF0000"/>
                </a:solidFill>
                <a:latin typeface="Microsoft YaHei UI Regular" pitchFamily="18"/>
                <a:cs typeface="Microsoft YaHei UI Regular" pitchFamily="18"/>
              </a:rPr>
              <a:t>位</a:t>
            </a:r>
          </a:p>
          <a:p>
            <a:pPr marL="104686">
              <a:lnSpc>
                <a:spcPts val="2400"/>
              </a:lnSpc>
              <a:spcBef>
                <a:spcPts val="0"/>
              </a:spcBef>
            </a:pPr>
            <a:r>
              <a:rPr sz="1800" dirty="0" b="1" i="1" smtClean="0">
                <a:solidFill>
                  <a:srgbClr val="FF0000"/>
                </a:solidFill>
                <a:latin typeface="Microsoft YaHei UI Regular" pitchFamily="18"/>
                <a:cs typeface="Microsoft YaHei UI Regular" pitchFamily="18"/>
              </a:rPr>
              <a:t>置</a:t>
            </a:r>
          </a:p>
        </p:txBody>
      </p:sp>
      <p:sp>
        <p:nvSpPr>
          <p:cNvPr id="21" name="Freeform 21"/>
          <p:cNvSpPr/>
          <p:nvPr/>
        </p:nvSpPr>
        <p:spPr>
          <a:xfrm>
            <a:off x="4485945" y="3631070"/>
            <a:ext cx="588670" cy="1000480"/>
          </a:xfrm>
          <a:custGeom>
            <a:avLst/>
            <a:gdLst>
              <a:gd name="connsiteX0" fmla="*/ 588670 w 588670"/>
              <a:gd name="connsiteY0" fmla="*/ 916775 h 1000480"/>
              <a:gd name="connsiteX1" fmla="*/ 194869 w 588670"/>
              <a:gd name="connsiteY1" fmla="*/ 1000480 h 1000480"/>
              <a:gd name="connsiteX2" fmla="*/ 0 w 588670"/>
              <a:gd name="connsiteY2" fmla="*/ 83706 h 1000480"/>
              <a:gd name="connsiteX3" fmla="*/ 393802 w 588670"/>
              <a:gd name="connsiteY3" fmla="*/ 0 h 1000480"/>
              <a:gd name="connsiteX4" fmla="*/ 588670 w 588670"/>
              <a:gd name="connsiteY4" fmla="*/ 916775 h 1000480"/>
              <a:gd name="connsiteX6" fmla="*/ 360490 w 588670"/>
              <a:gd name="connsiteY6" fmla="*/ 26556 h 1000480"/>
              <a:gd name="connsiteX7" fmla="*/ 383083 w 588670"/>
              <a:gd name="connsiteY7" fmla="*/ 41224 h 1000480"/>
              <a:gd name="connsiteX8" fmla="*/ 26556 w 588670"/>
              <a:gd name="connsiteY8" fmla="*/ 117005 h 1000480"/>
              <a:gd name="connsiteX9" fmla="*/ 41237 w 588670"/>
              <a:gd name="connsiteY9" fmla="*/ 94412 h 1000480"/>
              <a:gd name="connsiteX10" fmla="*/ 228181 w 588670"/>
              <a:gd name="connsiteY10" fmla="*/ 973925 h 1000480"/>
              <a:gd name="connsiteX11" fmla="*/ 205587 w 588670"/>
              <a:gd name="connsiteY11" fmla="*/ 959256 h 1000480"/>
              <a:gd name="connsiteX12" fmla="*/ 562115 w 588670"/>
              <a:gd name="connsiteY12" fmla="*/ 883476 h 1000480"/>
              <a:gd name="connsiteX13" fmla="*/ 547434 w 588670"/>
              <a:gd name="connsiteY13" fmla="*/ 906069 h 1000480"/>
              <a:gd name="connsiteX14" fmla="*/ 360490 w 588670"/>
              <a:gd name="connsiteY14" fmla="*/ 26556 h 10004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588670" h="1000480">
                <a:moveTo>
                  <a:pt x="588670" y="916775"/>
                </a:moveTo>
                <a:lnTo>
                  <a:pt x="194869" y="1000480"/>
                </a:lnTo>
                <a:lnTo>
                  <a:pt x="0" y="83706"/>
                </a:lnTo>
                <a:lnTo>
                  <a:pt x="393802" y="0"/>
                </a:lnTo>
                <a:lnTo>
                  <a:pt x="588670" y="916775"/>
                </a:lnTo>
                <a:moveTo>
                  <a:pt x="360490" y="26556"/>
                </a:moveTo>
                <a:lnTo>
                  <a:pt x="383083" y="41224"/>
                </a:lnTo>
                <a:lnTo>
                  <a:pt x="26556" y="117005"/>
                </a:lnTo>
                <a:lnTo>
                  <a:pt x="41237" y="94412"/>
                </a:lnTo>
                <a:lnTo>
                  <a:pt x="228181" y="973925"/>
                </a:lnTo>
                <a:lnTo>
                  <a:pt x="205587" y="959256"/>
                </a:lnTo>
                <a:lnTo>
                  <a:pt x="562115" y="883476"/>
                </a:lnTo>
                <a:lnTo>
                  <a:pt x="547434" y="906069"/>
                </a:lnTo>
                <a:lnTo>
                  <a:pt x="360490" y="26556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sq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Freeform 22"/>
          <p:cNvSpPr/>
          <p:nvPr/>
        </p:nvSpPr>
        <p:spPr>
          <a:xfrm>
            <a:off x="2603500" y="5449253"/>
            <a:ext cx="2454275" cy="673100"/>
          </a:xfrm>
          <a:custGeom>
            <a:avLst/>
            <a:gdLst>
              <a:gd name="connsiteX0" fmla="*/ 93155 w 2454275"/>
              <a:gd name="connsiteY0" fmla="*/ 665658 h 673100"/>
              <a:gd name="connsiteX1" fmla="*/ 8382 w 2454275"/>
              <a:gd name="connsiteY1" fmla="*/ 641236 h 673100"/>
              <a:gd name="connsiteX2" fmla="*/ 9995 w 2454275"/>
              <a:gd name="connsiteY2" fmla="*/ 647611 h 673100"/>
              <a:gd name="connsiteX3" fmla="*/ 72987 w 2454275"/>
              <a:gd name="connsiteY3" fmla="*/ 585851 h 673100"/>
              <a:gd name="connsiteX4" fmla="*/ 73825 w 2454275"/>
              <a:gd name="connsiteY4" fmla="*/ 584619 h 673100"/>
              <a:gd name="connsiteX5" fmla="*/ 74117 w 2454275"/>
              <a:gd name="connsiteY5" fmla="*/ 583159 h 673100"/>
              <a:gd name="connsiteX6" fmla="*/ 73851 w 2454275"/>
              <a:gd name="connsiteY6" fmla="*/ 581698 h 673100"/>
              <a:gd name="connsiteX7" fmla="*/ 73038 w 2454275"/>
              <a:gd name="connsiteY7" fmla="*/ 580453 h 673100"/>
              <a:gd name="connsiteX8" fmla="*/ 71806 w 2454275"/>
              <a:gd name="connsiteY8" fmla="*/ 579615 h 673100"/>
              <a:gd name="connsiteX9" fmla="*/ 70345 w 2454275"/>
              <a:gd name="connsiteY9" fmla="*/ 579310 h 673100"/>
              <a:gd name="connsiteX10" fmla="*/ 68885 w 2454275"/>
              <a:gd name="connsiteY10" fmla="*/ 579590 h 673100"/>
              <a:gd name="connsiteX11" fmla="*/ 67640 w 2454275"/>
              <a:gd name="connsiteY11" fmla="*/ 580403 h 673100"/>
              <a:gd name="connsiteX12" fmla="*/ 0 w 2454275"/>
              <a:gd name="connsiteY12" fmla="*/ 646747 h 673100"/>
              <a:gd name="connsiteX13" fmla="*/ 91046 w 2454275"/>
              <a:gd name="connsiteY13" fmla="*/ 672973 h 673100"/>
              <a:gd name="connsiteX14" fmla="*/ 92532 w 2454275"/>
              <a:gd name="connsiteY14" fmla="*/ 673100 h 673100"/>
              <a:gd name="connsiteX15" fmla="*/ 93942 w 2454275"/>
              <a:gd name="connsiteY15" fmla="*/ 672643 h 673100"/>
              <a:gd name="connsiteX16" fmla="*/ 95085 w 2454275"/>
              <a:gd name="connsiteY16" fmla="*/ 671690 h 673100"/>
              <a:gd name="connsiteX17" fmla="*/ 95758 w 2454275"/>
              <a:gd name="connsiteY17" fmla="*/ 670369 h 673100"/>
              <a:gd name="connsiteX18" fmla="*/ 95885 w 2454275"/>
              <a:gd name="connsiteY18" fmla="*/ 668884 h 673100"/>
              <a:gd name="connsiteX19" fmla="*/ 95440 w 2454275"/>
              <a:gd name="connsiteY19" fmla="*/ 667474 h 673100"/>
              <a:gd name="connsiteX20" fmla="*/ 94475 w 2454275"/>
              <a:gd name="connsiteY20" fmla="*/ 666331 h 673100"/>
              <a:gd name="connsiteX21" fmla="*/ 93155 w 2454275"/>
              <a:gd name="connsiteY21" fmla="*/ 665658 h 673100"/>
              <a:gd name="connsiteX23" fmla="*/ 2361121 w 2454275"/>
              <a:gd name="connsiteY23" fmla="*/ 7442 h 673100"/>
              <a:gd name="connsiteX24" fmla="*/ 2445893 w 2454275"/>
              <a:gd name="connsiteY24" fmla="*/ 31864 h 673100"/>
              <a:gd name="connsiteX25" fmla="*/ 2444280 w 2454275"/>
              <a:gd name="connsiteY25" fmla="*/ 25489 h 673100"/>
              <a:gd name="connsiteX26" fmla="*/ 2381288 w 2454275"/>
              <a:gd name="connsiteY26" fmla="*/ 87249 h 673100"/>
              <a:gd name="connsiteX27" fmla="*/ 2380450 w 2454275"/>
              <a:gd name="connsiteY27" fmla="*/ 88481 h 673100"/>
              <a:gd name="connsiteX28" fmla="*/ 2380145 w 2454275"/>
              <a:gd name="connsiteY28" fmla="*/ 89941 h 673100"/>
              <a:gd name="connsiteX29" fmla="*/ 2380424 w 2454275"/>
              <a:gd name="connsiteY29" fmla="*/ 91402 h 673100"/>
              <a:gd name="connsiteX30" fmla="*/ 2381237 w 2454275"/>
              <a:gd name="connsiteY30" fmla="*/ 92646 h 673100"/>
              <a:gd name="connsiteX31" fmla="*/ 2382469 w 2454275"/>
              <a:gd name="connsiteY31" fmla="*/ 93485 h 673100"/>
              <a:gd name="connsiteX32" fmla="*/ 2383930 w 2454275"/>
              <a:gd name="connsiteY32" fmla="*/ 93789 h 673100"/>
              <a:gd name="connsiteX33" fmla="*/ 2385390 w 2454275"/>
              <a:gd name="connsiteY33" fmla="*/ 93510 h 673100"/>
              <a:gd name="connsiteX34" fmla="*/ 2386635 w 2454275"/>
              <a:gd name="connsiteY34" fmla="*/ 92697 h 673100"/>
              <a:gd name="connsiteX35" fmla="*/ 2454275 w 2454275"/>
              <a:gd name="connsiteY35" fmla="*/ 26352 h 673100"/>
              <a:gd name="connsiteX36" fmla="*/ 2363229 w 2454275"/>
              <a:gd name="connsiteY36" fmla="*/ 127 h 673100"/>
              <a:gd name="connsiteX37" fmla="*/ 2361743 w 2454275"/>
              <a:gd name="connsiteY37" fmla="*/ 0 h 673100"/>
              <a:gd name="connsiteX38" fmla="*/ 2360333 w 2454275"/>
              <a:gd name="connsiteY38" fmla="*/ 457 h 673100"/>
              <a:gd name="connsiteX39" fmla="*/ 2359190 w 2454275"/>
              <a:gd name="connsiteY39" fmla="*/ 1410 h 673100"/>
              <a:gd name="connsiteX40" fmla="*/ 2358517 w 2454275"/>
              <a:gd name="connsiteY40" fmla="*/ 2730 h 673100"/>
              <a:gd name="connsiteX41" fmla="*/ 2358390 w 2454275"/>
              <a:gd name="connsiteY41" fmla="*/ 4216 h 673100"/>
              <a:gd name="connsiteX42" fmla="*/ 2358834 w 2454275"/>
              <a:gd name="connsiteY42" fmla="*/ 5626 h 673100"/>
              <a:gd name="connsiteX43" fmla="*/ 2359800 w 2454275"/>
              <a:gd name="connsiteY43" fmla="*/ 6769 h 673100"/>
              <a:gd name="connsiteX44" fmla="*/ 2361121 w 2454275"/>
              <a:gd name="connsiteY44" fmla="*/ 7442 h 673100"/>
              <a:gd name="connsiteX46" fmla="*/ 8268 w 2454275"/>
              <a:gd name="connsiteY46" fmla="*/ 648589 h 673100"/>
              <a:gd name="connsiteX47" fmla="*/ 37821 w 2454275"/>
              <a:gd name="connsiteY47" fmla="*/ 641121 h 673100"/>
              <a:gd name="connsiteX48" fmla="*/ 35954 w 2454275"/>
              <a:gd name="connsiteY48" fmla="*/ 633730 h 673100"/>
              <a:gd name="connsiteX49" fmla="*/ 6401 w 2454275"/>
              <a:gd name="connsiteY49" fmla="*/ 641197 h 673100"/>
              <a:gd name="connsiteX50" fmla="*/ 8268 w 2454275"/>
              <a:gd name="connsiteY50" fmla="*/ 648589 h 673100"/>
              <a:gd name="connsiteX52" fmla="*/ 59982 w 2454275"/>
              <a:gd name="connsiteY52" fmla="*/ 635521 h 673100"/>
              <a:gd name="connsiteX53" fmla="*/ 89522 w 2454275"/>
              <a:gd name="connsiteY53" fmla="*/ 628040 h 673100"/>
              <a:gd name="connsiteX54" fmla="*/ 87655 w 2454275"/>
              <a:gd name="connsiteY54" fmla="*/ 620662 h 673100"/>
              <a:gd name="connsiteX55" fmla="*/ 58115 w 2454275"/>
              <a:gd name="connsiteY55" fmla="*/ 628129 h 673100"/>
              <a:gd name="connsiteX56" fmla="*/ 59982 w 2454275"/>
              <a:gd name="connsiteY56" fmla="*/ 635521 h 673100"/>
              <a:gd name="connsiteX58" fmla="*/ 111696 w 2454275"/>
              <a:gd name="connsiteY58" fmla="*/ 622440 h 673100"/>
              <a:gd name="connsiteX59" fmla="*/ 141237 w 2454275"/>
              <a:gd name="connsiteY59" fmla="*/ 614972 h 673100"/>
              <a:gd name="connsiteX60" fmla="*/ 139370 w 2454275"/>
              <a:gd name="connsiteY60" fmla="*/ 607580 h 673100"/>
              <a:gd name="connsiteX61" fmla="*/ 109830 w 2454275"/>
              <a:gd name="connsiteY61" fmla="*/ 615061 h 673100"/>
              <a:gd name="connsiteX62" fmla="*/ 111696 w 2454275"/>
              <a:gd name="connsiteY62" fmla="*/ 622440 h 673100"/>
              <a:gd name="connsiteX64" fmla="*/ 163411 w 2454275"/>
              <a:gd name="connsiteY64" fmla="*/ 609371 h 673100"/>
              <a:gd name="connsiteX65" fmla="*/ 192951 w 2454275"/>
              <a:gd name="connsiteY65" fmla="*/ 601904 h 673100"/>
              <a:gd name="connsiteX66" fmla="*/ 191084 w 2454275"/>
              <a:gd name="connsiteY66" fmla="*/ 594512 h 673100"/>
              <a:gd name="connsiteX67" fmla="*/ 161531 w 2454275"/>
              <a:gd name="connsiteY67" fmla="*/ 601980 h 673100"/>
              <a:gd name="connsiteX68" fmla="*/ 163411 w 2454275"/>
              <a:gd name="connsiteY68" fmla="*/ 609371 h 673100"/>
              <a:gd name="connsiteX70" fmla="*/ 215113 w 2454275"/>
              <a:gd name="connsiteY70" fmla="*/ 596303 h 673100"/>
              <a:gd name="connsiteX71" fmla="*/ 244665 w 2454275"/>
              <a:gd name="connsiteY71" fmla="*/ 588835 h 673100"/>
              <a:gd name="connsiteX72" fmla="*/ 242799 w 2454275"/>
              <a:gd name="connsiteY72" fmla="*/ 581444 h 673100"/>
              <a:gd name="connsiteX73" fmla="*/ 213246 w 2454275"/>
              <a:gd name="connsiteY73" fmla="*/ 588912 h 673100"/>
              <a:gd name="connsiteX74" fmla="*/ 215113 w 2454275"/>
              <a:gd name="connsiteY74" fmla="*/ 596303 h 673100"/>
              <a:gd name="connsiteX76" fmla="*/ 266827 w 2454275"/>
              <a:gd name="connsiteY76" fmla="*/ 583222 h 673100"/>
              <a:gd name="connsiteX77" fmla="*/ 296380 w 2454275"/>
              <a:gd name="connsiteY77" fmla="*/ 575754 h 673100"/>
              <a:gd name="connsiteX78" fmla="*/ 294513 w 2454275"/>
              <a:gd name="connsiteY78" fmla="*/ 568376 h 673100"/>
              <a:gd name="connsiteX79" fmla="*/ 264960 w 2454275"/>
              <a:gd name="connsiteY79" fmla="*/ 575843 h 673100"/>
              <a:gd name="connsiteX80" fmla="*/ 266827 w 2454275"/>
              <a:gd name="connsiteY80" fmla="*/ 583222 h 673100"/>
              <a:gd name="connsiteX82" fmla="*/ 318541 w 2454275"/>
              <a:gd name="connsiteY82" fmla="*/ 570154 h 673100"/>
              <a:gd name="connsiteX83" fmla="*/ 348094 w 2454275"/>
              <a:gd name="connsiteY83" fmla="*/ 562686 h 673100"/>
              <a:gd name="connsiteX84" fmla="*/ 346227 w 2454275"/>
              <a:gd name="connsiteY84" fmla="*/ 555295 h 673100"/>
              <a:gd name="connsiteX85" fmla="*/ 316674 w 2454275"/>
              <a:gd name="connsiteY85" fmla="*/ 562762 h 673100"/>
              <a:gd name="connsiteX86" fmla="*/ 318541 w 2454275"/>
              <a:gd name="connsiteY86" fmla="*/ 570154 h 673100"/>
              <a:gd name="connsiteX88" fmla="*/ 370256 w 2454275"/>
              <a:gd name="connsiteY88" fmla="*/ 557085 h 673100"/>
              <a:gd name="connsiteX89" fmla="*/ 399809 w 2454275"/>
              <a:gd name="connsiteY89" fmla="*/ 549618 h 673100"/>
              <a:gd name="connsiteX90" fmla="*/ 397942 w 2454275"/>
              <a:gd name="connsiteY90" fmla="*/ 542226 h 673100"/>
              <a:gd name="connsiteX91" fmla="*/ 368389 w 2454275"/>
              <a:gd name="connsiteY91" fmla="*/ 549694 h 673100"/>
              <a:gd name="connsiteX92" fmla="*/ 370256 w 2454275"/>
              <a:gd name="connsiteY92" fmla="*/ 557085 h 673100"/>
              <a:gd name="connsiteX94" fmla="*/ 421970 w 2454275"/>
              <a:gd name="connsiteY94" fmla="*/ 544004 h 673100"/>
              <a:gd name="connsiteX95" fmla="*/ 451523 w 2454275"/>
              <a:gd name="connsiteY95" fmla="*/ 536537 h 673100"/>
              <a:gd name="connsiteX96" fmla="*/ 449656 w 2454275"/>
              <a:gd name="connsiteY96" fmla="*/ 529158 h 673100"/>
              <a:gd name="connsiteX97" fmla="*/ 420103 w 2454275"/>
              <a:gd name="connsiteY97" fmla="*/ 536626 h 673100"/>
              <a:gd name="connsiteX98" fmla="*/ 421970 w 2454275"/>
              <a:gd name="connsiteY98" fmla="*/ 544004 h 673100"/>
              <a:gd name="connsiteX100" fmla="*/ 473685 w 2454275"/>
              <a:gd name="connsiteY100" fmla="*/ 530936 h 673100"/>
              <a:gd name="connsiteX101" fmla="*/ 503238 w 2454275"/>
              <a:gd name="connsiteY101" fmla="*/ 523468 h 673100"/>
              <a:gd name="connsiteX102" fmla="*/ 501371 w 2454275"/>
              <a:gd name="connsiteY102" fmla="*/ 516077 h 673100"/>
              <a:gd name="connsiteX103" fmla="*/ 471818 w 2454275"/>
              <a:gd name="connsiteY103" fmla="*/ 523545 h 673100"/>
              <a:gd name="connsiteX104" fmla="*/ 473685 w 2454275"/>
              <a:gd name="connsiteY104" fmla="*/ 530936 h 673100"/>
              <a:gd name="connsiteX106" fmla="*/ 525399 w 2454275"/>
              <a:gd name="connsiteY106" fmla="*/ 517868 h 673100"/>
              <a:gd name="connsiteX107" fmla="*/ 554952 w 2454275"/>
              <a:gd name="connsiteY107" fmla="*/ 510400 h 673100"/>
              <a:gd name="connsiteX108" fmla="*/ 553085 w 2454275"/>
              <a:gd name="connsiteY108" fmla="*/ 503009 h 673100"/>
              <a:gd name="connsiteX109" fmla="*/ 523532 w 2454275"/>
              <a:gd name="connsiteY109" fmla="*/ 510476 h 673100"/>
              <a:gd name="connsiteX110" fmla="*/ 525399 w 2454275"/>
              <a:gd name="connsiteY110" fmla="*/ 517868 h 673100"/>
              <a:gd name="connsiteX112" fmla="*/ 577113 w 2454275"/>
              <a:gd name="connsiteY112" fmla="*/ 504799 h 673100"/>
              <a:gd name="connsiteX113" fmla="*/ 606666 w 2454275"/>
              <a:gd name="connsiteY113" fmla="*/ 497319 h 673100"/>
              <a:gd name="connsiteX114" fmla="*/ 604799 w 2454275"/>
              <a:gd name="connsiteY114" fmla="*/ 489941 h 673100"/>
              <a:gd name="connsiteX115" fmla="*/ 575246 w 2454275"/>
              <a:gd name="connsiteY115" fmla="*/ 497408 h 673100"/>
              <a:gd name="connsiteX116" fmla="*/ 577113 w 2454275"/>
              <a:gd name="connsiteY116" fmla="*/ 504799 h 673100"/>
              <a:gd name="connsiteX118" fmla="*/ 628828 w 2454275"/>
              <a:gd name="connsiteY118" fmla="*/ 491718 h 673100"/>
              <a:gd name="connsiteX119" fmla="*/ 658381 w 2454275"/>
              <a:gd name="connsiteY119" fmla="*/ 484251 h 673100"/>
              <a:gd name="connsiteX120" fmla="*/ 656514 w 2454275"/>
              <a:gd name="connsiteY120" fmla="*/ 476859 h 673100"/>
              <a:gd name="connsiteX121" fmla="*/ 626961 w 2454275"/>
              <a:gd name="connsiteY121" fmla="*/ 484340 h 673100"/>
              <a:gd name="connsiteX122" fmla="*/ 628828 w 2454275"/>
              <a:gd name="connsiteY122" fmla="*/ 491718 h 673100"/>
              <a:gd name="connsiteX124" fmla="*/ 680542 w 2454275"/>
              <a:gd name="connsiteY124" fmla="*/ 478650 h 673100"/>
              <a:gd name="connsiteX125" fmla="*/ 710095 w 2454275"/>
              <a:gd name="connsiteY125" fmla="*/ 471182 h 673100"/>
              <a:gd name="connsiteX126" fmla="*/ 708216 w 2454275"/>
              <a:gd name="connsiteY126" fmla="*/ 463791 h 673100"/>
              <a:gd name="connsiteX127" fmla="*/ 678675 w 2454275"/>
              <a:gd name="connsiteY127" fmla="*/ 471259 h 673100"/>
              <a:gd name="connsiteX128" fmla="*/ 680542 w 2454275"/>
              <a:gd name="connsiteY128" fmla="*/ 478650 h 673100"/>
              <a:gd name="connsiteX130" fmla="*/ 732256 w 2454275"/>
              <a:gd name="connsiteY130" fmla="*/ 465582 h 673100"/>
              <a:gd name="connsiteX131" fmla="*/ 761797 w 2454275"/>
              <a:gd name="connsiteY131" fmla="*/ 458101 h 673100"/>
              <a:gd name="connsiteX132" fmla="*/ 759930 w 2454275"/>
              <a:gd name="connsiteY132" fmla="*/ 450723 h 673100"/>
              <a:gd name="connsiteX133" fmla="*/ 730390 w 2454275"/>
              <a:gd name="connsiteY133" fmla="*/ 458191 h 673100"/>
              <a:gd name="connsiteX134" fmla="*/ 732256 w 2454275"/>
              <a:gd name="connsiteY134" fmla="*/ 465582 h 673100"/>
              <a:gd name="connsiteX136" fmla="*/ 783971 w 2454275"/>
              <a:gd name="connsiteY136" fmla="*/ 452501 h 673100"/>
              <a:gd name="connsiteX137" fmla="*/ 813511 w 2454275"/>
              <a:gd name="connsiteY137" fmla="*/ 445033 h 673100"/>
              <a:gd name="connsiteX138" fmla="*/ 811644 w 2454275"/>
              <a:gd name="connsiteY138" fmla="*/ 437642 h 673100"/>
              <a:gd name="connsiteX139" fmla="*/ 782091 w 2454275"/>
              <a:gd name="connsiteY139" fmla="*/ 445122 h 673100"/>
              <a:gd name="connsiteX140" fmla="*/ 783971 w 2454275"/>
              <a:gd name="connsiteY140" fmla="*/ 452501 h 673100"/>
              <a:gd name="connsiteX142" fmla="*/ 835673 w 2454275"/>
              <a:gd name="connsiteY142" fmla="*/ 439432 h 673100"/>
              <a:gd name="connsiteX143" fmla="*/ 865225 w 2454275"/>
              <a:gd name="connsiteY143" fmla="*/ 431965 h 673100"/>
              <a:gd name="connsiteX144" fmla="*/ 863359 w 2454275"/>
              <a:gd name="connsiteY144" fmla="*/ 424574 h 673100"/>
              <a:gd name="connsiteX145" fmla="*/ 833806 w 2454275"/>
              <a:gd name="connsiteY145" fmla="*/ 432041 h 673100"/>
              <a:gd name="connsiteX146" fmla="*/ 835673 w 2454275"/>
              <a:gd name="connsiteY146" fmla="*/ 439432 h 673100"/>
              <a:gd name="connsiteX148" fmla="*/ 887387 w 2454275"/>
              <a:gd name="connsiteY148" fmla="*/ 426364 h 673100"/>
              <a:gd name="connsiteX149" fmla="*/ 916940 w 2454275"/>
              <a:gd name="connsiteY149" fmla="*/ 418897 h 673100"/>
              <a:gd name="connsiteX150" fmla="*/ 915073 w 2454275"/>
              <a:gd name="connsiteY150" fmla="*/ 411505 h 673100"/>
              <a:gd name="connsiteX151" fmla="*/ 885520 w 2454275"/>
              <a:gd name="connsiteY151" fmla="*/ 418973 h 673100"/>
              <a:gd name="connsiteX152" fmla="*/ 887387 w 2454275"/>
              <a:gd name="connsiteY152" fmla="*/ 426364 h 673100"/>
              <a:gd name="connsiteX154" fmla="*/ 939102 w 2454275"/>
              <a:gd name="connsiteY154" fmla="*/ 413283 h 673100"/>
              <a:gd name="connsiteX155" fmla="*/ 968654 w 2454275"/>
              <a:gd name="connsiteY155" fmla="*/ 405816 h 673100"/>
              <a:gd name="connsiteX156" fmla="*/ 966788 w 2454275"/>
              <a:gd name="connsiteY156" fmla="*/ 398437 h 673100"/>
              <a:gd name="connsiteX157" fmla="*/ 937235 w 2454275"/>
              <a:gd name="connsiteY157" fmla="*/ 405905 h 673100"/>
              <a:gd name="connsiteX158" fmla="*/ 939102 w 2454275"/>
              <a:gd name="connsiteY158" fmla="*/ 413283 h 673100"/>
              <a:gd name="connsiteX160" fmla="*/ 990816 w 2454275"/>
              <a:gd name="connsiteY160" fmla="*/ 400215 h 673100"/>
              <a:gd name="connsiteX161" fmla="*/ 1020369 w 2454275"/>
              <a:gd name="connsiteY161" fmla="*/ 392747 h 673100"/>
              <a:gd name="connsiteX162" fmla="*/ 1018502 w 2454275"/>
              <a:gd name="connsiteY162" fmla="*/ 385356 h 673100"/>
              <a:gd name="connsiteX163" fmla="*/ 988949 w 2454275"/>
              <a:gd name="connsiteY163" fmla="*/ 392824 h 673100"/>
              <a:gd name="connsiteX164" fmla="*/ 990816 w 2454275"/>
              <a:gd name="connsiteY164" fmla="*/ 400215 h 673100"/>
              <a:gd name="connsiteX166" fmla="*/ 1042530 w 2454275"/>
              <a:gd name="connsiteY166" fmla="*/ 387147 h 673100"/>
              <a:gd name="connsiteX167" fmla="*/ 1072083 w 2454275"/>
              <a:gd name="connsiteY167" fmla="*/ 379679 h 673100"/>
              <a:gd name="connsiteX168" fmla="*/ 1070216 w 2454275"/>
              <a:gd name="connsiteY168" fmla="*/ 372288 h 673100"/>
              <a:gd name="connsiteX169" fmla="*/ 1040663 w 2454275"/>
              <a:gd name="connsiteY169" fmla="*/ 379755 h 673100"/>
              <a:gd name="connsiteX170" fmla="*/ 1042530 w 2454275"/>
              <a:gd name="connsiteY170" fmla="*/ 387147 h 673100"/>
              <a:gd name="connsiteX172" fmla="*/ 1094245 w 2454275"/>
              <a:gd name="connsiteY172" fmla="*/ 374078 h 673100"/>
              <a:gd name="connsiteX173" fmla="*/ 1123798 w 2454275"/>
              <a:gd name="connsiteY173" fmla="*/ 366598 h 673100"/>
              <a:gd name="connsiteX174" fmla="*/ 1121931 w 2454275"/>
              <a:gd name="connsiteY174" fmla="*/ 359219 h 673100"/>
              <a:gd name="connsiteX175" fmla="*/ 1092378 w 2454275"/>
              <a:gd name="connsiteY175" fmla="*/ 366687 h 673100"/>
              <a:gd name="connsiteX176" fmla="*/ 1094245 w 2454275"/>
              <a:gd name="connsiteY176" fmla="*/ 374078 h 673100"/>
              <a:gd name="connsiteX178" fmla="*/ 1145959 w 2454275"/>
              <a:gd name="connsiteY178" fmla="*/ 360997 h 673100"/>
              <a:gd name="connsiteX179" fmla="*/ 1175512 w 2454275"/>
              <a:gd name="connsiteY179" fmla="*/ 353530 h 673100"/>
              <a:gd name="connsiteX180" fmla="*/ 1173645 w 2454275"/>
              <a:gd name="connsiteY180" fmla="*/ 346138 h 673100"/>
              <a:gd name="connsiteX181" fmla="*/ 1144092 w 2454275"/>
              <a:gd name="connsiteY181" fmla="*/ 353619 h 673100"/>
              <a:gd name="connsiteX182" fmla="*/ 1145959 w 2454275"/>
              <a:gd name="connsiteY182" fmla="*/ 360997 h 673100"/>
              <a:gd name="connsiteX184" fmla="*/ 1197673 w 2454275"/>
              <a:gd name="connsiteY184" fmla="*/ 347929 h 673100"/>
              <a:gd name="connsiteX185" fmla="*/ 1227226 w 2454275"/>
              <a:gd name="connsiteY185" fmla="*/ 340461 h 673100"/>
              <a:gd name="connsiteX186" fmla="*/ 1225359 w 2454275"/>
              <a:gd name="connsiteY186" fmla="*/ 333070 h 673100"/>
              <a:gd name="connsiteX187" fmla="*/ 1195806 w 2454275"/>
              <a:gd name="connsiteY187" fmla="*/ 340538 h 673100"/>
              <a:gd name="connsiteX188" fmla="*/ 1197673 w 2454275"/>
              <a:gd name="connsiteY188" fmla="*/ 347929 h 673100"/>
              <a:gd name="connsiteX190" fmla="*/ 1249388 w 2454275"/>
              <a:gd name="connsiteY190" fmla="*/ 334861 h 673100"/>
              <a:gd name="connsiteX191" fmla="*/ 1278941 w 2454275"/>
              <a:gd name="connsiteY191" fmla="*/ 327380 h 673100"/>
              <a:gd name="connsiteX192" fmla="*/ 1277074 w 2454275"/>
              <a:gd name="connsiteY192" fmla="*/ 320002 h 673100"/>
              <a:gd name="connsiteX193" fmla="*/ 1247521 w 2454275"/>
              <a:gd name="connsiteY193" fmla="*/ 327469 h 673100"/>
              <a:gd name="connsiteX194" fmla="*/ 1249388 w 2454275"/>
              <a:gd name="connsiteY194" fmla="*/ 334861 h 673100"/>
              <a:gd name="connsiteX196" fmla="*/ 1301102 w 2454275"/>
              <a:gd name="connsiteY196" fmla="*/ 321780 h 673100"/>
              <a:gd name="connsiteX197" fmla="*/ 1330655 w 2454275"/>
              <a:gd name="connsiteY197" fmla="*/ 314312 h 673100"/>
              <a:gd name="connsiteX198" fmla="*/ 1328788 w 2454275"/>
              <a:gd name="connsiteY198" fmla="*/ 306921 h 673100"/>
              <a:gd name="connsiteX199" fmla="*/ 1299235 w 2454275"/>
              <a:gd name="connsiteY199" fmla="*/ 314401 h 673100"/>
              <a:gd name="connsiteX200" fmla="*/ 1301102 w 2454275"/>
              <a:gd name="connsiteY200" fmla="*/ 321780 h 673100"/>
              <a:gd name="connsiteX202" fmla="*/ 1352817 w 2454275"/>
              <a:gd name="connsiteY202" fmla="*/ 308711 h 673100"/>
              <a:gd name="connsiteX203" fmla="*/ 1382357 w 2454275"/>
              <a:gd name="connsiteY203" fmla="*/ 301244 h 673100"/>
              <a:gd name="connsiteX204" fmla="*/ 1380490 w 2454275"/>
              <a:gd name="connsiteY204" fmla="*/ 293853 h 673100"/>
              <a:gd name="connsiteX205" fmla="*/ 1350950 w 2454275"/>
              <a:gd name="connsiteY205" fmla="*/ 301320 h 673100"/>
              <a:gd name="connsiteX206" fmla="*/ 1352817 w 2454275"/>
              <a:gd name="connsiteY206" fmla="*/ 308711 h 673100"/>
              <a:gd name="connsiteX208" fmla="*/ 1404531 w 2454275"/>
              <a:gd name="connsiteY208" fmla="*/ 295643 h 673100"/>
              <a:gd name="connsiteX209" fmla="*/ 1434071 w 2454275"/>
              <a:gd name="connsiteY209" fmla="*/ 288175 h 673100"/>
              <a:gd name="connsiteX210" fmla="*/ 1432204 w 2454275"/>
              <a:gd name="connsiteY210" fmla="*/ 280784 h 673100"/>
              <a:gd name="connsiteX211" fmla="*/ 1402664 w 2454275"/>
              <a:gd name="connsiteY211" fmla="*/ 288252 h 673100"/>
              <a:gd name="connsiteX212" fmla="*/ 1404531 w 2454275"/>
              <a:gd name="connsiteY212" fmla="*/ 295643 h 673100"/>
              <a:gd name="connsiteX214" fmla="*/ 1456246 w 2454275"/>
              <a:gd name="connsiteY214" fmla="*/ 282562 h 673100"/>
              <a:gd name="connsiteX215" fmla="*/ 1485786 w 2454275"/>
              <a:gd name="connsiteY215" fmla="*/ 275094 h 673100"/>
              <a:gd name="connsiteX216" fmla="*/ 1483919 w 2454275"/>
              <a:gd name="connsiteY216" fmla="*/ 267716 h 673100"/>
              <a:gd name="connsiteX217" fmla="*/ 1454366 w 2454275"/>
              <a:gd name="connsiteY217" fmla="*/ 275184 h 673100"/>
              <a:gd name="connsiteX218" fmla="*/ 1456246 w 2454275"/>
              <a:gd name="connsiteY218" fmla="*/ 282562 h 673100"/>
              <a:gd name="connsiteX220" fmla="*/ 1507947 w 2454275"/>
              <a:gd name="connsiteY220" fmla="*/ 269494 h 673100"/>
              <a:gd name="connsiteX221" fmla="*/ 1537500 w 2454275"/>
              <a:gd name="connsiteY221" fmla="*/ 262026 h 673100"/>
              <a:gd name="connsiteX222" fmla="*/ 1535633 w 2454275"/>
              <a:gd name="connsiteY222" fmla="*/ 254635 h 673100"/>
              <a:gd name="connsiteX223" fmla="*/ 1506080 w 2454275"/>
              <a:gd name="connsiteY223" fmla="*/ 262103 h 673100"/>
              <a:gd name="connsiteX224" fmla="*/ 1507947 w 2454275"/>
              <a:gd name="connsiteY224" fmla="*/ 269494 h 673100"/>
              <a:gd name="connsiteX226" fmla="*/ 1559662 w 2454275"/>
              <a:gd name="connsiteY226" fmla="*/ 256425 h 673100"/>
              <a:gd name="connsiteX227" fmla="*/ 1589215 w 2454275"/>
              <a:gd name="connsiteY227" fmla="*/ 248958 h 673100"/>
              <a:gd name="connsiteX228" fmla="*/ 1587348 w 2454275"/>
              <a:gd name="connsiteY228" fmla="*/ 241567 h 673100"/>
              <a:gd name="connsiteX229" fmla="*/ 1557795 w 2454275"/>
              <a:gd name="connsiteY229" fmla="*/ 249034 h 673100"/>
              <a:gd name="connsiteX230" fmla="*/ 1559662 w 2454275"/>
              <a:gd name="connsiteY230" fmla="*/ 256425 h 673100"/>
              <a:gd name="connsiteX232" fmla="*/ 1611376 w 2454275"/>
              <a:gd name="connsiteY232" fmla="*/ 243344 h 673100"/>
              <a:gd name="connsiteX233" fmla="*/ 1640929 w 2454275"/>
              <a:gd name="connsiteY233" fmla="*/ 235877 h 673100"/>
              <a:gd name="connsiteX234" fmla="*/ 1639062 w 2454275"/>
              <a:gd name="connsiteY234" fmla="*/ 228498 h 673100"/>
              <a:gd name="connsiteX235" fmla="*/ 1609509 w 2454275"/>
              <a:gd name="connsiteY235" fmla="*/ 235966 h 673100"/>
              <a:gd name="connsiteX236" fmla="*/ 1611376 w 2454275"/>
              <a:gd name="connsiteY236" fmla="*/ 243344 h 673100"/>
              <a:gd name="connsiteX238" fmla="*/ 1663090 w 2454275"/>
              <a:gd name="connsiteY238" fmla="*/ 230276 h 673100"/>
              <a:gd name="connsiteX239" fmla="*/ 1692643 w 2454275"/>
              <a:gd name="connsiteY239" fmla="*/ 222808 h 673100"/>
              <a:gd name="connsiteX240" fmla="*/ 1690776 w 2454275"/>
              <a:gd name="connsiteY240" fmla="*/ 215417 h 673100"/>
              <a:gd name="connsiteX241" fmla="*/ 1661223 w 2454275"/>
              <a:gd name="connsiteY241" fmla="*/ 222885 h 673100"/>
              <a:gd name="connsiteX242" fmla="*/ 1663090 w 2454275"/>
              <a:gd name="connsiteY242" fmla="*/ 230276 h 673100"/>
              <a:gd name="connsiteX244" fmla="*/ 1714805 w 2454275"/>
              <a:gd name="connsiteY244" fmla="*/ 217208 h 673100"/>
              <a:gd name="connsiteX245" fmla="*/ 1744358 w 2454275"/>
              <a:gd name="connsiteY245" fmla="*/ 209740 h 673100"/>
              <a:gd name="connsiteX246" fmla="*/ 1742491 w 2454275"/>
              <a:gd name="connsiteY246" fmla="*/ 202349 h 673100"/>
              <a:gd name="connsiteX247" fmla="*/ 1712938 w 2454275"/>
              <a:gd name="connsiteY247" fmla="*/ 209817 h 673100"/>
              <a:gd name="connsiteX248" fmla="*/ 1714805 w 2454275"/>
              <a:gd name="connsiteY248" fmla="*/ 217208 h 673100"/>
              <a:gd name="connsiteX250" fmla="*/ 1766519 w 2454275"/>
              <a:gd name="connsiteY250" fmla="*/ 204139 h 673100"/>
              <a:gd name="connsiteX251" fmla="*/ 1796072 w 2454275"/>
              <a:gd name="connsiteY251" fmla="*/ 196659 h 673100"/>
              <a:gd name="connsiteX252" fmla="*/ 1794205 w 2454275"/>
              <a:gd name="connsiteY252" fmla="*/ 189281 h 673100"/>
              <a:gd name="connsiteX253" fmla="*/ 1764652 w 2454275"/>
              <a:gd name="connsiteY253" fmla="*/ 196748 h 673100"/>
              <a:gd name="connsiteX254" fmla="*/ 1766519 w 2454275"/>
              <a:gd name="connsiteY254" fmla="*/ 204139 h 673100"/>
              <a:gd name="connsiteX256" fmla="*/ 1818234 w 2454275"/>
              <a:gd name="connsiteY256" fmla="*/ 191058 h 673100"/>
              <a:gd name="connsiteX257" fmla="*/ 1847786 w 2454275"/>
              <a:gd name="connsiteY257" fmla="*/ 183591 h 673100"/>
              <a:gd name="connsiteX258" fmla="*/ 1845919 w 2454275"/>
              <a:gd name="connsiteY258" fmla="*/ 176200 h 673100"/>
              <a:gd name="connsiteX259" fmla="*/ 1816367 w 2454275"/>
              <a:gd name="connsiteY259" fmla="*/ 183680 h 673100"/>
              <a:gd name="connsiteX260" fmla="*/ 1818234 w 2454275"/>
              <a:gd name="connsiteY260" fmla="*/ 191058 h 673100"/>
              <a:gd name="connsiteX262" fmla="*/ 1869948 w 2454275"/>
              <a:gd name="connsiteY262" fmla="*/ 177990 h 673100"/>
              <a:gd name="connsiteX263" fmla="*/ 1899501 w 2454275"/>
              <a:gd name="connsiteY263" fmla="*/ 170523 h 673100"/>
              <a:gd name="connsiteX264" fmla="*/ 1897634 w 2454275"/>
              <a:gd name="connsiteY264" fmla="*/ 163132 h 673100"/>
              <a:gd name="connsiteX265" fmla="*/ 1868081 w 2454275"/>
              <a:gd name="connsiteY265" fmla="*/ 170599 h 673100"/>
              <a:gd name="connsiteX266" fmla="*/ 1869948 w 2454275"/>
              <a:gd name="connsiteY266" fmla="*/ 177990 h 673100"/>
              <a:gd name="connsiteX268" fmla="*/ 1921663 w 2454275"/>
              <a:gd name="connsiteY268" fmla="*/ 164922 h 673100"/>
              <a:gd name="connsiteX269" fmla="*/ 1951215 w 2454275"/>
              <a:gd name="connsiteY269" fmla="*/ 157442 h 673100"/>
              <a:gd name="connsiteX270" fmla="*/ 1949348 w 2454275"/>
              <a:gd name="connsiteY270" fmla="*/ 150063 h 673100"/>
              <a:gd name="connsiteX271" fmla="*/ 1919796 w 2454275"/>
              <a:gd name="connsiteY271" fmla="*/ 157531 h 673100"/>
              <a:gd name="connsiteX272" fmla="*/ 1921663 w 2454275"/>
              <a:gd name="connsiteY272" fmla="*/ 164922 h 673100"/>
              <a:gd name="connsiteX274" fmla="*/ 1973377 w 2454275"/>
              <a:gd name="connsiteY274" fmla="*/ 151841 h 673100"/>
              <a:gd name="connsiteX275" fmla="*/ 2002930 w 2454275"/>
              <a:gd name="connsiteY275" fmla="*/ 144373 h 673100"/>
              <a:gd name="connsiteX276" fmla="*/ 2001050 w 2454275"/>
              <a:gd name="connsiteY276" fmla="*/ 136982 h 673100"/>
              <a:gd name="connsiteX277" fmla="*/ 1971510 w 2454275"/>
              <a:gd name="connsiteY277" fmla="*/ 144462 h 673100"/>
              <a:gd name="connsiteX278" fmla="*/ 1973377 w 2454275"/>
              <a:gd name="connsiteY278" fmla="*/ 151841 h 673100"/>
              <a:gd name="connsiteX280" fmla="*/ 2025091 w 2454275"/>
              <a:gd name="connsiteY280" fmla="*/ 138773 h 673100"/>
              <a:gd name="connsiteX281" fmla="*/ 2054632 w 2454275"/>
              <a:gd name="connsiteY281" fmla="*/ 131305 h 673100"/>
              <a:gd name="connsiteX282" fmla="*/ 2052765 w 2454275"/>
              <a:gd name="connsiteY282" fmla="*/ 123914 h 673100"/>
              <a:gd name="connsiteX283" fmla="*/ 2023224 w 2454275"/>
              <a:gd name="connsiteY283" fmla="*/ 131382 h 673100"/>
              <a:gd name="connsiteX284" fmla="*/ 2025091 w 2454275"/>
              <a:gd name="connsiteY284" fmla="*/ 138773 h 673100"/>
              <a:gd name="connsiteX286" fmla="*/ 2076806 w 2454275"/>
              <a:gd name="connsiteY286" fmla="*/ 125704 h 673100"/>
              <a:gd name="connsiteX287" fmla="*/ 2106346 w 2454275"/>
              <a:gd name="connsiteY287" fmla="*/ 118237 h 673100"/>
              <a:gd name="connsiteX288" fmla="*/ 2104479 w 2454275"/>
              <a:gd name="connsiteY288" fmla="*/ 110846 h 673100"/>
              <a:gd name="connsiteX289" fmla="*/ 2074926 w 2454275"/>
              <a:gd name="connsiteY289" fmla="*/ 118313 h 673100"/>
              <a:gd name="connsiteX290" fmla="*/ 2076806 w 2454275"/>
              <a:gd name="connsiteY290" fmla="*/ 125704 h 673100"/>
              <a:gd name="connsiteX292" fmla="*/ 2128507 w 2454275"/>
              <a:gd name="connsiteY292" fmla="*/ 112623 h 673100"/>
              <a:gd name="connsiteX293" fmla="*/ 2158060 w 2454275"/>
              <a:gd name="connsiteY293" fmla="*/ 105156 h 673100"/>
              <a:gd name="connsiteX294" fmla="*/ 2156193 w 2454275"/>
              <a:gd name="connsiteY294" fmla="*/ 97777 h 673100"/>
              <a:gd name="connsiteX295" fmla="*/ 2126640 w 2454275"/>
              <a:gd name="connsiteY295" fmla="*/ 105245 h 673100"/>
              <a:gd name="connsiteX296" fmla="*/ 2128507 w 2454275"/>
              <a:gd name="connsiteY296" fmla="*/ 112623 h 673100"/>
              <a:gd name="connsiteX298" fmla="*/ 2180222 w 2454275"/>
              <a:gd name="connsiteY298" fmla="*/ 99555 h 673100"/>
              <a:gd name="connsiteX299" fmla="*/ 2209774 w 2454275"/>
              <a:gd name="connsiteY299" fmla="*/ 92087 h 673100"/>
              <a:gd name="connsiteX300" fmla="*/ 2207908 w 2454275"/>
              <a:gd name="connsiteY300" fmla="*/ 84696 h 673100"/>
              <a:gd name="connsiteX301" fmla="*/ 2178355 w 2454275"/>
              <a:gd name="connsiteY301" fmla="*/ 92164 h 673100"/>
              <a:gd name="connsiteX302" fmla="*/ 2180222 w 2454275"/>
              <a:gd name="connsiteY302" fmla="*/ 99555 h 673100"/>
              <a:gd name="connsiteX304" fmla="*/ 2231936 w 2454275"/>
              <a:gd name="connsiteY304" fmla="*/ 86487 h 673100"/>
              <a:gd name="connsiteX305" fmla="*/ 2261489 w 2454275"/>
              <a:gd name="connsiteY305" fmla="*/ 79019 h 673100"/>
              <a:gd name="connsiteX306" fmla="*/ 2259622 w 2454275"/>
              <a:gd name="connsiteY306" fmla="*/ 71628 h 673100"/>
              <a:gd name="connsiteX307" fmla="*/ 2230069 w 2454275"/>
              <a:gd name="connsiteY307" fmla="*/ 79096 h 673100"/>
              <a:gd name="connsiteX308" fmla="*/ 2231936 w 2454275"/>
              <a:gd name="connsiteY308" fmla="*/ 86487 h 673100"/>
              <a:gd name="connsiteX310" fmla="*/ 2283651 w 2454275"/>
              <a:gd name="connsiteY310" fmla="*/ 73406 h 673100"/>
              <a:gd name="connsiteX311" fmla="*/ 2313203 w 2454275"/>
              <a:gd name="connsiteY311" fmla="*/ 65938 h 673100"/>
              <a:gd name="connsiteX312" fmla="*/ 2311336 w 2454275"/>
              <a:gd name="connsiteY312" fmla="*/ 58560 h 673100"/>
              <a:gd name="connsiteX313" fmla="*/ 2281784 w 2454275"/>
              <a:gd name="connsiteY313" fmla="*/ 66027 h 673100"/>
              <a:gd name="connsiteX314" fmla="*/ 2283651 w 2454275"/>
              <a:gd name="connsiteY314" fmla="*/ 73406 h 673100"/>
              <a:gd name="connsiteX316" fmla="*/ 2335365 w 2454275"/>
              <a:gd name="connsiteY316" fmla="*/ 60337 h 673100"/>
              <a:gd name="connsiteX317" fmla="*/ 2364918 w 2454275"/>
              <a:gd name="connsiteY317" fmla="*/ 52870 h 673100"/>
              <a:gd name="connsiteX318" fmla="*/ 2363051 w 2454275"/>
              <a:gd name="connsiteY318" fmla="*/ 45479 h 673100"/>
              <a:gd name="connsiteX319" fmla="*/ 2333498 w 2454275"/>
              <a:gd name="connsiteY319" fmla="*/ 52946 h 673100"/>
              <a:gd name="connsiteX320" fmla="*/ 2335365 w 2454275"/>
              <a:gd name="connsiteY320" fmla="*/ 60337 h 673100"/>
              <a:gd name="connsiteX322" fmla="*/ 2387079 w 2454275"/>
              <a:gd name="connsiteY322" fmla="*/ 47269 h 673100"/>
              <a:gd name="connsiteX323" fmla="*/ 2416632 w 2454275"/>
              <a:gd name="connsiteY323" fmla="*/ 39802 h 673100"/>
              <a:gd name="connsiteX324" fmla="*/ 2414765 w 2454275"/>
              <a:gd name="connsiteY324" fmla="*/ 32410 h 673100"/>
              <a:gd name="connsiteX325" fmla="*/ 2385213 w 2454275"/>
              <a:gd name="connsiteY325" fmla="*/ 39878 h 673100"/>
              <a:gd name="connsiteX326" fmla="*/ 2387079 w 2454275"/>
              <a:gd name="connsiteY326" fmla="*/ 47269 h 673100"/>
              <a:gd name="connsiteX328" fmla="*/ 2438794 w 2454275"/>
              <a:gd name="connsiteY328" fmla="*/ 34201 h 673100"/>
              <a:gd name="connsiteX329" fmla="*/ 2447874 w 2454275"/>
              <a:gd name="connsiteY329" fmla="*/ 31902 h 673100"/>
              <a:gd name="connsiteX330" fmla="*/ 2446007 w 2454275"/>
              <a:gd name="connsiteY330" fmla="*/ 24511 h 673100"/>
              <a:gd name="connsiteX331" fmla="*/ 2436927 w 2454275"/>
              <a:gd name="connsiteY331" fmla="*/ 26810 h 673100"/>
              <a:gd name="connsiteX332" fmla="*/ 2438794 w 2454275"/>
              <a:gd name="connsiteY332" fmla="*/ 34201 h 673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2">
                <a:pos x="connsiteX142" y="connsiteY142"/>
              </a:cxn>
              <a:cxn ang="143">
                <a:pos x="connsiteX143" y="connsiteY143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8">
                <a:pos x="connsiteX148" y="connsiteY148"/>
              </a:cxn>
              <a:cxn ang="149">
                <a:pos x="connsiteX149" y="connsiteY149"/>
              </a:cxn>
              <a:cxn ang="150">
                <a:pos x="connsiteX150" y="connsiteY150"/>
              </a:cxn>
              <a:cxn ang="151">
                <a:pos x="connsiteX151" y="connsiteY151"/>
              </a:cxn>
              <a:cxn ang="152">
                <a:pos x="connsiteX152" y="connsiteY152"/>
              </a:cxn>
              <a:cxn ang="154">
                <a:pos x="connsiteX154" y="connsiteY154"/>
              </a:cxn>
              <a:cxn ang="155">
                <a:pos x="connsiteX155" y="connsiteY155"/>
              </a:cxn>
              <a:cxn ang="156">
                <a:pos x="connsiteX156" y="connsiteY156"/>
              </a:cxn>
              <a:cxn ang="157">
                <a:pos x="connsiteX157" y="connsiteY157"/>
              </a:cxn>
              <a:cxn ang="158">
                <a:pos x="connsiteX158" y="connsiteY158"/>
              </a:cxn>
              <a:cxn ang="160">
                <a:pos x="connsiteX160" y="connsiteY160"/>
              </a:cxn>
              <a:cxn ang="161">
                <a:pos x="connsiteX161" y="connsiteY161"/>
              </a:cxn>
              <a:cxn ang="162">
                <a:pos x="connsiteX162" y="connsiteY162"/>
              </a:cxn>
              <a:cxn ang="163">
                <a:pos x="connsiteX163" y="connsiteY163"/>
              </a:cxn>
              <a:cxn ang="164">
                <a:pos x="connsiteX164" y="connsiteY164"/>
              </a:cxn>
              <a:cxn ang="166">
                <a:pos x="connsiteX166" y="connsiteY166"/>
              </a:cxn>
              <a:cxn ang="167">
                <a:pos x="connsiteX167" y="connsiteY167"/>
              </a:cxn>
              <a:cxn ang="168">
                <a:pos x="connsiteX168" y="connsiteY168"/>
              </a:cxn>
              <a:cxn ang="169">
                <a:pos x="connsiteX169" y="connsiteY169"/>
              </a:cxn>
              <a:cxn ang="170">
                <a:pos x="connsiteX170" y="connsiteY170"/>
              </a:cxn>
              <a:cxn ang="172">
                <a:pos x="connsiteX172" y="connsiteY172"/>
              </a:cxn>
              <a:cxn ang="173">
                <a:pos x="connsiteX173" y="connsiteY173"/>
              </a:cxn>
              <a:cxn ang="174">
                <a:pos x="connsiteX174" y="connsiteY174"/>
              </a:cxn>
              <a:cxn ang="175">
                <a:pos x="connsiteX175" y="connsiteY175"/>
              </a:cxn>
              <a:cxn ang="176">
                <a:pos x="connsiteX176" y="connsiteY176"/>
              </a:cxn>
              <a:cxn ang="178">
                <a:pos x="connsiteX178" y="connsiteY178"/>
              </a:cxn>
              <a:cxn ang="179">
                <a:pos x="connsiteX179" y="connsiteY179"/>
              </a:cxn>
              <a:cxn ang="180">
                <a:pos x="connsiteX180" y="connsiteY180"/>
              </a:cxn>
              <a:cxn ang="181">
                <a:pos x="connsiteX181" y="connsiteY181"/>
              </a:cxn>
              <a:cxn ang="182">
                <a:pos x="connsiteX182" y="connsiteY182"/>
              </a:cxn>
              <a:cxn ang="184">
                <a:pos x="connsiteX184" y="connsiteY184"/>
              </a:cxn>
              <a:cxn ang="185">
                <a:pos x="connsiteX185" y="connsiteY185"/>
              </a:cxn>
              <a:cxn ang="186">
                <a:pos x="connsiteX186" y="connsiteY186"/>
              </a:cxn>
              <a:cxn ang="187">
                <a:pos x="connsiteX187" y="connsiteY187"/>
              </a:cxn>
              <a:cxn ang="188">
                <a:pos x="connsiteX188" y="connsiteY188"/>
              </a:cxn>
              <a:cxn ang="190">
                <a:pos x="connsiteX190" y="connsiteY190"/>
              </a:cxn>
              <a:cxn ang="191">
                <a:pos x="connsiteX191" y="connsiteY191"/>
              </a:cxn>
              <a:cxn ang="192">
                <a:pos x="connsiteX192" y="connsiteY192"/>
              </a:cxn>
              <a:cxn ang="193">
                <a:pos x="connsiteX193" y="connsiteY193"/>
              </a:cxn>
              <a:cxn ang="194">
                <a:pos x="connsiteX194" y="connsiteY194"/>
              </a:cxn>
              <a:cxn ang="196">
                <a:pos x="connsiteX196" y="connsiteY196"/>
              </a:cxn>
              <a:cxn ang="197">
                <a:pos x="connsiteX197" y="connsiteY197"/>
              </a:cxn>
              <a:cxn ang="198">
                <a:pos x="connsiteX198" y="connsiteY198"/>
              </a:cxn>
              <a:cxn ang="199">
                <a:pos x="connsiteX199" y="connsiteY199"/>
              </a:cxn>
              <a:cxn ang="200">
                <a:pos x="connsiteX200" y="connsiteY200"/>
              </a:cxn>
              <a:cxn ang="202">
                <a:pos x="connsiteX202" y="connsiteY202"/>
              </a:cxn>
              <a:cxn ang="203">
                <a:pos x="connsiteX203" y="connsiteY203"/>
              </a:cxn>
              <a:cxn ang="204">
                <a:pos x="connsiteX204" y="connsiteY204"/>
              </a:cxn>
              <a:cxn ang="205">
                <a:pos x="connsiteX205" y="connsiteY205"/>
              </a:cxn>
              <a:cxn ang="206">
                <a:pos x="connsiteX206" y="connsiteY206"/>
              </a:cxn>
              <a:cxn ang="208">
                <a:pos x="connsiteX208" y="connsiteY208"/>
              </a:cxn>
              <a:cxn ang="209">
                <a:pos x="connsiteX209" y="connsiteY209"/>
              </a:cxn>
              <a:cxn ang="210">
                <a:pos x="connsiteX210" y="connsiteY210"/>
              </a:cxn>
              <a:cxn ang="211">
                <a:pos x="connsiteX211" y="connsiteY211"/>
              </a:cxn>
              <a:cxn ang="212">
                <a:pos x="connsiteX212" y="connsiteY212"/>
              </a:cxn>
              <a:cxn ang="214">
                <a:pos x="connsiteX214" y="connsiteY214"/>
              </a:cxn>
              <a:cxn ang="215">
                <a:pos x="connsiteX215" y="connsiteY215"/>
              </a:cxn>
              <a:cxn ang="216">
                <a:pos x="connsiteX216" y="connsiteY216"/>
              </a:cxn>
              <a:cxn ang="217">
                <a:pos x="connsiteX217" y="connsiteY217"/>
              </a:cxn>
              <a:cxn ang="218">
                <a:pos x="connsiteX218" y="connsiteY218"/>
              </a:cxn>
              <a:cxn ang="220">
                <a:pos x="connsiteX220" y="connsiteY220"/>
              </a:cxn>
              <a:cxn ang="221">
                <a:pos x="connsiteX221" y="connsiteY221"/>
              </a:cxn>
              <a:cxn ang="222">
                <a:pos x="connsiteX222" y="connsiteY222"/>
              </a:cxn>
              <a:cxn ang="223">
                <a:pos x="connsiteX223" y="connsiteY223"/>
              </a:cxn>
              <a:cxn ang="224">
                <a:pos x="connsiteX224" y="connsiteY224"/>
              </a:cxn>
              <a:cxn ang="226">
                <a:pos x="connsiteX226" y="connsiteY226"/>
              </a:cxn>
              <a:cxn ang="227">
                <a:pos x="connsiteX227" y="connsiteY227"/>
              </a:cxn>
              <a:cxn ang="228">
                <a:pos x="connsiteX228" y="connsiteY228"/>
              </a:cxn>
              <a:cxn ang="229">
                <a:pos x="connsiteX229" y="connsiteY229"/>
              </a:cxn>
              <a:cxn ang="230">
                <a:pos x="connsiteX230" y="connsiteY230"/>
              </a:cxn>
              <a:cxn ang="232">
                <a:pos x="connsiteX232" y="connsiteY232"/>
              </a:cxn>
              <a:cxn ang="233">
                <a:pos x="connsiteX233" y="connsiteY233"/>
              </a:cxn>
              <a:cxn ang="234">
                <a:pos x="connsiteX234" y="connsiteY234"/>
              </a:cxn>
              <a:cxn ang="235">
                <a:pos x="connsiteX235" y="connsiteY235"/>
              </a:cxn>
              <a:cxn ang="236">
                <a:pos x="connsiteX236" y="connsiteY236"/>
              </a:cxn>
              <a:cxn ang="238">
                <a:pos x="connsiteX238" y="connsiteY238"/>
              </a:cxn>
              <a:cxn ang="239">
                <a:pos x="connsiteX239" y="connsiteY239"/>
              </a:cxn>
              <a:cxn ang="240">
                <a:pos x="connsiteX240" y="connsiteY240"/>
              </a:cxn>
              <a:cxn ang="241">
                <a:pos x="connsiteX241" y="connsiteY241"/>
              </a:cxn>
              <a:cxn ang="242">
                <a:pos x="connsiteX242" y="connsiteY242"/>
              </a:cxn>
              <a:cxn ang="244">
                <a:pos x="connsiteX244" y="connsiteY244"/>
              </a:cxn>
              <a:cxn ang="245">
                <a:pos x="connsiteX245" y="connsiteY245"/>
              </a:cxn>
              <a:cxn ang="246">
                <a:pos x="connsiteX246" y="connsiteY246"/>
              </a:cxn>
              <a:cxn ang="247">
                <a:pos x="connsiteX247" y="connsiteY247"/>
              </a:cxn>
              <a:cxn ang="248">
                <a:pos x="connsiteX248" y="connsiteY248"/>
              </a:cxn>
              <a:cxn ang="250">
                <a:pos x="connsiteX250" y="connsiteY250"/>
              </a:cxn>
              <a:cxn ang="251">
                <a:pos x="connsiteX251" y="connsiteY251"/>
              </a:cxn>
              <a:cxn ang="252">
                <a:pos x="connsiteX252" y="connsiteY252"/>
              </a:cxn>
              <a:cxn ang="253">
                <a:pos x="connsiteX253" y="connsiteY253"/>
              </a:cxn>
              <a:cxn ang="254">
                <a:pos x="connsiteX254" y="connsiteY254"/>
              </a:cxn>
              <a:cxn ang="256">
                <a:pos x="connsiteX256" y="connsiteY256"/>
              </a:cxn>
              <a:cxn ang="257">
                <a:pos x="connsiteX257" y="connsiteY257"/>
              </a:cxn>
              <a:cxn ang="258">
                <a:pos x="connsiteX258" y="connsiteY258"/>
              </a:cxn>
              <a:cxn ang="259">
                <a:pos x="connsiteX259" y="connsiteY259"/>
              </a:cxn>
              <a:cxn ang="260">
                <a:pos x="connsiteX260" y="connsiteY260"/>
              </a:cxn>
              <a:cxn ang="262">
                <a:pos x="connsiteX262" y="connsiteY262"/>
              </a:cxn>
              <a:cxn ang="263">
                <a:pos x="connsiteX263" y="connsiteY263"/>
              </a:cxn>
              <a:cxn ang="264">
                <a:pos x="connsiteX264" y="connsiteY264"/>
              </a:cxn>
              <a:cxn ang="265">
                <a:pos x="connsiteX265" y="connsiteY265"/>
              </a:cxn>
              <a:cxn ang="266">
                <a:pos x="connsiteX266" y="connsiteY266"/>
              </a:cxn>
              <a:cxn ang="268">
                <a:pos x="connsiteX268" y="connsiteY268"/>
              </a:cxn>
              <a:cxn ang="269">
                <a:pos x="connsiteX269" y="connsiteY269"/>
              </a:cxn>
              <a:cxn ang="270">
                <a:pos x="connsiteX270" y="connsiteY270"/>
              </a:cxn>
              <a:cxn ang="271">
                <a:pos x="connsiteX271" y="connsiteY271"/>
              </a:cxn>
              <a:cxn ang="272">
                <a:pos x="connsiteX272" y="connsiteY272"/>
              </a:cxn>
              <a:cxn ang="274">
                <a:pos x="connsiteX274" y="connsiteY274"/>
              </a:cxn>
              <a:cxn ang="275">
                <a:pos x="connsiteX275" y="connsiteY275"/>
              </a:cxn>
              <a:cxn ang="276">
                <a:pos x="connsiteX276" y="connsiteY276"/>
              </a:cxn>
              <a:cxn ang="277">
                <a:pos x="connsiteX277" y="connsiteY277"/>
              </a:cxn>
              <a:cxn ang="278">
                <a:pos x="connsiteX278" y="connsiteY278"/>
              </a:cxn>
              <a:cxn ang="280">
                <a:pos x="connsiteX280" y="connsiteY280"/>
              </a:cxn>
              <a:cxn ang="281">
                <a:pos x="connsiteX281" y="connsiteY281"/>
              </a:cxn>
              <a:cxn ang="282">
                <a:pos x="connsiteX282" y="connsiteY282"/>
              </a:cxn>
              <a:cxn ang="283">
                <a:pos x="connsiteX283" y="connsiteY283"/>
              </a:cxn>
              <a:cxn ang="284">
                <a:pos x="connsiteX284" y="connsiteY284"/>
              </a:cxn>
              <a:cxn ang="286">
                <a:pos x="connsiteX286" y="connsiteY286"/>
              </a:cxn>
              <a:cxn ang="287">
                <a:pos x="connsiteX287" y="connsiteY287"/>
              </a:cxn>
              <a:cxn ang="288">
                <a:pos x="connsiteX288" y="connsiteY288"/>
              </a:cxn>
              <a:cxn ang="289">
                <a:pos x="connsiteX289" y="connsiteY289"/>
              </a:cxn>
              <a:cxn ang="290">
                <a:pos x="connsiteX290" y="connsiteY290"/>
              </a:cxn>
              <a:cxn ang="292">
                <a:pos x="connsiteX292" y="connsiteY292"/>
              </a:cxn>
              <a:cxn ang="293">
                <a:pos x="connsiteX293" y="connsiteY293"/>
              </a:cxn>
              <a:cxn ang="294">
                <a:pos x="connsiteX294" y="connsiteY294"/>
              </a:cxn>
              <a:cxn ang="295">
                <a:pos x="connsiteX295" y="connsiteY295"/>
              </a:cxn>
              <a:cxn ang="296">
                <a:pos x="connsiteX296" y="connsiteY296"/>
              </a:cxn>
              <a:cxn ang="298">
                <a:pos x="connsiteX298" y="connsiteY298"/>
              </a:cxn>
              <a:cxn ang="299">
                <a:pos x="connsiteX299" y="connsiteY299"/>
              </a:cxn>
              <a:cxn ang="300">
                <a:pos x="connsiteX300" y="connsiteY300"/>
              </a:cxn>
              <a:cxn ang="301">
                <a:pos x="connsiteX301" y="connsiteY301"/>
              </a:cxn>
              <a:cxn ang="302">
                <a:pos x="connsiteX302" y="connsiteY302"/>
              </a:cxn>
              <a:cxn ang="304">
                <a:pos x="connsiteX304" y="connsiteY304"/>
              </a:cxn>
              <a:cxn ang="305">
                <a:pos x="connsiteX305" y="connsiteY305"/>
              </a:cxn>
              <a:cxn ang="306">
                <a:pos x="connsiteX306" y="connsiteY306"/>
              </a:cxn>
              <a:cxn ang="307">
                <a:pos x="connsiteX307" y="connsiteY307"/>
              </a:cxn>
              <a:cxn ang="308">
                <a:pos x="connsiteX308" y="connsiteY308"/>
              </a:cxn>
              <a:cxn ang="310">
                <a:pos x="connsiteX310" y="connsiteY310"/>
              </a:cxn>
              <a:cxn ang="311">
                <a:pos x="connsiteX311" y="connsiteY311"/>
              </a:cxn>
              <a:cxn ang="312">
                <a:pos x="connsiteX312" y="connsiteY312"/>
              </a:cxn>
              <a:cxn ang="313">
                <a:pos x="connsiteX313" y="connsiteY313"/>
              </a:cxn>
              <a:cxn ang="314">
                <a:pos x="connsiteX314" y="connsiteY314"/>
              </a:cxn>
              <a:cxn ang="316">
                <a:pos x="connsiteX316" y="connsiteY316"/>
              </a:cxn>
              <a:cxn ang="317">
                <a:pos x="connsiteX317" y="connsiteY317"/>
              </a:cxn>
              <a:cxn ang="318">
                <a:pos x="connsiteX318" y="connsiteY318"/>
              </a:cxn>
              <a:cxn ang="319">
                <a:pos x="connsiteX319" y="connsiteY319"/>
              </a:cxn>
              <a:cxn ang="320">
                <a:pos x="connsiteX320" y="connsiteY320"/>
              </a:cxn>
              <a:cxn ang="322">
                <a:pos x="connsiteX322" y="connsiteY322"/>
              </a:cxn>
              <a:cxn ang="323">
                <a:pos x="connsiteX323" y="connsiteY323"/>
              </a:cxn>
              <a:cxn ang="324">
                <a:pos x="connsiteX324" y="connsiteY324"/>
              </a:cxn>
              <a:cxn ang="325">
                <a:pos x="connsiteX325" y="connsiteY325"/>
              </a:cxn>
              <a:cxn ang="326">
                <a:pos x="connsiteX326" y="connsiteY326"/>
              </a:cxn>
              <a:cxn ang="328">
                <a:pos x="connsiteX328" y="connsiteY328"/>
              </a:cxn>
              <a:cxn ang="329">
                <a:pos x="connsiteX329" y="connsiteY329"/>
              </a:cxn>
              <a:cxn ang="330">
                <a:pos x="connsiteX330" y="connsiteY330"/>
              </a:cxn>
              <a:cxn ang="331">
                <a:pos x="connsiteX331" y="connsiteY331"/>
              </a:cxn>
              <a:cxn ang="332">
                <a:pos x="connsiteX332" y="connsiteY332"/>
              </a:cxn>
            </a:cxnLst>
            <a:rect l="l" t="t" r="r" b="b"/>
            <a:pathLst>
              <a:path w="2454275" h="673100">
                <a:moveTo>
                  <a:pt x="93155" y="665658"/>
                </a:moveTo>
                <a:lnTo>
                  <a:pt x="8382" y="641236"/>
                </a:lnTo>
                <a:lnTo>
                  <a:pt x="9995" y="647611"/>
                </a:lnTo>
                <a:lnTo>
                  <a:pt x="72987" y="585851"/>
                </a:lnTo>
                <a:lnTo>
                  <a:pt x="73825" y="584619"/>
                </a:lnTo>
                <a:lnTo>
                  <a:pt x="74117" y="583159"/>
                </a:lnTo>
                <a:lnTo>
                  <a:pt x="73851" y="581698"/>
                </a:lnTo>
                <a:lnTo>
                  <a:pt x="73038" y="580453"/>
                </a:lnTo>
                <a:lnTo>
                  <a:pt x="71806" y="579615"/>
                </a:lnTo>
                <a:lnTo>
                  <a:pt x="70345" y="579310"/>
                </a:lnTo>
                <a:lnTo>
                  <a:pt x="68885" y="579590"/>
                </a:lnTo>
                <a:lnTo>
                  <a:pt x="67640" y="580403"/>
                </a:lnTo>
                <a:lnTo>
                  <a:pt x="0" y="646747"/>
                </a:lnTo>
                <a:lnTo>
                  <a:pt x="91046" y="672973"/>
                </a:lnTo>
                <a:lnTo>
                  <a:pt x="92532" y="673100"/>
                </a:lnTo>
                <a:lnTo>
                  <a:pt x="93942" y="672643"/>
                </a:lnTo>
                <a:lnTo>
                  <a:pt x="95085" y="671690"/>
                </a:lnTo>
                <a:lnTo>
                  <a:pt x="95758" y="670369"/>
                </a:lnTo>
                <a:lnTo>
                  <a:pt x="95885" y="668884"/>
                </a:lnTo>
                <a:lnTo>
                  <a:pt x="95440" y="667474"/>
                </a:lnTo>
                <a:lnTo>
                  <a:pt x="94475" y="666331"/>
                </a:lnTo>
                <a:lnTo>
                  <a:pt x="93155" y="665658"/>
                </a:lnTo>
                <a:moveTo>
                  <a:pt x="2361121" y="7442"/>
                </a:moveTo>
                <a:lnTo>
                  <a:pt x="2445893" y="31864"/>
                </a:lnTo>
                <a:lnTo>
                  <a:pt x="2444280" y="25489"/>
                </a:lnTo>
                <a:lnTo>
                  <a:pt x="2381288" y="87249"/>
                </a:lnTo>
                <a:lnTo>
                  <a:pt x="2380450" y="88481"/>
                </a:lnTo>
                <a:lnTo>
                  <a:pt x="2380145" y="89941"/>
                </a:lnTo>
                <a:lnTo>
                  <a:pt x="2380424" y="91402"/>
                </a:lnTo>
                <a:lnTo>
                  <a:pt x="2381237" y="92646"/>
                </a:lnTo>
                <a:lnTo>
                  <a:pt x="2382469" y="93485"/>
                </a:lnTo>
                <a:lnTo>
                  <a:pt x="2383930" y="93789"/>
                </a:lnTo>
                <a:lnTo>
                  <a:pt x="2385390" y="93510"/>
                </a:lnTo>
                <a:lnTo>
                  <a:pt x="2386635" y="92697"/>
                </a:lnTo>
                <a:lnTo>
                  <a:pt x="2454275" y="26352"/>
                </a:lnTo>
                <a:lnTo>
                  <a:pt x="2363229" y="127"/>
                </a:lnTo>
                <a:lnTo>
                  <a:pt x="2361743" y="0"/>
                </a:lnTo>
                <a:lnTo>
                  <a:pt x="2360333" y="457"/>
                </a:lnTo>
                <a:lnTo>
                  <a:pt x="2359190" y="1410"/>
                </a:lnTo>
                <a:lnTo>
                  <a:pt x="2358517" y="2730"/>
                </a:lnTo>
                <a:lnTo>
                  <a:pt x="2358390" y="4216"/>
                </a:lnTo>
                <a:lnTo>
                  <a:pt x="2358834" y="5626"/>
                </a:lnTo>
                <a:lnTo>
                  <a:pt x="2359800" y="6769"/>
                </a:lnTo>
                <a:lnTo>
                  <a:pt x="2361121" y="7442"/>
                </a:lnTo>
                <a:moveTo>
                  <a:pt x="8268" y="648589"/>
                </a:moveTo>
                <a:lnTo>
                  <a:pt x="37821" y="641121"/>
                </a:lnTo>
                <a:lnTo>
                  <a:pt x="35954" y="633730"/>
                </a:lnTo>
                <a:lnTo>
                  <a:pt x="6401" y="641197"/>
                </a:lnTo>
                <a:lnTo>
                  <a:pt x="8268" y="648589"/>
                </a:lnTo>
                <a:moveTo>
                  <a:pt x="59982" y="635521"/>
                </a:moveTo>
                <a:lnTo>
                  <a:pt x="89522" y="628040"/>
                </a:lnTo>
                <a:lnTo>
                  <a:pt x="87655" y="620662"/>
                </a:lnTo>
                <a:lnTo>
                  <a:pt x="58115" y="628129"/>
                </a:lnTo>
                <a:lnTo>
                  <a:pt x="59982" y="635521"/>
                </a:lnTo>
                <a:moveTo>
                  <a:pt x="111696" y="622440"/>
                </a:moveTo>
                <a:lnTo>
                  <a:pt x="141237" y="614972"/>
                </a:lnTo>
                <a:lnTo>
                  <a:pt x="139370" y="607580"/>
                </a:lnTo>
                <a:lnTo>
                  <a:pt x="109830" y="615061"/>
                </a:lnTo>
                <a:lnTo>
                  <a:pt x="111696" y="622440"/>
                </a:lnTo>
                <a:moveTo>
                  <a:pt x="163411" y="609371"/>
                </a:moveTo>
                <a:lnTo>
                  <a:pt x="192951" y="601904"/>
                </a:lnTo>
                <a:lnTo>
                  <a:pt x="191084" y="594512"/>
                </a:lnTo>
                <a:lnTo>
                  <a:pt x="161531" y="601980"/>
                </a:lnTo>
                <a:lnTo>
                  <a:pt x="163411" y="609371"/>
                </a:lnTo>
                <a:moveTo>
                  <a:pt x="215113" y="596303"/>
                </a:moveTo>
                <a:lnTo>
                  <a:pt x="244665" y="588835"/>
                </a:lnTo>
                <a:lnTo>
                  <a:pt x="242799" y="581444"/>
                </a:lnTo>
                <a:lnTo>
                  <a:pt x="213246" y="588912"/>
                </a:lnTo>
                <a:lnTo>
                  <a:pt x="215113" y="596303"/>
                </a:lnTo>
                <a:moveTo>
                  <a:pt x="266827" y="583222"/>
                </a:moveTo>
                <a:lnTo>
                  <a:pt x="296380" y="575754"/>
                </a:lnTo>
                <a:lnTo>
                  <a:pt x="294513" y="568376"/>
                </a:lnTo>
                <a:lnTo>
                  <a:pt x="264960" y="575843"/>
                </a:lnTo>
                <a:lnTo>
                  <a:pt x="266827" y="583222"/>
                </a:lnTo>
                <a:moveTo>
                  <a:pt x="318541" y="570154"/>
                </a:moveTo>
                <a:lnTo>
                  <a:pt x="348094" y="562686"/>
                </a:lnTo>
                <a:lnTo>
                  <a:pt x="346227" y="555295"/>
                </a:lnTo>
                <a:lnTo>
                  <a:pt x="316674" y="562762"/>
                </a:lnTo>
                <a:lnTo>
                  <a:pt x="318541" y="570154"/>
                </a:lnTo>
                <a:moveTo>
                  <a:pt x="370256" y="557085"/>
                </a:moveTo>
                <a:lnTo>
                  <a:pt x="399809" y="549618"/>
                </a:lnTo>
                <a:lnTo>
                  <a:pt x="397942" y="542226"/>
                </a:lnTo>
                <a:lnTo>
                  <a:pt x="368389" y="549694"/>
                </a:lnTo>
                <a:lnTo>
                  <a:pt x="370256" y="557085"/>
                </a:lnTo>
                <a:moveTo>
                  <a:pt x="421970" y="544004"/>
                </a:moveTo>
                <a:lnTo>
                  <a:pt x="451523" y="536537"/>
                </a:lnTo>
                <a:lnTo>
                  <a:pt x="449656" y="529158"/>
                </a:lnTo>
                <a:lnTo>
                  <a:pt x="420103" y="536626"/>
                </a:lnTo>
                <a:lnTo>
                  <a:pt x="421970" y="544004"/>
                </a:lnTo>
                <a:moveTo>
                  <a:pt x="473685" y="530936"/>
                </a:moveTo>
                <a:lnTo>
                  <a:pt x="503238" y="523468"/>
                </a:lnTo>
                <a:lnTo>
                  <a:pt x="501371" y="516077"/>
                </a:lnTo>
                <a:lnTo>
                  <a:pt x="471818" y="523545"/>
                </a:lnTo>
                <a:lnTo>
                  <a:pt x="473685" y="530936"/>
                </a:lnTo>
                <a:moveTo>
                  <a:pt x="525399" y="517868"/>
                </a:moveTo>
                <a:lnTo>
                  <a:pt x="554952" y="510400"/>
                </a:lnTo>
                <a:lnTo>
                  <a:pt x="553085" y="503009"/>
                </a:lnTo>
                <a:lnTo>
                  <a:pt x="523532" y="510476"/>
                </a:lnTo>
                <a:lnTo>
                  <a:pt x="525399" y="517868"/>
                </a:lnTo>
                <a:moveTo>
                  <a:pt x="577113" y="504799"/>
                </a:moveTo>
                <a:lnTo>
                  <a:pt x="606666" y="497319"/>
                </a:lnTo>
                <a:lnTo>
                  <a:pt x="604799" y="489941"/>
                </a:lnTo>
                <a:lnTo>
                  <a:pt x="575246" y="497408"/>
                </a:lnTo>
                <a:lnTo>
                  <a:pt x="577113" y="504799"/>
                </a:lnTo>
                <a:moveTo>
                  <a:pt x="628828" y="491718"/>
                </a:moveTo>
                <a:lnTo>
                  <a:pt x="658381" y="484251"/>
                </a:lnTo>
                <a:lnTo>
                  <a:pt x="656514" y="476859"/>
                </a:lnTo>
                <a:lnTo>
                  <a:pt x="626961" y="484340"/>
                </a:lnTo>
                <a:lnTo>
                  <a:pt x="628828" y="491718"/>
                </a:lnTo>
                <a:moveTo>
                  <a:pt x="680542" y="478650"/>
                </a:moveTo>
                <a:lnTo>
                  <a:pt x="710095" y="471182"/>
                </a:lnTo>
                <a:lnTo>
                  <a:pt x="708216" y="463791"/>
                </a:lnTo>
                <a:lnTo>
                  <a:pt x="678675" y="471259"/>
                </a:lnTo>
                <a:lnTo>
                  <a:pt x="680542" y="478650"/>
                </a:lnTo>
                <a:moveTo>
                  <a:pt x="732256" y="465582"/>
                </a:moveTo>
                <a:lnTo>
                  <a:pt x="761797" y="458101"/>
                </a:lnTo>
                <a:lnTo>
                  <a:pt x="759930" y="450723"/>
                </a:lnTo>
                <a:lnTo>
                  <a:pt x="730390" y="458191"/>
                </a:lnTo>
                <a:lnTo>
                  <a:pt x="732256" y="465582"/>
                </a:lnTo>
                <a:moveTo>
                  <a:pt x="783971" y="452501"/>
                </a:moveTo>
                <a:lnTo>
                  <a:pt x="813511" y="445033"/>
                </a:lnTo>
                <a:lnTo>
                  <a:pt x="811644" y="437642"/>
                </a:lnTo>
                <a:lnTo>
                  <a:pt x="782091" y="445122"/>
                </a:lnTo>
                <a:lnTo>
                  <a:pt x="783971" y="452501"/>
                </a:lnTo>
                <a:moveTo>
                  <a:pt x="835673" y="439432"/>
                </a:moveTo>
                <a:lnTo>
                  <a:pt x="865225" y="431965"/>
                </a:lnTo>
                <a:lnTo>
                  <a:pt x="863359" y="424574"/>
                </a:lnTo>
                <a:lnTo>
                  <a:pt x="833806" y="432041"/>
                </a:lnTo>
                <a:lnTo>
                  <a:pt x="835673" y="439432"/>
                </a:lnTo>
                <a:moveTo>
                  <a:pt x="887387" y="426364"/>
                </a:moveTo>
                <a:lnTo>
                  <a:pt x="916940" y="418897"/>
                </a:lnTo>
                <a:lnTo>
                  <a:pt x="915073" y="411505"/>
                </a:lnTo>
                <a:lnTo>
                  <a:pt x="885520" y="418973"/>
                </a:lnTo>
                <a:lnTo>
                  <a:pt x="887387" y="426364"/>
                </a:lnTo>
                <a:moveTo>
                  <a:pt x="939102" y="413283"/>
                </a:moveTo>
                <a:lnTo>
                  <a:pt x="968654" y="405816"/>
                </a:lnTo>
                <a:lnTo>
                  <a:pt x="966788" y="398437"/>
                </a:lnTo>
                <a:lnTo>
                  <a:pt x="937235" y="405905"/>
                </a:lnTo>
                <a:lnTo>
                  <a:pt x="939102" y="413283"/>
                </a:lnTo>
                <a:moveTo>
                  <a:pt x="990816" y="400215"/>
                </a:moveTo>
                <a:lnTo>
                  <a:pt x="1020369" y="392747"/>
                </a:lnTo>
                <a:lnTo>
                  <a:pt x="1018502" y="385356"/>
                </a:lnTo>
                <a:lnTo>
                  <a:pt x="988949" y="392824"/>
                </a:lnTo>
                <a:lnTo>
                  <a:pt x="990816" y="400215"/>
                </a:lnTo>
                <a:moveTo>
                  <a:pt x="1042530" y="387147"/>
                </a:moveTo>
                <a:lnTo>
                  <a:pt x="1072083" y="379679"/>
                </a:lnTo>
                <a:lnTo>
                  <a:pt x="1070216" y="372288"/>
                </a:lnTo>
                <a:lnTo>
                  <a:pt x="1040663" y="379755"/>
                </a:lnTo>
                <a:lnTo>
                  <a:pt x="1042530" y="387147"/>
                </a:lnTo>
                <a:moveTo>
                  <a:pt x="1094245" y="374078"/>
                </a:moveTo>
                <a:lnTo>
                  <a:pt x="1123798" y="366598"/>
                </a:lnTo>
                <a:lnTo>
                  <a:pt x="1121931" y="359219"/>
                </a:lnTo>
                <a:lnTo>
                  <a:pt x="1092378" y="366687"/>
                </a:lnTo>
                <a:lnTo>
                  <a:pt x="1094245" y="374078"/>
                </a:lnTo>
                <a:moveTo>
                  <a:pt x="1145959" y="360997"/>
                </a:moveTo>
                <a:lnTo>
                  <a:pt x="1175512" y="353530"/>
                </a:lnTo>
                <a:lnTo>
                  <a:pt x="1173645" y="346138"/>
                </a:lnTo>
                <a:lnTo>
                  <a:pt x="1144092" y="353619"/>
                </a:lnTo>
                <a:lnTo>
                  <a:pt x="1145959" y="360997"/>
                </a:lnTo>
                <a:moveTo>
                  <a:pt x="1197673" y="347929"/>
                </a:moveTo>
                <a:lnTo>
                  <a:pt x="1227226" y="340461"/>
                </a:lnTo>
                <a:lnTo>
                  <a:pt x="1225359" y="333070"/>
                </a:lnTo>
                <a:lnTo>
                  <a:pt x="1195806" y="340538"/>
                </a:lnTo>
                <a:lnTo>
                  <a:pt x="1197673" y="347929"/>
                </a:lnTo>
                <a:moveTo>
                  <a:pt x="1249388" y="334861"/>
                </a:moveTo>
                <a:lnTo>
                  <a:pt x="1278941" y="327380"/>
                </a:lnTo>
                <a:lnTo>
                  <a:pt x="1277074" y="320002"/>
                </a:lnTo>
                <a:lnTo>
                  <a:pt x="1247521" y="327469"/>
                </a:lnTo>
                <a:lnTo>
                  <a:pt x="1249388" y="334861"/>
                </a:lnTo>
                <a:moveTo>
                  <a:pt x="1301102" y="321780"/>
                </a:moveTo>
                <a:lnTo>
                  <a:pt x="1330655" y="314312"/>
                </a:lnTo>
                <a:lnTo>
                  <a:pt x="1328788" y="306921"/>
                </a:lnTo>
                <a:lnTo>
                  <a:pt x="1299235" y="314401"/>
                </a:lnTo>
                <a:lnTo>
                  <a:pt x="1301102" y="321780"/>
                </a:lnTo>
                <a:moveTo>
                  <a:pt x="1352817" y="308711"/>
                </a:moveTo>
                <a:lnTo>
                  <a:pt x="1382357" y="301244"/>
                </a:lnTo>
                <a:lnTo>
                  <a:pt x="1380490" y="293853"/>
                </a:lnTo>
                <a:lnTo>
                  <a:pt x="1350950" y="301320"/>
                </a:lnTo>
                <a:lnTo>
                  <a:pt x="1352817" y="308711"/>
                </a:lnTo>
                <a:moveTo>
                  <a:pt x="1404531" y="295643"/>
                </a:moveTo>
                <a:lnTo>
                  <a:pt x="1434071" y="288175"/>
                </a:lnTo>
                <a:lnTo>
                  <a:pt x="1432204" y="280784"/>
                </a:lnTo>
                <a:lnTo>
                  <a:pt x="1402664" y="288252"/>
                </a:lnTo>
                <a:lnTo>
                  <a:pt x="1404531" y="295643"/>
                </a:lnTo>
                <a:moveTo>
                  <a:pt x="1456246" y="282562"/>
                </a:moveTo>
                <a:lnTo>
                  <a:pt x="1485786" y="275094"/>
                </a:lnTo>
                <a:lnTo>
                  <a:pt x="1483919" y="267716"/>
                </a:lnTo>
                <a:lnTo>
                  <a:pt x="1454366" y="275184"/>
                </a:lnTo>
                <a:lnTo>
                  <a:pt x="1456246" y="282562"/>
                </a:lnTo>
                <a:moveTo>
                  <a:pt x="1507947" y="269494"/>
                </a:moveTo>
                <a:lnTo>
                  <a:pt x="1537500" y="262026"/>
                </a:lnTo>
                <a:lnTo>
                  <a:pt x="1535633" y="254635"/>
                </a:lnTo>
                <a:lnTo>
                  <a:pt x="1506080" y="262103"/>
                </a:lnTo>
                <a:lnTo>
                  <a:pt x="1507947" y="269494"/>
                </a:lnTo>
                <a:moveTo>
                  <a:pt x="1559662" y="256425"/>
                </a:moveTo>
                <a:lnTo>
                  <a:pt x="1589215" y="248958"/>
                </a:lnTo>
                <a:lnTo>
                  <a:pt x="1587348" y="241567"/>
                </a:lnTo>
                <a:lnTo>
                  <a:pt x="1557795" y="249034"/>
                </a:lnTo>
                <a:lnTo>
                  <a:pt x="1559662" y="256425"/>
                </a:lnTo>
                <a:moveTo>
                  <a:pt x="1611376" y="243344"/>
                </a:moveTo>
                <a:lnTo>
                  <a:pt x="1640929" y="235877"/>
                </a:lnTo>
                <a:lnTo>
                  <a:pt x="1639062" y="228498"/>
                </a:lnTo>
                <a:lnTo>
                  <a:pt x="1609509" y="235966"/>
                </a:lnTo>
                <a:lnTo>
                  <a:pt x="1611376" y="243344"/>
                </a:lnTo>
                <a:moveTo>
                  <a:pt x="1663090" y="230276"/>
                </a:moveTo>
                <a:lnTo>
                  <a:pt x="1692643" y="222808"/>
                </a:lnTo>
                <a:lnTo>
                  <a:pt x="1690776" y="215417"/>
                </a:lnTo>
                <a:lnTo>
                  <a:pt x="1661223" y="222885"/>
                </a:lnTo>
                <a:lnTo>
                  <a:pt x="1663090" y="230276"/>
                </a:lnTo>
                <a:moveTo>
                  <a:pt x="1714805" y="217208"/>
                </a:moveTo>
                <a:lnTo>
                  <a:pt x="1744358" y="209740"/>
                </a:lnTo>
                <a:lnTo>
                  <a:pt x="1742491" y="202349"/>
                </a:lnTo>
                <a:lnTo>
                  <a:pt x="1712938" y="209817"/>
                </a:lnTo>
                <a:lnTo>
                  <a:pt x="1714805" y="217208"/>
                </a:lnTo>
                <a:moveTo>
                  <a:pt x="1766519" y="204139"/>
                </a:moveTo>
                <a:lnTo>
                  <a:pt x="1796072" y="196659"/>
                </a:lnTo>
                <a:lnTo>
                  <a:pt x="1794205" y="189281"/>
                </a:lnTo>
                <a:lnTo>
                  <a:pt x="1764652" y="196748"/>
                </a:lnTo>
                <a:lnTo>
                  <a:pt x="1766519" y="204139"/>
                </a:lnTo>
                <a:moveTo>
                  <a:pt x="1818234" y="191058"/>
                </a:moveTo>
                <a:lnTo>
                  <a:pt x="1847786" y="183591"/>
                </a:lnTo>
                <a:lnTo>
                  <a:pt x="1845919" y="176200"/>
                </a:lnTo>
                <a:lnTo>
                  <a:pt x="1816367" y="183680"/>
                </a:lnTo>
                <a:lnTo>
                  <a:pt x="1818234" y="191058"/>
                </a:lnTo>
                <a:moveTo>
                  <a:pt x="1869948" y="177990"/>
                </a:moveTo>
                <a:lnTo>
                  <a:pt x="1899501" y="170523"/>
                </a:lnTo>
                <a:lnTo>
                  <a:pt x="1897634" y="163132"/>
                </a:lnTo>
                <a:lnTo>
                  <a:pt x="1868081" y="170599"/>
                </a:lnTo>
                <a:lnTo>
                  <a:pt x="1869948" y="177990"/>
                </a:lnTo>
                <a:moveTo>
                  <a:pt x="1921663" y="164922"/>
                </a:moveTo>
                <a:lnTo>
                  <a:pt x="1951215" y="157442"/>
                </a:lnTo>
                <a:lnTo>
                  <a:pt x="1949348" y="150063"/>
                </a:lnTo>
                <a:lnTo>
                  <a:pt x="1919796" y="157531"/>
                </a:lnTo>
                <a:lnTo>
                  <a:pt x="1921663" y="164922"/>
                </a:lnTo>
                <a:moveTo>
                  <a:pt x="1973377" y="151841"/>
                </a:moveTo>
                <a:lnTo>
                  <a:pt x="2002930" y="144373"/>
                </a:lnTo>
                <a:lnTo>
                  <a:pt x="2001050" y="136982"/>
                </a:lnTo>
                <a:lnTo>
                  <a:pt x="1971510" y="144462"/>
                </a:lnTo>
                <a:lnTo>
                  <a:pt x="1973377" y="151841"/>
                </a:lnTo>
                <a:moveTo>
                  <a:pt x="2025091" y="138773"/>
                </a:moveTo>
                <a:lnTo>
                  <a:pt x="2054632" y="131305"/>
                </a:lnTo>
                <a:lnTo>
                  <a:pt x="2052765" y="123914"/>
                </a:lnTo>
                <a:lnTo>
                  <a:pt x="2023224" y="131382"/>
                </a:lnTo>
                <a:lnTo>
                  <a:pt x="2025091" y="138773"/>
                </a:lnTo>
                <a:moveTo>
                  <a:pt x="2076806" y="125704"/>
                </a:moveTo>
                <a:lnTo>
                  <a:pt x="2106346" y="118237"/>
                </a:lnTo>
                <a:lnTo>
                  <a:pt x="2104479" y="110846"/>
                </a:lnTo>
                <a:lnTo>
                  <a:pt x="2074926" y="118313"/>
                </a:lnTo>
                <a:lnTo>
                  <a:pt x="2076806" y="125704"/>
                </a:lnTo>
                <a:moveTo>
                  <a:pt x="2128507" y="112623"/>
                </a:moveTo>
                <a:lnTo>
                  <a:pt x="2158060" y="105156"/>
                </a:lnTo>
                <a:lnTo>
                  <a:pt x="2156193" y="97777"/>
                </a:lnTo>
                <a:lnTo>
                  <a:pt x="2126640" y="105245"/>
                </a:lnTo>
                <a:lnTo>
                  <a:pt x="2128507" y="112623"/>
                </a:lnTo>
                <a:moveTo>
                  <a:pt x="2180222" y="99555"/>
                </a:moveTo>
                <a:lnTo>
                  <a:pt x="2209774" y="92087"/>
                </a:lnTo>
                <a:lnTo>
                  <a:pt x="2207908" y="84696"/>
                </a:lnTo>
                <a:lnTo>
                  <a:pt x="2178355" y="92164"/>
                </a:lnTo>
                <a:lnTo>
                  <a:pt x="2180222" y="99555"/>
                </a:lnTo>
                <a:moveTo>
                  <a:pt x="2231936" y="86487"/>
                </a:moveTo>
                <a:lnTo>
                  <a:pt x="2261489" y="79019"/>
                </a:lnTo>
                <a:lnTo>
                  <a:pt x="2259622" y="71628"/>
                </a:lnTo>
                <a:lnTo>
                  <a:pt x="2230069" y="79096"/>
                </a:lnTo>
                <a:lnTo>
                  <a:pt x="2231936" y="86487"/>
                </a:lnTo>
                <a:moveTo>
                  <a:pt x="2283651" y="73406"/>
                </a:moveTo>
                <a:lnTo>
                  <a:pt x="2313203" y="65938"/>
                </a:lnTo>
                <a:lnTo>
                  <a:pt x="2311336" y="58560"/>
                </a:lnTo>
                <a:lnTo>
                  <a:pt x="2281784" y="66027"/>
                </a:lnTo>
                <a:lnTo>
                  <a:pt x="2283651" y="73406"/>
                </a:lnTo>
                <a:moveTo>
                  <a:pt x="2335365" y="60337"/>
                </a:moveTo>
                <a:lnTo>
                  <a:pt x="2364918" y="52870"/>
                </a:lnTo>
                <a:lnTo>
                  <a:pt x="2363051" y="45479"/>
                </a:lnTo>
                <a:lnTo>
                  <a:pt x="2333498" y="52946"/>
                </a:lnTo>
                <a:lnTo>
                  <a:pt x="2335365" y="60337"/>
                </a:lnTo>
                <a:moveTo>
                  <a:pt x="2387079" y="47269"/>
                </a:moveTo>
                <a:lnTo>
                  <a:pt x="2416632" y="39802"/>
                </a:lnTo>
                <a:lnTo>
                  <a:pt x="2414765" y="32410"/>
                </a:lnTo>
                <a:lnTo>
                  <a:pt x="2385213" y="39878"/>
                </a:lnTo>
                <a:lnTo>
                  <a:pt x="2387079" y="47269"/>
                </a:lnTo>
                <a:moveTo>
                  <a:pt x="2438794" y="34201"/>
                </a:moveTo>
                <a:lnTo>
                  <a:pt x="2447874" y="31902"/>
                </a:lnTo>
                <a:lnTo>
                  <a:pt x="2446007" y="24511"/>
                </a:lnTo>
                <a:lnTo>
                  <a:pt x="2436927" y="26810"/>
                </a:lnTo>
                <a:lnTo>
                  <a:pt x="2438794" y="34201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sq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Freeform 23"/>
          <p:cNvSpPr/>
          <p:nvPr/>
        </p:nvSpPr>
        <p:spPr>
          <a:xfrm>
            <a:off x="4841075" y="4571365"/>
            <a:ext cx="227660" cy="893445"/>
          </a:xfrm>
          <a:custGeom>
            <a:avLst/>
            <a:gdLst>
              <a:gd name="connsiteX0" fmla="*/ 139281 w 227660"/>
              <a:gd name="connsiteY0" fmla="*/ 816521 h 893445"/>
              <a:gd name="connsiteX1" fmla="*/ 196647 w 227660"/>
              <a:gd name="connsiteY1" fmla="*/ 883526 h 893445"/>
              <a:gd name="connsiteX2" fmla="*/ 190170 w 227660"/>
              <a:gd name="connsiteY2" fmla="*/ 884707 h 893445"/>
              <a:gd name="connsiteX3" fmla="*/ 220269 w 227660"/>
              <a:gd name="connsiteY3" fmla="*/ 801776 h 893445"/>
              <a:gd name="connsiteX4" fmla="*/ 221031 w 227660"/>
              <a:gd name="connsiteY4" fmla="*/ 800506 h 893445"/>
              <a:gd name="connsiteX5" fmla="*/ 222237 w 227660"/>
              <a:gd name="connsiteY5" fmla="*/ 799630 h 893445"/>
              <a:gd name="connsiteX6" fmla="*/ 223672 w 227660"/>
              <a:gd name="connsiteY6" fmla="*/ 799274 h 893445"/>
              <a:gd name="connsiteX7" fmla="*/ 225146 w 227660"/>
              <a:gd name="connsiteY7" fmla="*/ 799503 h 893445"/>
              <a:gd name="connsiteX8" fmla="*/ 226416 w 227660"/>
              <a:gd name="connsiteY8" fmla="*/ 800265 h 893445"/>
              <a:gd name="connsiteX9" fmla="*/ 227304 w 227660"/>
              <a:gd name="connsiteY9" fmla="*/ 801472 h 893445"/>
              <a:gd name="connsiteX10" fmla="*/ 227660 w 227660"/>
              <a:gd name="connsiteY10" fmla="*/ 802906 h 893445"/>
              <a:gd name="connsiteX11" fmla="*/ 227431 w 227660"/>
              <a:gd name="connsiteY11" fmla="*/ 804380 h 893445"/>
              <a:gd name="connsiteX12" fmla="*/ 195110 w 227660"/>
              <a:gd name="connsiteY12" fmla="*/ 893445 h 893445"/>
              <a:gd name="connsiteX13" fmla="*/ 133490 w 227660"/>
              <a:gd name="connsiteY13" fmla="*/ 821474 h 893445"/>
              <a:gd name="connsiteX14" fmla="*/ 132766 w 227660"/>
              <a:gd name="connsiteY14" fmla="*/ 820179 h 893445"/>
              <a:gd name="connsiteX15" fmla="*/ 132588 w 227660"/>
              <a:gd name="connsiteY15" fmla="*/ 818693 h 893445"/>
              <a:gd name="connsiteX16" fmla="*/ 132981 w 227660"/>
              <a:gd name="connsiteY16" fmla="*/ 817270 h 893445"/>
              <a:gd name="connsiteX17" fmla="*/ 133908 w 227660"/>
              <a:gd name="connsiteY17" fmla="*/ 816102 h 893445"/>
              <a:gd name="connsiteX18" fmla="*/ 135204 w 227660"/>
              <a:gd name="connsiteY18" fmla="*/ 815365 h 893445"/>
              <a:gd name="connsiteX19" fmla="*/ 136677 w 227660"/>
              <a:gd name="connsiteY19" fmla="*/ 815200 h 893445"/>
              <a:gd name="connsiteX20" fmla="*/ 138112 w 227660"/>
              <a:gd name="connsiteY20" fmla="*/ 815594 h 893445"/>
              <a:gd name="connsiteX21" fmla="*/ 139281 w 227660"/>
              <a:gd name="connsiteY21" fmla="*/ 816521 h 893445"/>
              <a:gd name="connsiteX23" fmla="*/ 88379 w 227660"/>
              <a:gd name="connsiteY23" fmla="*/ 76924 h 893445"/>
              <a:gd name="connsiteX24" fmla="*/ 31013 w 227660"/>
              <a:gd name="connsiteY24" fmla="*/ 9918 h 893445"/>
              <a:gd name="connsiteX25" fmla="*/ 37490 w 227660"/>
              <a:gd name="connsiteY25" fmla="*/ 8737 h 893445"/>
              <a:gd name="connsiteX26" fmla="*/ 7391 w 227660"/>
              <a:gd name="connsiteY26" fmla="*/ 91668 h 893445"/>
              <a:gd name="connsiteX27" fmla="*/ 6629 w 227660"/>
              <a:gd name="connsiteY27" fmla="*/ 92939 h 893445"/>
              <a:gd name="connsiteX28" fmla="*/ 5423 w 227660"/>
              <a:gd name="connsiteY28" fmla="*/ 93815 h 893445"/>
              <a:gd name="connsiteX29" fmla="*/ 3988 w 227660"/>
              <a:gd name="connsiteY29" fmla="*/ 94170 h 893445"/>
              <a:gd name="connsiteX30" fmla="*/ 2515 w 227660"/>
              <a:gd name="connsiteY30" fmla="*/ 93942 h 893445"/>
              <a:gd name="connsiteX31" fmla="*/ 1244 w 227660"/>
              <a:gd name="connsiteY31" fmla="*/ 93180 h 893445"/>
              <a:gd name="connsiteX32" fmla="*/ 355 w 227660"/>
              <a:gd name="connsiteY32" fmla="*/ 91973 h 893445"/>
              <a:gd name="connsiteX33" fmla="*/ 0 w 227660"/>
              <a:gd name="connsiteY33" fmla="*/ 90538 h 893445"/>
              <a:gd name="connsiteX34" fmla="*/ 228 w 227660"/>
              <a:gd name="connsiteY34" fmla="*/ 89065 h 893445"/>
              <a:gd name="connsiteX35" fmla="*/ 32550 w 227660"/>
              <a:gd name="connsiteY35" fmla="*/ 0 h 893445"/>
              <a:gd name="connsiteX36" fmla="*/ 94170 w 227660"/>
              <a:gd name="connsiteY36" fmla="*/ 71971 h 893445"/>
              <a:gd name="connsiteX37" fmla="*/ 94894 w 227660"/>
              <a:gd name="connsiteY37" fmla="*/ 73266 h 893445"/>
              <a:gd name="connsiteX38" fmla="*/ 95072 w 227660"/>
              <a:gd name="connsiteY38" fmla="*/ 74752 h 893445"/>
              <a:gd name="connsiteX39" fmla="*/ 94678 w 227660"/>
              <a:gd name="connsiteY39" fmla="*/ 76174 h 893445"/>
              <a:gd name="connsiteX40" fmla="*/ 93751 w 227660"/>
              <a:gd name="connsiteY40" fmla="*/ 77343 h 893445"/>
              <a:gd name="connsiteX41" fmla="*/ 92456 w 227660"/>
              <a:gd name="connsiteY41" fmla="*/ 78079 h 893445"/>
              <a:gd name="connsiteX42" fmla="*/ 90983 w 227660"/>
              <a:gd name="connsiteY42" fmla="*/ 78244 h 893445"/>
              <a:gd name="connsiteX43" fmla="*/ 89548 w 227660"/>
              <a:gd name="connsiteY43" fmla="*/ 77851 h 893445"/>
              <a:gd name="connsiteX44" fmla="*/ 88379 w 227660"/>
              <a:gd name="connsiteY44" fmla="*/ 76924 h 893445"/>
              <a:gd name="connsiteX46" fmla="*/ 190005 w 227660"/>
              <a:gd name="connsiteY46" fmla="*/ 886689 h 893445"/>
              <a:gd name="connsiteX47" fmla="*/ 184556 w 227660"/>
              <a:gd name="connsiteY47" fmla="*/ 856704 h 893445"/>
              <a:gd name="connsiteX48" fmla="*/ 192049 w 227660"/>
              <a:gd name="connsiteY48" fmla="*/ 855332 h 893445"/>
              <a:gd name="connsiteX49" fmla="*/ 197510 w 227660"/>
              <a:gd name="connsiteY49" fmla="*/ 885330 h 893445"/>
              <a:gd name="connsiteX50" fmla="*/ 190005 w 227660"/>
              <a:gd name="connsiteY50" fmla="*/ 886689 h 893445"/>
              <a:gd name="connsiteX52" fmla="*/ 180454 w 227660"/>
              <a:gd name="connsiteY52" fmla="*/ 834212 h 893445"/>
              <a:gd name="connsiteX53" fmla="*/ 175006 w 227660"/>
              <a:gd name="connsiteY53" fmla="*/ 804227 h 893445"/>
              <a:gd name="connsiteX54" fmla="*/ 182499 w 227660"/>
              <a:gd name="connsiteY54" fmla="*/ 802856 h 893445"/>
              <a:gd name="connsiteX55" fmla="*/ 187960 w 227660"/>
              <a:gd name="connsiteY55" fmla="*/ 832841 h 893445"/>
              <a:gd name="connsiteX56" fmla="*/ 180454 w 227660"/>
              <a:gd name="connsiteY56" fmla="*/ 834212 h 893445"/>
              <a:gd name="connsiteX58" fmla="*/ 170916 w 227660"/>
              <a:gd name="connsiteY58" fmla="*/ 781736 h 893445"/>
              <a:gd name="connsiteX59" fmla="*/ 165455 w 227660"/>
              <a:gd name="connsiteY59" fmla="*/ 751738 h 893445"/>
              <a:gd name="connsiteX60" fmla="*/ 172948 w 227660"/>
              <a:gd name="connsiteY60" fmla="*/ 750379 h 893445"/>
              <a:gd name="connsiteX61" fmla="*/ 178409 w 227660"/>
              <a:gd name="connsiteY61" fmla="*/ 780364 h 893445"/>
              <a:gd name="connsiteX62" fmla="*/ 170916 w 227660"/>
              <a:gd name="connsiteY62" fmla="*/ 781736 h 893445"/>
              <a:gd name="connsiteX64" fmla="*/ 161366 w 227660"/>
              <a:gd name="connsiteY64" fmla="*/ 729247 h 893445"/>
              <a:gd name="connsiteX65" fmla="*/ 155905 w 227660"/>
              <a:gd name="connsiteY65" fmla="*/ 699262 h 893445"/>
              <a:gd name="connsiteX66" fmla="*/ 163398 w 227660"/>
              <a:gd name="connsiteY66" fmla="*/ 697903 h 893445"/>
              <a:gd name="connsiteX67" fmla="*/ 168859 w 227660"/>
              <a:gd name="connsiteY67" fmla="*/ 727888 h 893445"/>
              <a:gd name="connsiteX68" fmla="*/ 161366 w 227660"/>
              <a:gd name="connsiteY68" fmla="*/ 729247 h 893445"/>
              <a:gd name="connsiteX70" fmla="*/ 151816 w 227660"/>
              <a:gd name="connsiteY70" fmla="*/ 676770 h 893445"/>
              <a:gd name="connsiteX71" fmla="*/ 146355 w 227660"/>
              <a:gd name="connsiteY71" fmla="*/ 646785 h 893445"/>
              <a:gd name="connsiteX72" fmla="*/ 153860 w 227660"/>
              <a:gd name="connsiteY72" fmla="*/ 645426 h 893445"/>
              <a:gd name="connsiteX73" fmla="*/ 159308 w 227660"/>
              <a:gd name="connsiteY73" fmla="*/ 675411 h 893445"/>
              <a:gd name="connsiteX74" fmla="*/ 151816 w 227660"/>
              <a:gd name="connsiteY74" fmla="*/ 676770 h 893445"/>
              <a:gd name="connsiteX76" fmla="*/ 142265 w 227660"/>
              <a:gd name="connsiteY76" fmla="*/ 624294 h 893445"/>
              <a:gd name="connsiteX77" fmla="*/ 136804 w 227660"/>
              <a:gd name="connsiteY77" fmla="*/ 594309 h 893445"/>
              <a:gd name="connsiteX78" fmla="*/ 144310 w 227660"/>
              <a:gd name="connsiteY78" fmla="*/ 592937 h 893445"/>
              <a:gd name="connsiteX79" fmla="*/ 149758 w 227660"/>
              <a:gd name="connsiteY79" fmla="*/ 622935 h 893445"/>
              <a:gd name="connsiteX80" fmla="*/ 142265 w 227660"/>
              <a:gd name="connsiteY80" fmla="*/ 624294 h 893445"/>
              <a:gd name="connsiteX82" fmla="*/ 132715 w 227660"/>
              <a:gd name="connsiteY82" fmla="*/ 571817 h 893445"/>
              <a:gd name="connsiteX83" fmla="*/ 127267 w 227660"/>
              <a:gd name="connsiteY83" fmla="*/ 541833 h 893445"/>
              <a:gd name="connsiteX84" fmla="*/ 134760 w 227660"/>
              <a:gd name="connsiteY84" fmla="*/ 540461 h 893445"/>
              <a:gd name="connsiteX85" fmla="*/ 140221 w 227660"/>
              <a:gd name="connsiteY85" fmla="*/ 570459 h 893445"/>
              <a:gd name="connsiteX86" fmla="*/ 132715 w 227660"/>
              <a:gd name="connsiteY86" fmla="*/ 571817 h 893445"/>
              <a:gd name="connsiteX88" fmla="*/ 123165 w 227660"/>
              <a:gd name="connsiteY88" fmla="*/ 519341 h 893445"/>
              <a:gd name="connsiteX89" fmla="*/ 117716 w 227660"/>
              <a:gd name="connsiteY89" fmla="*/ 489356 h 893445"/>
              <a:gd name="connsiteX90" fmla="*/ 125209 w 227660"/>
              <a:gd name="connsiteY90" fmla="*/ 487985 h 893445"/>
              <a:gd name="connsiteX91" fmla="*/ 130670 w 227660"/>
              <a:gd name="connsiteY91" fmla="*/ 517969 h 893445"/>
              <a:gd name="connsiteX92" fmla="*/ 123165 w 227660"/>
              <a:gd name="connsiteY92" fmla="*/ 519341 h 893445"/>
              <a:gd name="connsiteX94" fmla="*/ 113627 w 227660"/>
              <a:gd name="connsiteY94" fmla="*/ 466865 h 893445"/>
              <a:gd name="connsiteX95" fmla="*/ 108166 w 227660"/>
              <a:gd name="connsiteY95" fmla="*/ 436867 h 893445"/>
              <a:gd name="connsiteX96" fmla="*/ 115659 w 227660"/>
              <a:gd name="connsiteY96" fmla="*/ 435508 h 893445"/>
              <a:gd name="connsiteX97" fmla="*/ 121120 w 227660"/>
              <a:gd name="connsiteY97" fmla="*/ 465493 h 893445"/>
              <a:gd name="connsiteX98" fmla="*/ 113627 w 227660"/>
              <a:gd name="connsiteY98" fmla="*/ 466865 h 893445"/>
              <a:gd name="connsiteX100" fmla="*/ 104076 w 227660"/>
              <a:gd name="connsiteY100" fmla="*/ 414375 h 893445"/>
              <a:gd name="connsiteX101" fmla="*/ 98615 w 227660"/>
              <a:gd name="connsiteY101" fmla="*/ 384391 h 893445"/>
              <a:gd name="connsiteX102" fmla="*/ 106108 w 227660"/>
              <a:gd name="connsiteY102" fmla="*/ 383032 h 893445"/>
              <a:gd name="connsiteX103" fmla="*/ 111569 w 227660"/>
              <a:gd name="connsiteY103" fmla="*/ 413017 h 893445"/>
              <a:gd name="connsiteX104" fmla="*/ 104076 w 227660"/>
              <a:gd name="connsiteY104" fmla="*/ 414375 h 893445"/>
              <a:gd name="connsiteX106" fmla="*/ 94526 w 227660"/>
              <a:gd name="connsiteY106" fmla="*/ 361899 h 893445"/>
              <a:gd name="connsiteX107" fmla="*/ 89065 w 227660"/>
              <a:gd name="connsiteY107" fmla="*/ 331914 h 893445"/>
              <a:gd name="connsiteX108" fmla="*/ 96570 w 227660"/>
              <a:gd name="connsiteY108" fmla="*/ 330555 h 893445"/>
              <a:gd name="connsiteX109" fmla="*/ 102019 w 227660"/>
              <a:gd name="connsiteY109" fmla="*/ 360540 h 893445"/>
              <a:gd name="connsiteX110" fmla="*/ 94526 w 227660"/>
              <a:gd name="connsiteY110" fmla="*/ 361899 h 893445"/>
              <a:gd name="connsiteX112" fmla="*/ 84975 w 227660"/>
              <a:gd name="connsiteY112" fmla="*/ 309423 h 893445"/>
              <a:gd name="connsiteX113" fmla="*/ 79515 w 227660"/>
              <a:gd name="connsiteY113" fmla="*/ 279438 h 893445"/>
              <a:gd name="connsiteX114" fmla="*/ 87020 w 227660"/>
              <a:gd name="connsiteY114" fmla="*/ 278079 h 893445"/>
              <a:gd name="connsiteX115" fmla="*/ 92468 w 227660"/>
              <a:gd name="connsiteY115" fmla="*/ 308064 h 893445"/>
              <a:gd name="connsiteX116" fmla="*/ 84975 w 227660"/>
              <a:gd name="connsiteY116" fmla="*/ 309423 h 893445"/>
              <a:gd name="connsiteX118" fmla="*/ 75425 w 227660"/>
              <a:gd name="connsiteY118" fmla="*/ 256946 h 893445"/>
              <a:gd name="connsiteX119" fmla="*/ 69977 w 227660"/>
              <a:gd name="connsiteY119" fmla="*/ 226962 h 893445"/>
              <a:gd name="connsiteX120" fmla="*/ 77470 w 227660"/>
              <a:gd name="connsiteY120" fmla="*/ 225590 h 893445"/>
              <a:gd name="connsiteX121" fmla="*/ 82931 w 227660"/>
              <a:gd name="connsiteY121" fmla="*/ 255588 h 893445"/>
              <a:gd name="connsiteX122" fmla="*/ 75425 w 227660"/>
              <a:gd name="connsiteY122" fmla="*/ 256946 h 893445"/>
              <a:gd name="connsiteX124" fmla="*/ 65875 w 227660"/>
              <a:gd name="connsiteY124" fmla="*/ 204470 h 893445"/>
              <a:gd name="connsiteX125" fmla="*/ 60427 w 227660"/>
              <a:gd name="connsiteY125" fmla="*/ 174485 h 893445"/>
              <a:gd name="connsiteX126" fmla="*/ 67919 w 227660"/>
              <a:gd name="connsiteY126" fmla="*/ 173113 h 893445"/>
              <a:gd name="connsiteX127" fmla="*/ 73380 w 227660"/>
              <a:gd name="connsiteY127" fmla="*/ 203098 h 893445"/>
              <a:gd name="connsiteX128" fmla="*/ 65875 w 227660"/>
              <a:gd name="connsiteY128" fmla="*/ 204470 h 893445"/>
              <a:gd name="connsiteX130" fmla="*/ 56337 w 227660"/>
              <a:gd name="connsiteY130" fmla="*/ 151993 h 893445"/>
              <a:gd name="connsiteX131" fmla="*/ 50876 w 227660"/>
              <a:gd name="connsiteY131" fmla="*/ 121996 h 893445"/>
              <a:gd name="connsiteX132" fmla="*/ 58369 w 227660"/>
              <a:gd name="connsiteY132" fmla="*/ 120637 h 893445"/>
              <a:gd name="connsiteX133" fmla="*/ 63830 w 227660"/>
              <a:gd name="connsiteY133" fmla="*/ 150622 h 893445"/>
              <a:gd name="connsiteX134" fmla="*/ 56337 w 227660"/>
              <a:gd name="connsiteY134" fmla="*/ 151993 h 893445"/>
              <a:gd name="connsiteX136" fmla="*/ 46787 w 227660"/>
              <a:gd name="connsiteY136" fmla="*/ 99517 h 893445"/>
              <a:gd name="connsiteX137" fmla="*/ 41326 w 227660"/>
              <a:gd name="connsiteY137" fmla="*/ 69520 h 893445"/>
              <a:gd name="connsiteX138" fmla="*/ 48819 w 227660"/>
              <a:gd name="connsiteY138" fmla="*/ 68161 h 893445"/>
              <a:gd name="connsiteX139" fmla="*/ 54280 w 227660"/>
              <a:gd name="connsiteY139" fmla="*/ 98146 h 893445"/>
              <a:gd name="connsiteX140" fmla="*/ 46787 w 227660"/>
              <a:gd name="connsiteY140" fmla="*/ 99517 h 893445"/>
              <a:gd name="connsiteX142" fmla="*/ 37236 w 227660"/>
              <a:gd name="connsiteY142" fmla="*/ 47028 h 893445"/>
              <a:gd name="connsiteX143" fmla="*/ 31775 w 227660"/>
              <a:gd name="connsiteY143" fmla="*/ 17043 h 893445"/>
              <a:gd name="connsiteX144" fmla="*/ 39281 w 227660"/>
              <a:gd name="connsiteY144" fmla="*/ 15684 h 893445"/>
              <a:gd name="connsiteX145" fmla="*/ 44729 w 227660"/>
              <a:gd name="connsiteY145" fmla="*/ 45669 h 893445"/>
              <a:gd name="connsiteX146" fmla="*/ 37236 w 227660"/>
              <a:gd name="connsiteY146" fmla="*/ 47028 h 8934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2">
                <a:pos x="connsiteX142" y="connsiteY142"/>
              </a:cxn>
              <a:cxn ang="143">
                <a:pos x="connsiteX143" y="connsiteY143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</a:cxnLst>
            <a:rect l="l" t="t" r="r" b="b"/>
            <a:pathLst>
              <a:path w="227660" h="893445">
                <a:moveTo>
                  <a:pt x="139281" y="816521"/>
                </a:moveTo>
                <a:lnTo>
                  <a:pt x="196647" y="883526"/>
                </a:lnTo>
                <a:lnTo>
                  <a:pt x="190170" y="884707"/>
                </a:lnTo>
                <a:lnTo>
                  <a:pt x="220269" y="801776"/>
                </a:lnTo>
                <a:lnTo>
                  <a:pt x="221031" y="800506"/>
                </a:lnTo>
                <a:lnTo>
                  <a:pt x="222237" y="799630"/>
                </a:lnTo>
                <a:lnTo>
                  <a:pt x="223672" y="799274"/>
                </a:lnTo>
                <a:lnTo>
                  <a:pt x="225146" y="799503"/>
                </a:lnTo>
                <a:lnTo>
                  <a:pt x="226416" y="800265"/>
                </a:lnTo>
                <a:lnTo>
                  <a:pt x="227304" y="801472"/>
                </a:lnTo>
                <a:lnTo>
                  <a:pt x="227660" y="802906"/>
                </a:lnTo>
                <a:lnTo>
                  <a:pt x="227431" y="804380"/>
                </a:lnTo>
                <a:lnTo>
                  <a:pt x="195110" y="893445"/>
                </a:lnTo>
                <a:lnTo>
                  <a:pt x="133490" y="821474"/>
                </a:lnTo>
                <a:lnTo>
                  <a:pt x="132766" y="820179"/>
                </a:lnTo>
                <a:lnTo>
                  <a:pt x="132588" y="818693"/>
                </a:lnTo>
                <a:lnTo>
                  <a:pt x="132981" y="817270"/>
                </a:lnTo>
                <a:lnTo>
                  <a:pt x="133908" y="816102"/>
                </a:lnTo>
                <a:lnTo>
                  <a:pt x="135204" y="815365"/>
                </a:lnTo>
                <a:lnTo>
                  <a:pt x="136677" y="815200"/>
                </a:lnTo>
                <a:lnTo>
                  <a:pt x="138112" y="815594"/>
                </a:lnTo>
                <a:lnTo>
                  <a:pt x="139281" y="816521"/>
                </a:lnTo>
                <a:moveTo>
                  <a:pt x="88379" y="76924"/>
                </a:moveTo>
                <a:lnTo>
                  <a:pt x="31013" y="9918"/>
                </a:lnTo>
                <a:lnTo>
                  <a:pt x="37490" y="8737"/>
                </a:lnTo>
                <a:lnTo>
                  <a:pt x="7391" y="91668"/>
                </a:lnTo>
                <a:lnTo>
                  <a:pt x="6629" y="92939"/>
                </a:lnTo>
                <a:lnTo>
                  <a:pt x="5423" y="93815"/>
                </a:lnTo>
                <a:lnTo>
                  <a:pt x="3988" y="94170"/>
                </a:lnTo>
                <a:lnTo>
                  <a:pt x="2515" y="93942"/>
                </a:lnTo>
                <a:lnTo>
                  <a:pt x="1244" y="93180"/>
                </a:lnTo>
                <a:lnTo>
                  <a:pt x="355" y="91973"/>
                </a:lnTo>
                <a:lnTo>
                  <a:pt x="0" y="90538"/>
                </a:lnTo>
                <a:lnTo>
                  <a:pt x="228" y="89065"/>
                </a:lnTo>
                <a:lnTo>
                  <a:pt x="32550" y="0"/>
                </a:lnTo>
                <a:lnTo>
                  <a:pt x="94170" y="71971"/>
                </a:lnTo>
                <a:lnTo>
                  <a:pt x="94894" y="73266"/>
                </a:lnTo>
                <a:lnTo>
                  <a:pt x="95072" y="74752"/>
                </a:lnTo>
                <a:lnTo>
                  <a:pt x="94678" y="76174"/>
                </a:lnTo>
                <a:lnTo>
                  <a:pt x="93751" y="77343"/>
                </a:lnTo>
                <a:lnTo>
                  <a:pt x="92456" y="78079"/>
                </a:lnTo>
                <a:lnTo>
                  <a:pt x="90983" y="78244"/>
                </a:lnTo>
                <a:lnTo>
                  <a:pt x="89548" y="77851"/>
                </a:lnTo>
                <a:lnTo>
                  <a:pt x="88379" y="76924"/>
                </a:lnTo>
                <a:moveTo>
                  <a:pt x="190005" y="886689"/>
                </a:moveTo>
                <a:lnTo>
                  <a:pt x="184556" y="856704"/>
                </a:lnTo>
                <a:lnTo>
                  <a:pt x="192049" y="855332"/>
                </a:lnTo>
                <a:lnTo>
                  <a:pt x="197510" y="885330"/>
                </a:lnTo>
                <a:lnTo>
                  <a:pt x="190005" y="886689"/>
                </a:lnTo>
                <a:moveTo>
                  <a:pt x="180454" y="834212"/>
                </a:moveTo>
                <a:lnTo>
                  <a:pt x="175006" y="804227"/>
                </a:lnTo>
                <a:lnTo>
                  <a:pt x="182499" y="802856"/>
                </a:lnTo>
                <a:lnTo>
                  <a:pt x="187960" y="832841"/>
                </a:lnTo>
                <a:lnTo>
                  <a:pt x="180454" y="834212"/>
                </a:lnTo>
                <a:moveTo>
                  <a:pt x="170916" y="781736"/>
                </a:moveTo>
                <a:lnTo>
                  <a:pt x="165455" y="751738"/>
                </a:lnTo>
                <a:lnTo>
                  <a:pt x="172948" y="750379"/>
                </a:lnTo>
                <a:lnTo>
                  <a:pt x="178409" y="780364"/>
                </a:lnTo>
                <a:lnTo>
                  <a:pt x="170916" y="781736"/>
                </a:lnTo>
                <a:moveTo>
                  <a:pt x="161366" y="729247"/>
                </a:moveTo>
                <a:lnTo>
                  <a:pt x="155905" y="699262"/>
                </a:lnTo>
                <a:lnTo>
                  <a:pt x="163398" y="697903"/>
                </a:lnTo>
                <a:lnTo>
                  <a:pt x="168859" y="727888"/>
                </a:lnTo>
                <a:lnTo>
                  <a:pt x="161366" y="729247"/>
                </a:lnTo>
                <a:moveTo>
                  <a:pt x="151816" y="676770"/>
                </a:moveTo>
                <a:lnTo>
                  <a:pt x="146355" y="646785"/>
                </a:lnTo>
                <a:lnTo>
                  <a:pt x="153860" y="645426"/>
                </a:lnTo>
                <a:lnTo>
                  <a:pt x="159308" y="675411"/>
                </a:lnTo>
                <a:lnTo>
                  <a:pt x="151816" y="676770"/>
                </a:lnTo>
                <a:moveTo>
                  <a:pt x="142265" y="624294"/>
                </a:moveTo>
                <a:lnTo>
                  <a:pt x="136804" y="594309"/>
                </a:lnTo>
                <a:lnTo>
                  <a:pt x="144310" y="592937"/>
                </a:lnTo>
                <a:lnTo>
                  <a:pt x="149758" y="622935"/>
                </a:lnTo>
                <a:lnTo>
                  <a:pt x="142265" y="624294"/>
                </a:lnTo>
                <a:moveTo>
                  <a:pt x="132715" y="571817"/>
                </a:moveTo>
                <a:lnTo>
                  <a:pt x="127267" y="541833"/>
                </a:lnTo>
                <a:lnTo>
                  <a:pt x="134760" y="540461"/>
                </a:lnTo>
                <a:lnTo>
                  <a:pt x="140221" y="570459"/>
                </a:lnTo>
                <a:lnTo>
                  <a:pt x="132715" y="571817"/>
                </a:lnTo>
                <a:moveTo>
                  <a:pt x="123165" y="519341"/>
                </a:moveTo>
                <a:lnTo>
                  <a:pt x="117716" y="489356"/>
                </a:lnTo>
                <a:lnTo>
                  <a:pt x="125209" y="487985"/>
                </a:lnTo>
                <a:lnTo>
                  <a:pt x="130670" y="517969"/>
                </a:lnTo>
                <a:lnTo>
                  <a:pt x="123165" y="519341"/>
                </a:lnTo>
                <a:moveTo>
                  <a:pt x="113627" y="466865"/>
                </a:moveTo>
                <a:lnTo>
                  <a:pt x="108166" y="436867"/>
                </a:lnTo>
                <a:lnTo>
                  <a:pt x="115659" y="435508"/>
                </a:lnTo>
                <a:lnTo>
                  <a:pt x="121120" y="465493"/>
                </a:lnTo>
                <a:lnTo>
                  <a:pt x="113627" y="466865"/>
                </a:lnTo>
                <a:moveTo>
                  <a:pt x="104076" y="414375"/>
                </a:moveTo>
                <a:lnTo>
                  <a:pt x="98615" y="384391"/>
                </a:lnTo>
                <a:lnTo>
                  <a:pt x="106108" y="383032"/>
                </a:lnTo>
                <a:lnTo>
                  <a:pt x="111569" y="413017"/>
                </a:lnTo>
                <a:lnTo>
                  <a:pt x="104076" y="414375"/>
                </a:lnTo>
                <a:moveTo>
                  <a:pt x="94526" y="361899"/>
                </a:moveTo>
                <a:lnTo>
                  <a:pt x="89065" y="331914"/>
                </a:lnTo>
                <a:lnTo>
                  <a:pt x="96570" y="330555"/>
                </a:lnTo>
                <a:lnTo>
                  <a:pt x="102019" y="360540"/>
                </a:lnTo>
                <a:lnTo>
                  <a:pt x="94526" y="361899"/>
                </a:lnTo>
                <a:moveTo>
                  <a:pt x="84975" y="309423"/>
                </a:moveTo>
                <a:lnTo>
                  <a:pt x="79515" y="279438"/>
                </a:lnTo>
                <a:lnTo>
                  <a:pt x="87020" y="278079"/>
                </a:lnTo>
                <a:lnTo>
                  <a:pt x="92468" y="308064"/>
                </a:lnTo>
                <a:lnTo>
                  <a:pt x="84975" y="309423"/>
                </a:lnTo>
                <a:moveTo>
                  <a:pt x="75425" y="256946"/>
                </a:moveTo>
                <a:lnTo>
                  <a:pt x="69977" y="226962"/>
                </a:lnTo>
                <a:lnTo>
                  <a:pt x="77470" y="225590"/>
                </a:lnTo>
                <a:lnTo>
                  <a:pt x="82931" y="255588"/>
                </a:lnTo>
                <a:lnTo>
                  <a:pt x="75425" y="256946"/>
                </a:lnTo>
                <a:moveTo>
                  <a:pt x="65875" y="204470"/>
                </a:moveTo>
                <a:lnTo>
                  <a:pt x="60427" y="174485"/>
                </a:lnTo>
                <a:lnTo>
                  <a:pt x="67919" y="173113"/>
                </a:lnTo>
                <a:lnTo>
                  <a:pt x="73380" y="203098"/>
                </a:lnTo>
                <a:lnTo>
                  <a:pt x="65875" y="204470"/>
                </a:lnTo>
                <a:moveTo>
                  <a:pt x="56337" y="151993"/>
                </a:moveTo>
                <a:lnTo>
                  <a:pt x="50876" y="121996"/>
                </a:lnTo>
                <a:lnTo>
                  <a:pt x="58369" y="120637"/>
                </a:lnTo>
                <a:lnTo>
                  <a:pt x="63830" y="150622"/>
                </a:lnTo>
                <a:lnTo>
                  <a:pt x="56337" y="151993"/>
                </a:lnTo>
                <a:moveTo>
                  <a:pt x="46787" y="99517"/>
                </a:moveTo>
                <a:lnTo>
                  <a:pt x="41326" y="69520"/>
                </a:lnTo>
                <a:lnTo>
                  <a:pt x="48819" y="68161"/>
                </a:lnTo>
                <a:lnTo>
                  <a:pt x="54280" y="98146"/>
                </a:lnTo>
                <a:lnTo>
                  <a:pt x="46787" y="99517"/>
                </a:lnTo>
                <a:moveTo>
                  <a:pt x="37236" y="47028"/>
                </a:moveTo>
                <a:lnTo>
                  <a:pt x="31775" y="17043"/>
                </a:lnTo>
                <a:lnTo>
                  <a:pt x="39281" y="15684"/>
                </a:lnTo>
                <a:lnTo>
                  <a:pt x="44729" y="45669"/>
                </a:lnTo>
                <a:lnTo>
                  <a:pt x="37236" y="47028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sq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TextBox 24"/>
          <p:cNvSpPr txBox="1"/>
          <p:nvPr/>
        </p:nvSpPr>
        <p:spPr>
          <a:xfrm rot="20690799">
            <a:off x="3231279" y="5295445"/>
            <a:ext cx="1226913" cy="2159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700"/>
              </a:lnSpc>
              <a:spcBef>
                <a:spcPts val="0"/>
              </a:spcBef>
            </a:pPr>
            <a:r>
              <a:rPr sz="1790" dirty="0" b="0" i="1" smtClean="0">
                <a:solidFill>
                  <a:srgbClr val="FF0000"/>
                </a:solidFill>
                <a:latin typeface="Microsoft YaHei" pitchFamily="18"/>
                <a:cs typeface="Microsoft YaHei" pitchFamily="18"/>
              </a:rPr>
              <a:t>距离约</a:t>
            </a:r>
            <a:r>
              <a:rPr sz="1790" dirty="0" b="0" i="1" smtClean="0">
                <a:solidFill>
                  <a:srgbClr val="FF0000"/>
                </a:solidFill>
                <a:latin typeface="Calibri" pitchFamily="18"/>
                <a:cs typeface="Calibri" pitchFamily="18"/>
              </a:rPr>
              <a:t>21</a:t>
            </a:r>
            <a:r>
              <a:rPr sz="1790" dirty="0" b="0" i="1" smtClean="0">
                <a:solidFill>
                  <a:srgbClr val="FF0000"/>
                </a:solidFill>
                <a:latin typeface="Microsoft YaHei" pitchFamily="18"/>
                <a:cs typeface="Microsoft YaHei" pitchFamily="18"/>
              </a:rPr>
              <a:t>米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0" noChangeArrowheads="0"/>
          </p:cNvPicPr>
          <p:nvPr/>
        </p:nvPicPr>
        <p:blipFill>
          <a:blip r:embed="rId_Vb0M" cstate="print"/>
          <a:srcRect/>
          <a:stretch>
            <a:fillRect/>
          </a:stretch>
        </p:blipFill>
        <p:spPr bwMode="auto">
          <a:xfrm>
            <a:off x="0" y="6350000"/>
            <a:ext cx="12192000" cy="50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0" noChangeArrowheads="0"/>
          </p:cNvPicPr>
          <p:nvPr/>
        </p:nvPicPr>
        <p:blipFill>
          <a:blip r:embed="rId_h6WD" cstate="print"/>
          <a:srcRect/>
          <a:stretch>
            <a:fillRect/>
          </a:stretch>
        </p:blipFill>
        <p:spPr bwMode="auto">
          <a:xfrm>
            <a:off x="10634472" y="304800"/>
            <a:ext cx="1306068" cy="303276"/>
          </a:xfrm>
          <a:prstGeom prst="rect">
            <a:avLst/>
          </a:prstGeom>
          <a:noFill/>
        </p:spPr>
      </p:pic>
      <p:sp>
        <p:nvSpPr>
          <p:cNvPr id="4" name="Freeform 4"/>
          <p:cNvSpPr/>
          <p:nvPr/>
        </p:nvSpPr>
        <p:spPr>
          <a:xfrm>
            <a:off x="0" y="818451"/>
            <a:ext cx="12191327" cy="12700"/>
          </a:xfrm>
          <a:custGeom>
            <a:avLst/>
            <a:gdLst>
              <a:gd name="connsiteX0" fmla="*/ 0 w 12191327"/>
              <a:gd name="connsiteY0" fmla="*/ 0 h 12700"/>
              <a:gd name="connsiteX1" fmla="*/ 50800 w 12191327"/>
              <a:gd name="connsiteY1" fmla="*/ 0 h 12700"/>
              <a:gd name="connsiteX2" fmla="*/ 50800 w 12191327"/>
              <a:gd name="connsiteY2" fmla="*/ 12700 h 12700"/>
              <a:gd name="connsiteX3" fmla="*/ 0 w 12191327"/>
              <a:gd name="connsiteY3" fmla="*/ 12700 h 12700"/>
              <a:gd name="connsiteX4" fmla="*/ 0 w 12191327"/>
              <a:gd name="connsiteY4" fmla="*/ 0 h 12700"/>
              <a:gd name="connsiteX6" fmla="*/ 88900 w 12191327"/>
              <a:gd name="connsiteY6" fmla="*/ 0 h 12700"/>
              <a:gd name="connsiteX7" fmla="*/ 139700 w 12191327"/>
              <a:gd name="connsiteY7" fmla="*/ 0 h 12700"/>
              <a:gd name="connsiteX8" fmla="*/ 139700 w 12191327"/>
              <a:gd name="connsiteY8" fmla="*/ 12700 h 12700"/>
              <a:gd name="connsiteX9" fmla="*/ 88900 w 12191327"/>
              <a:gd name="connsiteY9" fmla="*/ 12700 h 12700"/>
              <a:gd name="connsiteX10" fmla="*/ 88900 w 12191327"/>
              <a:gd name="connsiteY10" fmla="*/ 0 h 12700"/>
              <a:gd name="connsiteX12" fmla="*/ 177800 w 12191327"/>
              <a:gd name="connsiteY12" fmla="*/ 0 h 12700"/>
              <a:gd name="connsiteX13" fmla="*/ 228600 w 12191327"/>
              <a:gd name="connsiteY13" fmla="*/ 0 h 12700"/>
              <a:gd name="connsiteX14" fmla="*/ 228600 w 12191327"/>
              <a:gd name="connsiteY14" fmla="*/ 12700 h 12700"/>
              <a:gd name="connsiteX15" fmla="*/ 177800 w 12191327"/>
              <a:gd name="connsiteY15" fmla="*/ 12700 h 12700"/>
              <a:gd name="connsiteX16" fmla="*/ 177800 w 12191327"/>
              <a:gd name="connsiteY16" fmla="*/ 0 h 12700"/>
              <a:gd name="connsiteX18" fmla="*/ 266700 w 12191327"/>
              <a:gd name="connsiteY18" fmla="*/ 0 h 12700"/>
              <a:gd name="connsiteX19" fmla="*/ 317500 w 12191327"/>
              <a:gd name="connsiteY19" fmla="*/ 0 h 12700"/>
              <a:gd name="connsiteX20" fmla="*/ 317500 w 12191327"/>
              <a:gd name="connsiteY20" fmla="*/ 12700 h 12700"/>
              <a:gd name="connsiteX21" fmla="*/ 266700 w 12191327"/>
              <a:gd name="connsiteY21" fmla="*/ 12700 h 12700"/>
              <a:gd name="connsiteX22" fmla="*/ 266700 w 12191327"/>
              <a:gd name="connsiteY22" fmla="*/ 0 h 12700"/>
              <a:gd name="connsiteX24" fmla="*/ 355600 w 12191327"/>
              <a:gd name="connsiteY24" fmla="*/ 0 h 12700"/>
              <a:gd name="connsiteX25" fmla="*/ 406400 w 12191327"/>
              <a:gd name="connsiteY25" fmla="*/ 0 h 12700"/>
              <a:gd name="connsiteX26" fmla="*/ 406400 w 12191327"/>
              <a:gd name="connsiteY26" fmla="*/ 12700 h 12700"/>
              <a:gd name="connsiteX27" fmla="*/ 355600 w 12191327"/>
              <a:gd name="connsiteY27" fmla="*/ 12700 h 12700"/>
              <a:gd name="connsiteX28" fmla="*/ 355600 w 12191327"/>
              <a:gd name="connsiteY28" fmla="*/ 0 h 12700"/>
              <a:gd name="connsiteX30" fmla="*/ 444500 w 12191327"/>
              <a:gd name="connsiteY30" fmla="*/ 0 h 12700"/>
              <a:gd name="connsiteX31" fmla="*/ 495300 w 12191327"/>
              <a:gd name="connsiteY31" fmla="*/ 0 h 12700"/>
              <a:gd name="connsiteX32" fmla="*/ 495300 w 12191327"/>
              <a:gd name="connsiteY32" fmla="*/ 12700 h 12700"/>
              <a:gd name="connsiteX33" fmla="*/ 444500 w 12191327"/>
              <a:gd name="connsiteY33" fmla="*/ 12700 h 12700"/>
              <a:gd name="connsiteX34" fmla="*/ 444500 w 12191327"/>
              <a:gd name="connsiteY34" fmla="*/ 0 h 12700"/>
              <a:gd name="connsiteX36" fmla="*/ 533400 w 12191327"/>
              <a:gd name="connsiteY36" fmla="*/ 0 h 12700"/>
              <a:gd name="connsiteX37" fmla="*/ 584200 w 12191327"/>
              <a:gd name="connsiteY37" fmla="*/ 0 h 12700"/>
              <a:gd name="connsiteX38" fmla="*/ 584200 w 12191327"/>
              <a:gd name="connsiteY38" fmla="*/ 12700 h 12700"/>
              <a:gd name="connsiteX39" fmla="*/ 533400 w 12191327"/>
              <a:gd name="connsiteY39" fmla="*/ 12700 h 12700"/>
              <a:gd name="connsiteX40" fmla="*/ 533400 w 12191327"/>
              <a:gd name="connsiteY40" fmla="*/ 0 h 12700"/>
              <a:gd name="connsiteX42" fmla="*/ 622300 w 12191327"/>
              <a:gd name="connsiteY42" fmla="*/ 0 h 12700"/>
              <a:gd name="connsiteX43" fmla="*/ 673100 w 12191327"/>
              <a:gd name="connsiteY43" fmla="*/ 0 h 12700"/>
              <a:gd name="connsiteX44" fmla="*/ 673100 w 12191327"/>
              <a:gd name="connsiteY44" fmla="*/ 12700 h 12700"/>
              <a:gd name="connsiteX45" fmla="*/ 622300 w 12191327"/>
              <a:gd name="connsiteY45" fmla="*/ 12700 h 12700"/>
              <a:gd name="connsiteX46" fmla="*/ 622300 w 12191327"/>
              <a:gd name="connsiteY46" fmla="*/ 0 h 12700"/>
              <a:gd name="connsiteX48" fmla="*/ 711200 w 12191327"/>
              <a:gd name="connsiteY48" fmla="*/ 0 h 12700"/>
              <a:gd name="connsiteX49" fmla="*/ 762000 w 12191327"/>
              <a:gd name="connsiteY49" fmla="*/ 0 h 12700"/>
              <a:gd name="connsiteX50" fmla="*/ 762000 w 12191327"/>
              <a:gd name="connsiteY50" fmla="*/ 12700 h 12700"/>
              <a:gd name="connsiteX51" fmla="*/ 711200 w 12191327"/>
              <a:gd name="connsiteY51" fmla="*/ 12700 h 12700"/>
              <a:gd name="connsiteX52" fmla="*/ 711200 w 12191327"/>
              <a:gd name="connsiteY52" fmla="*/ 0 h 12700"/>
              <a:gd name="connsiteX54" fmla="*/ 800100 w 12191327"/>
              <a:gd name="connsiteY54" fmla="*/ 0 h 12700"/>
              <a:gd name="connsiteX55" fmla="*/ 850900 w 12191327"/>
              <a:gd name="connsiteY55" fmla="*/ 0 h 12700"/>
              <a:gd name="connsiteX56" fmla="*/ 850900 w 12191327"/>
              <a:gd name="connsiteY56" fmla="*/ 12700 h 12700"/>
              <a:gd name="connsiteX57" fmla="*/ 800100 w 12191327"/>
              <a:gd name="connsiteY57" fmla="*/ 12700 h 12700"/>
              <a:gd name="connsiteX58" fmla="*/ 800100 w 12191327"/>
              <a:gd name="connsiteY58" fmla="*/ 0 h 12700"/>
              <a:gd name="connsiteX60" fmla="*/ 889000 w 12191327"/>
              <a:gd name="connsiteY60" fmla="*/ 0 h 12700"/>
              <a:gd name="connsiteX61" fmla="*/ 939800 w 12191327"/>
              <a:gd name="connsiteY61" fmla="*/ 0 h 12700"/>
              <a:gd name="connsiteX62" fmla="*/ 939800 w 12191327"/>
              <a:gd name="connsiteY62" fmla="*/ 12700 h 12700"/>
              <a:gd name="connsiteX63" fmla="*/ 889000 w 12191327"/>
              <a:gd name="connsiteY63" fmla="*/ 12700 h 12700"/>
              <a:gd name="connsiteX64" fmla="*/ 889000 w 12191327"/>
              <a:gd name="connsiteY64" fmla="*/ 0 h 12700"/>
              <a:gd name="connsiteX66" fmla="*/ 977900 w 12191327"/>
              <a:gd name="connsiteY66" fmla="*/ 0 h 12700"/>
              <a:gd name="connsiteX67" fmla="*/ 1028700 w 12191327"/>
              <a:gd name="connsiteY67" fmla="*/ 0 h 12700"/>
              <a:gd name="connsiteX68" fmla="*/ 1028700 w 12191327"/>
              <a:gd name="connsiteY68" fmla="*/ 12700 h 12700"/>
              <a:gd name="connsiteX69" fmla="*/ 977900 w 12191327"/>
              <a:gd name="connsiteY69" fmla="*/ 12700 h 12700"/>
              <a:gd name="connsiteX70" fmla="*/ 977900 w 12191327"/>
              <a:gd name="connsiteY70" fmla="*/ 0 h 12700"/>
              <a:gd name="connsiteX72" fmla="*/ 1066800 w 12191327"/>
              <a:gd name="connsiteY72" fmla="*/ 0 h 12700"/>
              <a:gd name="connsiteX73" fmla="*/ 1117600 w 12191327"/>
              <a:gd name="connsiteY73" fmla="*/ 0 h 12700"/>
              <a:gd name="connsiteX74" fmla="*/ 1117600 w 12191327"/>
              <a:gd name="connsiteY74" fmla="*/ 12700 h 12700"/>
              <a:gd name="connsiteX75" fmla="*/ 1066800 w 12191327"/>
              <a:gd name="connsiteY75" fmla="*/ 12700 h 12700"/>
              <a:gd name="connsiteX76" fmla="*/ 1066800 w 12191327"/>
              <a:gd name="connsiteY76" fmla="*/ 0 h 12700"/>
              <a:gd name="connsiteX78" fmla="*/ 1155700 w 12191327"/>
              <a:gd name="connsiteY78" fmla="*/ 0 h 12700"/>
              <a:gd name="connsiteX79" fmla="*/ 1206500 w 12191327"/>
              <a:gd name="connsiteY79" fmla="*/ 0 h 12700"/>
              <a:gd name="connsiteX80" fmla="*/ 1206500 w 12191327"/>
              <a:gd name="connsiteY80" fmla="*/ 12700 h 12700"/>
              <a:gd name="connsiteX81" fmla="*/ 1155700 w 12191327"/>
              <a:gd name="connsiteY81" fmla="*/ 12700 h 12700"/>
              <a:gd name="connsiteX82" fmla="*/ 1155700 w 12191327"/>
              <a:gd name="connsiteY82" fmla="*/ 0 h 12700"/>
              <a:gd name="connsiteX84" fmla="*/ 1244600 w 12191327"/>
              <a:gd name="connsiteY84" fmla="*/ 0 h 12700"/>
              <a:gd name="connsiteX85" fmla="*/ 1295400 w 12191327"/>
              <a:gd name="connsiteY85" fmla="*/ 0 h 12700"/>
              <a:gd name="connsiteX86" fmla="*/ 1295400 w 12191327"/>
              <a:gd name="connsiteY86" fmla="*/ 12700 h 12700"/>
              <a:gd name="connsiteX87" fmla="*/ 1244600 w 12191327"/>
              <a:gd name="connsiteY87" fmla="*/ 12700 h 12700"/>
              <a:gd name="connsiteX88" fmla="*/ 1244600 w 12191327"/>
              <a:gd name="connsiteY88" fmla="*/ 0 h 12700"/>
              <a:gd name="connsiteX90" fmla="*/ 1333500 w 12191327"/>
              <a:gd name="connsiteY90" fmla="*/ 0 h 12700"/>
              <a:gd name="connsiteX91" fmla="*/ 1384300 w 12191327"/>
              <a:gd name="connsiteY91" fmla="*/ 0 h 12700"/>
              <a:gd name="connsiteX92" fmla="*/ 1384300 w 12191327"/>
              <a:gd name="connsiteY92" fmla="*/ 12700 h 12700"/>
              <a:gd name="connsiteX93" fmla="*/ 1333500 w 12191327"/>
              <a:gd name="connsiteY93" fmla="*/ 12700 h 12700"/>
              <a:gd name="connsiteX94" fmla="*/ 1333500 w 12191327"/>
              <a:gd name="connsiteY94" fmla="*/ 0 h 12700"/>
              <a:gd name="connsiteX96" fmla="*/ 1422400 w 12191327"/>
              <a:gd name="connsiteY96" fmla="*/ 0 h 12700"/>
              <a:gd name="connsiteX97" fmla="*/ 1473200 w 12191327"/>
              <a:gd name="connsiteY97" fmla="*/ 0 h 12700"/>
              <a:gd name="connsiteX98" fmla="*/ 1473200 w 12191327"/>
              <a:gd name="connsiteY98" fmla="*/ 12700 h 12700"/>
              <a:gd name="connsiteX99" fmla="*/ 1422400 w 12191327"/>
              <a:gd name="connsiteY99" fmla="*/ 12700 h 12700"/>
              <a:gd name="connsiteX100" fmla="*/ 1422400 w 12191327"/>
              <a:gd name="connsiteY100" fmla="*/ 0 h 12700"/>
              <a:gd name="connsiteX102" fmla="*/ 1511300 w 12191327"/>
              <a:gd name="connsiteY102" fmla="*/ 0 h 12700"/>
              <a:gd name="connsiteX103" fmla="*/ 1562100 w 12191327"/>
              <a:gd name="connsiteY103" fmla="*/ 0 h 12700"/>
              <a:gd name="connsiteX104" fmla="*/ 1562100 w 12191327"/>
              <a:gd name="connsiteY104" fmla="*/ 12700 h 12700"/>
              <a:gd name="connsiteX105" fmla="*/ 1511300 w 12191327"/>
              <a:gd name="connsiteY105" fmla="*/ 12700 h 12700"/>
              <a:gd name="connsiteX106" fmla="*/ 1511300 w 12191327"/>
              <a:gd name="connsiteY106" fmla="*/ 0 h 12700"/>
              <a:gd name="connsiteX108" fmla="*/ 1600200 w 12191327"/>
              <a:gd name="connsiteY108" fmla="*/ 0 h 12700"/>
              <a:gd name="connsiteX109" fmla="*/ 1651000 w 12191327"/>
              <a:gd name="connsiteY109" fmla="*/ 0 h 12700"/>
              <a:gd name="connsiteX110" fmla="*/ 1651000 w 12191327"/>
              <a:gd name="connsiteY110" fmla="*/ 12700 h 12700"/>
              <a:gd name="connsiteX111" fmla="*/ 1600200 w 12191327"/>
              <a:gd name="connsiteY111" fmla="*/ 12700 h 12700"/>
              <a:gd name="connsiteX112" fmla="*/ 1600200 w 12191327"/>
              <a:gd name="connsiteY112" fmla="*/ 0 h 12700"/>
              <a:gd name="connsiteX114" fmla="*/ 1689100 w 12191327"/>
              <a:gd name="connsiteY114" fmla="*/ 0 h 12700"/>
              <a:gd name="connsiteX115" fmla="*/ 1739900 w 12191327"/>
              <a:gd name="connsiteY115" fmla="*/ 0 h 12700"/>
              <a:gd name="connsiteX116" fmla="*/ 1739900 w 12191327"/>
              <a:gd name="connsiteY116" fmla="*/ 12700 h 12700"/>
              <a:gd name="connsiteX117" fmla="*/ 1689100 w 12191327"/>
              <a:gd name="connsiteY117" fmla="*/ 12700 h 12700"/>
              <a:gd name="connsiteX118" fmla="*/ 1689100 w 12191327"/>
              <a:gd name="connsiteY118" fmla="*/ 0 h 12700"/>
              <a:gd name="connsiteX120" fmla="*/ 1778000 w 12191327"/>
              <a:gd name="connsiteY120" fmla="*/ 0 h 12700"/>
              <a:gd name="connsiteX121" fmla="*/ 1828800 w 12191327"/>
              <a:gd name="connsiteY121" fmla="*/ 0 h 12700"/>
              <a:gd name="connsiteX122" fmla="*/ 1828800 w 12191327"/>
              <a:gd name="connsiteY122" fmla="*/ 12700 h 12700"/>
              <a:gd name="connsiteX123" fmla="*/ 1778000 w 12191327"/>
              <a:gd name="connsiteY123" fmla="*/ 12700 h 12700"/>
              <a:gd name="connsiteX124" fmla="*/ 1778000 w 12191327"/>
              <a:gd name="connsiteY124" fmla="*/ 0 h 12700"/>
              <a:gd name="connsiteX126" fmla="*/ 1866900 w 12191327"/>
              <a:gd name="connsiteY126" fmla="*/ 0 h 12700"/>
              <a:gd name="connsiteX127" fmla="*/ 1917700 w 12191327"/>
              <a:gd name="connsiteY127" fmla="*/ 0 h 12700"/>
              <a:gd name="connsiteX128" fmla="*/ 1917700 w 12191327"/>
              <a:gd name="connsiteY128" fmla="*/ 12700 h 12700"/>
              <a:gd name="connsiteX129" fmla="*/ 1866900 w 12191327"/>
              <a:gd name="connsiteY129" fmla="*/ 12700 h 12700"/>
              <a:gd name="connsiteX130" fmla="*/ 1866900 w 12191327"/>
              <a:gd name="connsiteY130" fmla="*/ 0 h 12700"/>
              <a:gd name="connsiteX132" fmla="*/ 1955800 w 12191327"/>
              <a:gd name="connsiteY132" fmla="*/ 0 h 12700"/>
              <a:gd name="connsiteX133" fmla="*/ 2006600 w 12191327"/>
              <a:gd name="connsiteY133" fmla="*/ 0 h 12700"/>
              <a:gd name="connsiteX134" fmla="*/ 2006600 w 12191327"/>
              <a:gd name="connsiteY134" fmla="*/ 12700 h 12700"/>
              <a:gd name="connsiteX135" fmla="*/ 1955800 w 12191327"/>
              <a:gd name="connsiteY135" fmla="*/ 12700 h 12700"/>
              <a:gd name="connsiteX136" fmla="*/ 1955800 w 12191327"/>
              <a:gd name="connsiteY136" fmla="*/ 0 h 12700"/>
              <a:gd name="connsiteX138" fmla="*/ 2044700 w 12191327"/>
              <a:gd name="connsiteY138" fmla="*/ 0 h 12700"/>
              <a:gd name="connsiteX139" fmla="*/ 2095500 w 12191327"/>
              <a:gd name="connsiteY139" fmla="*/ 0 h 12700"/>
              <a:gd name="connsiteX140" fmla="*/ 2095500 w 12191327"/>
              <a:gd name="connsiteY140" fmla="*/ 12700 h 12700"/>
              <a:gd name="connsiteX141" fmla="*/ 2044700 w 12191327"/>
              <a:gd name="connsiteY141" fmla="*/ 12700 h 12700"/>
              <a:gd name="connsiteX142" fmla="*/ 2044700 w 12191327"/>
              <a:gd name="connsiteY142" fmla="*/ 0 h 12700"/>
              <a:gd name="connsiteX144" fmla="*/ 2133600 w 12191327"/>
              <a:gd name="connsiteY144" fmla="*/ 0 h 12700"/>
              <a:gd name="connsiteX145" fmla="*/ 2184400 w 12191327"/>
              <a:gd name="connsiteY145" fmla="*/ 0 h 12700"/>
              <a:gd name="connsiteX146" fmla="*/ 2184400 w 12191327"/>
              <a:gd name="connsiteY146" fmla="*/ 12700 h 12700"/>
              <a:gd name="connsiteX147" fmla="*/ 2133600 w 12191327"/>
              <a:gd name="connsiteY147" fmla="*/ 12700 h 12700"/>
              <a:gd name="connsiteX148" fmla="*/ 2133600 w 12191327"/>
              <a:gd name="connsiteY148" fmla="*/ 0 h 12700"/>
              <a:gd name="connsiteX150" fmla="*/ 2222500 w 12191327"/>
              <a:gd name="connsiteY150" fmla="*/ 0 h 12700"/>
              <a:gd name="connsiteX151" fmla="*/ 2273300 w 12191327"/>
              <a:gd name="connsiteY151" fmla="*/ 0 h 12700"/>
              <a:gd name="connsiteX152" fmla="*/ 2273300 w 12191327"/>
              <a:gd name="connsiteY152" fmla="*/ 12700 h 12700"/>
              <a:gd name="connsiteX153" fmla="*/ 2222500 w 12191327"/>
              <a:gd name="connsiteY153" fmla="*/ 12700 h 12700"/>
              <a:gd name="connsiteX154" fmla="*/ 2222500 w 12191327"/>
              <a:gd name="connsiteY154" fmla="*/ 0 h 12700"/>
              <a:gd name="connsiteX156" fmla="*/ 2311400 w 12191327"/>
              <a:gd name="connsiteY156" fmla="*/ 0 h 12700"/>
              <a:gd name="connsiteX157" fmla="*/ 2362200 w 12191327"/>
              <a:gd name="connsiteY157" fmla="*/ 0 h 12700"/>
              <a:gd name="connsiteX158" fmla="*/ 2362200 w 12191327"/>
              <a:gd name="connsiteY158" fmla="*/ 12700 h 12700"/>
              <a:gd name="connsiteX159" fmla="*/ 2311400 w 12191327"/>
              <a:gd name="connsiteY159" fmla="*/ 12700 h 12700"/>
              <a:gd name="connsiteX160" fmla="*/ 2311400 w 12191327"/>
              <a:gd name="connsiteY160" fmla="*/ 0 h 12700"/>
              <a:gd name="connsiteX162" fmla="*/ 2400300 w 12191327"/>
              <a:gd name="connsiteY162" fmla="*/ 0 h 12700"/>
              <a:gd name="connsiteX163" fmla="*/ 2451100 w 12191327"/>
              <a:gd name="connsiteY163" fmla="*/ 0 h 12700"/>
              <a:gd name="connsiteX164" fmla="*/ 2451100 w 12191327"/>
              <a:gd name="connsiteY164" fmla="*/ 12700 h 12700"/>
              <a:gd name="connsiteX165" fmla="*/ 2400300 w 12191327"/>
              <a:gd name="connsiteY165" fmla="*/ 12700 h 12700"/>
              <a:gd name="connsiteX166" fmla="*/ 2400300 w 12191327"/>
              <a:gd name="connsiteY166" fmla="*/ 0 h 12700"/>
              <a:gd name="connsiteX168" fmla="*/ 2489200 w 12191327"/>
              <a:gd name="connsiteY168" fmla="*/ 0 h 12700"/>
              <a:gd name="connsiteX169" fmla="*/ 2540000 w 12191327"/>
              <a:gd name="connsiteY169" fmla="*/ 0 h 12700"/>
              <a:gd name="connsiteX170" fmla="*/ 2540000 w 12191327"/>
              <a:gd name="connsiteY170" fmla="*/ 12700 h 12700"/>
              <a:gd name="connsiteX171" fmla="*/ 2489200 w 12191327"/>
              <a:gd name="connsiteY171" fmla="*/ 12700 h 12700"/>
              <a:gd name="connsiteX172" fmla="*/ 2489200 w 12191327"/>
              <a:gd name="connsiteY172" fmla="*/ 0 h 12700"/>
              <a:gd name="connsiteX174" fmla="*/ 2578100 w 12191327"/>
              <a:gd name="connsiteY174" fmla="*/ 0 h 12700"/>
              <a:gd name="connsiteX175" fmla="*/ 2628900 w 12191327"/>
              <a:gd name="connsiteY175" fmla="*/ 0 h 12700"/>
              <a:gd name="connsiteX176" fmla="*/ 2628900 w 12191327"/>
              <a:gd name="connsiteY176" fmla="*/ 12700 h 12700"/>
              <a:gd name="connsiteX177" fmla="*/ 2578100 w 12191327"/>
              <a:gd name="connsiteY177" fmla="*/ 12700 h 12700"/>
              <a:gd name="connsiteX178" fmla="*/ 2578100 w 12191327"/>
              <a:gd name="connsiteY178" fmla="*/ 0 h 12700"/>
              <a:gd name="connsiteX180" fmla="*/ 2667000 w 12191327"/>
              <a:gd name="connsiteY180" fmla="*/ 0 h 12700"/>
              <a:gd name="connsiteX181" fmla="*/ 2717800 w 12191327"/>
              <a:gd name="connsiteY181" fmla="*/ 0 h 12700"/>
              <a:gd name="connsiteX182" fmla="*/ 2717800 w 12191327"/>
              <a:gd name="connsiteY182" fmla="*/ 12700 h 12700"/>
              <a:gd name="connsiteX183" fmla="*/ 2667000 w 12191327"/>
              <a:gd name="connsiteY183" fmla="*/ 12700 h 12700"/>
              <a:gd name="connsiteX184" fmla="*/ 2667000 w 12191327"/>
              <a:gd name="connsiteY184" fmla="*/ 0 h 12700"/>
              <a:gd name="connsiteX186" fmla="*/ 2755900 w 12191327"/>
              <a:gd name="connsiteY186" fmla="*/ 0 h 12700"/>
              <a:gd name="connsiteX187" fmla="*/ 2806700 w 12191327"/>
              <a:gd name="connsiteY187" fmla="*/ 0 h 12700"/>
              <a:gd name="connsiteX188" fmla="*/ 2806700 w 12191327"/>
              <a:gd name="connsiteY188" fmla="*/ 12700 h 12700"/>
              <a:gd name="connsiteX189" fmla="*/ 2755900 w 12191327"/>
              <a:gd name="connsiteY189" fmla="*/ 12700 h 12700"/>
              <a:gd name="connsiteX190" fmla="*/ 2755900 w 12191327"/>
              <a:gd name="connsiteY190" fmla="*/ 0 h 12700"/>
              <a:gd name="connsiteX192" fmla="*/ 2844800 w 12191327"/>
              <a:gd name="connsiteY192" fmla="*/ 0 h 12700"/>
              <a:gd name="connsiteX193" fmla="*/ 2895600 w 12191327"/>
              <a:gd name="connsiteY193" fmla="*/ 0 h 12700"/>
              <a:gd name="connsiteX194" fmla="*/ 2895600 w 12191327"/>
              <a:gd name="connsiteY194" fmla="*/ 12700 h 12700"/>
              <a:gd name="connsiteX195" fmla="*/ 2844800 w 12191327"/>
              <a:gd name="connsiteY195" fmla="*/ 12700 h 12700"/>
              <a:gd name="connsiteX196" fmla="*/ 2844800 w 12191327"/>
              <a:gd name="connsiteY196" fmla="*/ 0 h 12700"/>
              <a:gd name="connsiteX198" fmla="*/ 2933700 w 12191327"/>
              <a:gd name="connsiteY198" fmla="*/ 0 h 12700"/>
              <a:gd name="connsiteX199" fmla="*/ 2984500 w 12191327"/>
              <a:gd name="connsiteY199" fmla="*/ 0 h 12700"/>
              <a:gd name="connsiteX200" fmla="*/ 2984500 w 12191327"/>
              <a:gd name="connsiteY200" fmla="*/ 12700 h 12700"/>
              <a:gd name="connsiteX201" fmla="*/ 2933700 w 12191327"/>
              <a:gd name="connsiteY201" fmla="*/ 12700 h 12700"/>
              <a:gd name="connsiteX202" fmla="*/ 2933700 w 12191327"/>
              <a:gd name="connsiteY202" fmla="*/ 0 h 12700"/>
              <a:gd name="connsiteX204" fmla="*/ 3022600 w 12191327"/>
              <a:gd name="connsiteY204" fmla="*/ 0 h 12700"/>
              <a:gd name="connsiteX205" fmla="*/ 3073400 w 12191327"/>
              <a:gd name="connsiteY205" fmla="*/ 0 h 12700"/>
              <a:gd name="connsiteX206" fmla="*/ 3073400 w 12191327"/>
              <a:gd name="connsiteY206" fmla="*/ 12700 h 12700"/>
              <a:gd name="connsiteX207" fmla="*/ 3022600 w 12191327"/>
              <a:gd name="connsiteY207" fmla="*/ 12700 h 12700"/>
              <a:gd name="connsiteX208" fmla="*/ 3022600 w 12191327"/>
              <a:gd name="connsiteY208" fmla="*/ 0 h 12700"/>
              <a:gd name="connsiteX210" fmla="*/ 3111500 w 12191327"/>
              <a:gd name="connsiteY210" fmla="*/ 0 h 12700"/>
              <a:gd name="connsiteX211" fmla="*/ 3162300 w 12191327"/>
              <a:gd name="connsiteY211" fmla="*/ 0 h 12700"/>
              <a:gd name="connsiteX212" fmla="*/ 3162300 w 12191327"/>
              <a:gd name="connsiteY212" fmla="*/ 12700 h 12700"/>
              <a:gd name="connsiteX213" fmla="*/ 3111500 w 12191327"/>
              <a:gd name="connsiteY213" fmla="*/ 12700 h 12700"/>
              <a:gd name="connsiteX214" fmla="*/ 3111500 w 12191327"/>
              <a:gd name="connsiteY214" fmla="*/ 0 h 12700"/>
              <a:gd name="connsiteX216" fmla="*/ 3200400 w 12191327"/>
              <a:gd name="connsiteY216" fmla="*/ 0 h 12700"/>
              <a:gd name="connsiteX217" fmla="*/ 3251200 w 12191327"/>
              <a:gd name="connsiteY217" fmla="*/ 0 h 12700"/>
              <a:gd name="connsiteX218" fmla="*/ 3251200 w 12191327"/>
              <a:gd name="connsiteY218" fmla="*/ 12700 h 12700"/>
              <a:gd name="connsiteX219" fmla="*/ 3200400 w 12191327"/>
              <a:gd name="connsiteY219" fmla="*/ 12700 h 12700"/>
              <a:gd name="connsiteX220" fmla="*/ 3200400 w 12191327"/>
              <a:gd name="connsiteY220" fmla="*/ 0 h 12700"/>
              <a:gd name="connsiteX222" fmla="*/ 3289300 w 12191327"/>
              <a:gd name="connsiteY222" fmla="*/ 0 h 12700"/>
              <a:gd name="connsiteX223" fmla="*/ 3340100 w 12191327"/>
              <a:gd name="connsiteY223" fmla="*/ 0 h 12700"/>
              <a:gd name="connsiteX224" fmla="*/ 3340100 w 12191327"/>
              <a:gd name="connsiteY224" fmla="*/ 12700 h 12700"/>
              <a:gd name="connsiteX225" fmla="*/ 3289300 w 12191327"/>
              <a:gd name="connsiteY225" fmla="*/ 12700 h 12700"/>
              <a:gd name="connsiteX226" fmla="*/ 3289300 w 12191327"/>
              <a:gd name="connsiteY226" fmla="*/ 0 h 12700"/>
              <a:gd name="connsiteX228" fmla="*/ 3378200 w 12191327"/>
              <a:gd name="connsiteY228" fmla="*/ 0 h 12700"/>
              <a:gd name="connsiteX229" fmla="*/ 3429000 w 12191327"/>
              <a:gd name="connsiteY229" fmla="*/ 0 h 12700"/>
              <a:gd name="connsiteX230" fmla="*/ 3429000 w 12191327"/>
              <a:gd name="connsiteY230" fmla="*/ 12700 h 12700"/>
              <a:gd name="connsiteX231" fmla="*/ 3378200 w 12191327"/>
              <a:gd name="connsiteY231" fmla="*/ 12700 h 12700"/>
              <a:gd name="connsiteX232" fmla="*/ 3378200 w 12191327"/>
              <a:gd name="connsiteY232" fmla="*/ 0 h 12700"/>
              <a:gd name="connsiteX234" fmla="*/ 3467100 w 12191327"/>
              <a:gd name="connsiteY234" fmla="*/ 0 h 12700"/>
              <a:gd name="connsiteX235" fmla="*/ 3517900 w 12191327"/>
              <a:gd name="connsiteY235" fmla="*/ 0 h 12700"/>
              <a:gd name="connsiteX236" fmla="*/ 3517900 w 12191327"/>
              <a:gd name="connsiteY236" fmla="*/ 12700 h 12700"/>
              <a:gd name="connsiteX237" fmla="*/ 3467100 w 12191327"/>
              <a:gd name="connsiteY237" fmla="*/ 12700 h 12700"/>
              <a:gd name="connsiteX238" fmla="*/ 3467100 w 12191327"/>
              <a:gd name="connsiteY238" fmla="*/ 0 h 12700"/>
              <a:gd name="connsiteX240" fmla="*/ 3556000 w 12191327"/>
              <a:gd name="connsiteY240" fmla="*/ 0 h 12700"/>
              <a:gd name="connsiteX241" fmla="*/ 3606800 w 12191327"/>
              <a:gd name="connsiteY241" fmla="*/ 0 h 12700"/>
              <a:gd name="connsiteX242" fmla="*/ 3606800 w 12191327"/>
              <a:gd name="connsiteY242" fmla="*/ 12700 h 12700"/>
              <a:gd name="connsiteX243" fmla="*/ 3556000 w 12191327"/>
              <a:gd name="connsiteY243" fmla="*/ 12700 h 12700"/>
              <a:gd name="connsiteX244" fmla="*/ 3556000 w 12191327"/>
              <a:gd name="connsiteY244" fmla="*/ 0 h 12700"/>
              <a:gd name="connsiteX246" fmla="*/ 3644900 w 12191327"/>
              <a:gd name="connsiteY246" fmla="*/ 0 h 12700"/>
              <a:gd name="connsiteX247" fmla="*/ 3695700 w 12191327"/>
              <a:gd name="connsiteY247" fmla="*/ 0 h 12700"/>
              <a:gd name="connsiteX248" fmla="*/ 3695700 w 12191327"/>
              <a:gd name="connsiteY248" fmla="*/ 12700 h 12700"/>
              <a:gd name="connsiteX249" fmla="*/ 3644900 w 12191327"/>
              <a:gd name="connsiteY249" fmla="*/ 12700 h 12700"/>
              <a:gd name="connsiteX250" fmla="*/ 3644900 w 12191327"/>
              <a:gd name="connsiteY250" fmla="*/ 0 h 12700"/>
              <a:gd name="connsiteX252" fmla="*/ 3733800 w 12191327"/>
              <a:gd name="connsiteY252" fmla="*/ 0 h 12700"/>
              <a:gd name="connsiteX253" fmla="*/ 3784600 w 12191327"/>
              <a:gd name="connsiteY253" fmla="*/ 0 h 12700"/>
              <a:gd name="connsiteX254" fmla="*/ 3784600 w 12191327"/>
              <a:gd name="connsiteY254" fmla="*/ 12700 h 12700"/>
              <a:gd name="connsiteX255" fmla="*/ 3733800 w 12191327"/>
              <a:gd name="connsiteY255" fmla="*/ 12700 h 12700"/>
              <a:gd name="connsiteX256" fmla="*/ 3733800 w 12191327"/>
              <a:gd name="connsiteY256" fmla="*/ 0 h 12700"/>
              <a:gd name="connsiteX258" fmla="*/ 3822700 w 12191327"/>
              <a:gd name="connsiteY258" fmla="*/ 0 h 12700"/>
              <a:gd name="connsiteX259" fmla="*/ 3873500 w 12191327"/>
              <a:gd name="connsiteY259" fmla="*/ 0 h 12700"/>
              <a:gd name="connsiteX260" fmla="*/ 3873500 w 12191327"/>
              <a:gd name="connsiteY260" fmla="*/ 12700 h 12700"/>
              <a:gd name="connsiteX261" fmla="*/ 3822700 w 12191327"/>
              <a:gd name="connsiteY261" fmla="*/ 12700 h 12700"/>
              <a:gd name="connsiteX262" fmla="*/ 3822700 w 12191327"/>
              <a:gd name="connsiteY262" fmla="*/ 0 h 12700"/>
              <a:gd name="connsiteX264" fmla="*/ 3911600 w 12191327"/>
              <a:gd name="connsiteY264" fmla="*/ 0 h 12700"/>
              <a:gd name="connsiteX265" fmla="*/ 3962400 w 12191327"/>
              <a:gd name="connsiteY265" fmla="*/ 0 h 12700"/>
              <a:gd name="connsiteX266" fmla="*/ 3962400 w 12191327"/>
              <a:gd name="connsiteY266" fmla="*/ 12700 h 12700"/>
              <a:gd name="connsiteX267" fmla="*/ 3911600 w 12191327"/>
              <a:gd name="connsiteY267" fmla="*/ 12700 h 12700"/>
              <a:gd name="connsiteX268" fmla="*/ 3911600 w 12191327"/>
              <a:gd name="connsiteY268" fmla="*/ 0 h 12700"/>
              <a:gd name="connsiteX270" fmla="*/ 4000500 w 12191327"/>
              <a:gd name="connsiteY270" fmla="*/ 0 h 12700"/>
              <a:gd name="connsiteX271" fmla="*/ 4051300 w 12191327"/>
              <a:gd name="connsiteY271" fmla="*/ 0 h 12700"/>
              <a:gd name="connsiteX272" fmla="*/ 4051300 w 12191327"/>
              <a:gd name="connsiteY272" fmla="*/ 12700 h 12700"/>
              <a:gd name="connsiteX273" fmla="*/ 4000500 w 12191327"/>
              <a:gd name="connsiteY273" fmla="*/ 12700 h 12700"/>
              <a:gd name="connsiteX274" fmla="*/ 4000500 w 12191327"/>
              <a:gd name="connsiteY274" fmla="*/ 0 h 12700"/>
              <a:gd name="connsiteX276" fmla="*/ 4089400 w 12191327"/>
              <a:gd name="connsiteY276" fmla="*/ 0 h 12700"/>
              <a:gd name="connsiteX277" fmla="*/ 4140200 w 12191327"/>
              <a:gd name="connsiteY277" fmla="*/ 0 h 12700"/>
              <a:gd name="connsiteX278" fmla="*/ 4140200 w 12191327"/>
              <a:gd name="connsiteY278" fmla="*/ 12700 h 12700"/>
              <a:gd name="connsiteX279" fmla="*/ 4089400 w 12191327"/>
              <a:gd name="connsiteY279" fmla="*/ 12700 h 12700"/>
              <a:gd name="connsiteX280" fmla="*/ 4089400 w 12191327"/>
              <a:gd name="connsiteY280" fmla="*/ 0 h 12700"/>
              <a:gd name="connsiteX282" fmla="*/ 4178300 w 12191327"/>
              <a:gd name="connsiteY282" fmla="*/ 0 h 12700"/>
              <a:gd name="connsiteX283" fmla="*/ 4229100 w 12191327"/>
              <a:gd name="connsiteY283" fmla="*/ 0 h 12700"/>
              <a:gd name="connsiteX284" fmla="*/ 4229100 w 12191327"/>
              <a:gd name="connsiteY284" fmla="*/ 12700 h 12700"/>
              <a:gd name="connsiteX285" fmla="*/ 4178300 w 12191327"/>
              <a:gd name="connsiteY285" fmla="*/ 12700 h 12700"/>
              <a:gd name="connsiteX286" fmla="*/ 4178300 w 12191327"/>
              <a:gd name="connsiteY286" fmla="*/ 0 h 12700"/>
              <a:gd name="connsiteX288" fmla="*/ 4267200 w 12191327"/>
              <a:gd name="connsiteY288" fmla="*/ 0 h 12700"/>
              <a:gd name="connsiteX289" fmla="*/ 4318000 w 12191327"/>
              <a:gd name="connsiteY289" fmla="*/ 0 h 12700"/>
              <a:gd name="connsiteX290" fmla="*/ 4318000 w 12191327"/>
              <a:gd name="connsiteY290" fmla="*/ 12700 h 12700"/>
              <a:gd name="connsiteX291" fmla="*/ 4267200 w 12191327"/>
              <a:gd name="connsiteY291" fmla="*/ 12700 h 12700"/>
              <a:gd name="connsiteX292" fmla="*/ 4267200 w 12191327"/>
              <a:gd name="connsiteY292" fmla="*/ 0 h 12700"/>
              <a:gd name="connsiteX294" fmla="*/ 4356100 w 12191327"/>
              <a:gd name="connsiteY294" fmla="*/ 0 h 12700"/>
              <a:gd name="connsiteX295" fmla="*/ 4406900 w 12191327"/>
              <a:gd name="connsiteY295" fmla="*/ 0 h 12700"/>
              <a:gd name="connsiteX296" fmla="*/ 4406900 w 12191327"/>
              <a:gd name="connsiteY296" fmla="*/ 12700 h 12700"/>
              <a:gd name="connsiteX297" fmla="*/ 4356100 w 12191327"/>
              <a:gd name="connsiteY297" fmla="*/ 12700 h 12700"/>
              <a:gd name="connsiteX298" fmla="*/ 4356100 w 12191327"/>
              <a:gd name="connsiteY298" fmla="*/ 0 h 12700"/>
              <a:gd name="connsiteX300" fmla="*/ 4445000 w 12191327"/>
              <a:gd name="connsiteY300" fmla="*/ 0 h 12700"/>
              <a:gd name="connsiteX301" fmla="*/ 4495800 w 12191327"/>
              <a:gd name="connsiteY301" fmla="*/ 0 h 12700"/>
              <a:gd name="connsiteX302" fmla="*/ 4495800 w 12191327"/>
              <a:gd name="connsiteY302" fmla="*/ 12700 h 12700"/>
              <a:gd name="connsiteX303" fmla="*/ 4445000 w 12191327"/>
              <a:gd name="connsiteY303" fmla="*/ 12700 h 12700"/>
              <a:gd name="connsiteX304" fmla="*/ 4445000 w 12191327"/>
              <a:gd name="connsiteY304" fmla="*/ 0 h 12700"/>
              <a:gd name="connsiteX306" fmla="*/ 4533900 w 12191327"/>
              <a:gd name="connsiteY306" fmla="*/ 0 h 12700"/>
              <a:gd name="connsiteX307" fmla="*/ 4584700 w 12191327"/>
              <a:gd name="connsiteY307" fmla="*/ 0 h 12700"/>
              <a:gd name="connsiteX308" fmla="*/ 4584700 w 12191327"/>
              <a:gd name="connsiteY308" fmla="*/ 12700 h 12700"/>
              <a:gd name="connsiteX309" fmla="*/ 4533900 w 12191327"/>
              <a:gd name="connsiteY309" fmla="*/ 12700 h 12700"/>
              <a:gd name="connsiteX310" fmla="*/ 4533900 w 12191327"/>
              <a:gd name="connsiteY310" fmla="*/ 0 h 12700"/>
              <a:gd name="connsiteX312" fmla="*/ 4622800 w 12191327"/>
              <a:gd name="connsiteY312" fmla="*/ 0 h 12700"/>
              <a:gd name="connsiteX313" fmla="*/ 4673600 w 12191327"/>
              <a:gd name="connsiteY313" fmla="*/ 0 h 12700"/>
              <a:gd name="connsiteX314" fmla="*/ 4673600 w 12191327"/>
              <a:gd name="connsiteY314" fmla="*/ 12700 h 12700"/>
              <a:gd name="connsiteX315" fmla="*/ 4622800 w 12191327"/>
              <a:gd name="connsiteY315" fmla="*/ 12700 h 12700"/>
              <a:gd name="connsiteX316" fmla="*/ 4622800 w 12191327"/>
              <a:gd name="connsiteY316" fmla="*/ 0 h 12700"/>
              <a:gd name="connsiteX318" fmla="*/ 4711700 w 12191327"/>
              <a:gd name="connsiteY318" fmla="*/ 0 h 12700"/>
              <a:gd name="connsiteX319" fmla="*/ 4762500 w 12191327"/>
              <a:gd name="connsiteY319" fmla="*/ 0 h 12700"/>
              <a:gd name="connsiteX320" fmla="*/ 4762500 w 12191327"/>
              <a:gd name="connsiteY320" fmla="*/ 12700 h 12700"/>
              <a:gd name="connsiteX321" fmla="*/ 4711700 w 12191327"/>
              <a:gd name="connsiteY321" fmla="*/ 12700 h 12700"/>
              <a:gd name="connsiteX322" fmla="*/ 4711700 w 12191327"/>
              <a:gd name="connsiteY322" fmla="*/ 0 h 12700"/>
              <a:gd name="connsiteX324" fmla="*/ 4800600 w 12191327"/>
              <a:gd name="connsiteY324" fmla="*/ 0 h 12700"/>
              <a:gd name="connsiteX325" fmla="*/ 4851400 w 12191327"/>
              <a:gd name="connsiteY325" fmla="*/ 0 h 12700"/>
              <a:gd name="connsiteX326" fmla="*/ 4851400 w 12191327"/>
              <a:gd name="connsiteY326" fmla="*/ 12700 h 12700"/>
              <a:gd name="connsiteX327" fmla="*/ 4800600 w 12191327"/>
              <a:gd name="connsiteY327" fmla="*/ 12700 h 12700"/>
              <a:gd name="connsiteX328" fmla="*/ 4800600 w 12191327"/>
              <a:gd name="connsiteY328" fmla="*/ 0 h 12700"/>
              <a:gd name="connsiteX330" fmla="*/ 4889500 w 12191327"/>
              <a:gd name="connsiteY330" fmla="*/ 0 h 12700"/>
              <a:gd name="connsiteX331" fmla="*/ 4940300 w 12191327"/>
              <a:gd name="connsiteY331" fmla="*/ 0 h 12700"/>
              <a:gd name="connsiteX332" fmla="*/ 4940300 w 12191327"/>
              <a:gd name="connsiteY332" fmla="*/ 12700 h 12700"/>
              <a:gd name="connsiteX333" fmla="*/ 4889500 w 12191327"/>
              <a:gd name="connsiteY333" fmla="*/ 12700 h 12700"/>
              <a:gd name="connsiteX334" fmla="*/ 4889500 w 12191327"/>
              <a:gd name="connsiteY334" fmla="*/ 0 h 12700"/>
              <a:gd name="connsiteX336" fmla="*/ 4978400 w 12191327"/>
              <a:gd name="connsiteY336" fmla="*/ 0 h 12700"/>
              <a:gd name="connsiteX337" fmla="*/ 5029200 w 12191327"/>
              <a:gd name="connsiteY337" fmla="*/ 0 h 12700"/>
              <a:gd name="connsiteX338" fmla="*/ 5029200 w 12191327"/>
              <a:gd name="connsiteY338" fmla="*/ 12700 h 12700"/>
              <a:gd name="connsiteX339" fmla="*/ 4978400 w 12191327"/>
              <a:gd name="connsiteY339" fmla="*/ 12700 h 12700"/>
              <a:gd name="connsiteX340" fmla="*/ 4978400 w 12191327"/>
              <a:gd name="connsiteY340" fmla="*/ 0 h 12700"/>
              <a:gd name="connsiteX342" fmla="*/ 5067300 w 12191327"/>
              <a:gd name="connsiteY342" fmla="*/ 0 h 12700"/>
              <a:gd name="connsiteX343" fmla="*/ 5118100 w 12191327"/>
              <a:gd name="connsiteY343" fmla="*/ 0 h 12700"/>
              <a:gd name="connsiteX344" fmla="*/ 5118100 w 12191327"/>
              <a:gd name="connsiteY344" fmla="*/ 12700 h 12700"/>
              <a:gd name="connsiteX345" fmla="*/ 5067300 w 12191327"/>
              <a:gd name="connsiteY345" fmla="*/ 12700 h 12700"/>
              <a:gd name="connsiteX346" fmla="*/ 5067300 w 12191327"/>
              <a:gd name="connsiteY346" fmla="*/ 0 h 12700"/>
              <a:gd name="connsiteX348" fmla="*/ 5156200 w 12191327"/>
              <a:gd name="connsiteY348" fmla="*/ 0 h 12700"/>
              <a:gd name="connsiteX349" fmla="*/ 5207000 w 12191327"/>
              <a:gd name="connsiteY349" fmla="*/ 0 h 12700"/>
              <a:gd name="connsiteX350" fmla="*/ 5207000 w 12191327"/>
              <a:gd name="connsiteY350" fmla="*/ 12700 h 12700"/>
              <a:gd name="connsiteX351" fmla="*/ 5156200 w 12191327"/>
              <a:gd name="connsiteY351" fmla="*/ 12700 h 12700"/>
              <a:gd name="connsiteX352" fmla="*/ 5156200 w 12191327"/>
              <a:gd name="connsiteY352" fmla="*/ 0 h 12700"/>
              <a:gd name="connsiteX354" fmla="*/ 5245100 w 12191327"/>
              <a:gd name="connsiteY354" fmla="*/ 0 h 12700"/>
              <a:gd name="connsiteX355" fmla="*/ 5295900 w 12191327"/>
              <a:gd name="connsiteY355" fmla="*/ 0 h 12700"/>
              <a:gd name="connsiteX356" fmla="*/ 5295900 w 12191327"/>
              <a:gd name="connsiteY356" fmla="*/ 12700 h 12700"/>
              <a:gd name="connsiteX357" fmla="*/ 5245100 w 12191327"/>
              <a:gd name="connsiteY357" fmla="*/ 12700 h 12700"/>
              <a:gd name="connsiteX358" fmla="*/ 5245100 w 12191327"/>
              <a:gd name="connsiteY358" fmla="*/ 0 h 12700"/>
              <a:gd name="connsiteX360" fmla="*/ 5334000 w 12191327"/>
              <a:gd name="connsiteY360" fmla="*/ 0 h 12700"/>
              <a:gd name="connsiteX361" fmla="*/ 5384800 w 12191327"/>
              <a:gd name="connsiteY361" fmla="*/ 0 h 12700"/>
              <a:gd name="connsiteX362" fmla="*/ 5384800 w 12191327"/>
              <a:gd name="connsiteY362" fmla="*/ 12700 h 12700"/>
              <a:gd name="connsiteX363" fmla="*/ 5334000 w 12191327"/>
              <a:gd name="connsiteY363" fmla="*/ 12700 h 12700"/>
              <a:gd name="connsiteX364" fmla="*/ 5334000 w 12191327"/>
              <a:gd name="connsiteY364" fmla="*/ 0 h 12700"/>
              <a:gd name="connsiteX366" fmla="*/ 5422900 w 12191327"/>
              <a:gd name="connsiteY366" fmla="*/ 0 h 12700"/>
              <a:gd name="connsiteX367" fmla="*/ 5473700 w 12191327"/>
              <a:gd name="connsiteY367" fmla="*/ 0 h 12700"/>
              <a:gd name="connsiteX368" fmla="*/ 5473700 w 12191327"/>
              <a:gd name="connsiteY368" fmla="*/ 12700 h 12700"/>
              <a:gd name="connsiteX369" fmla="*/ 5422900 w 12191327"/>
              <a:gd name="connsiteY369" fmla="*/ 12700 h 12700"/>
              <a:gd name="connsiteX370" fmla="*/ 5422900 w 12191327"/>
              <a:gd name="connsiteY370" fmla="*/ 0 h 12700"/>
              <a:gd name="connsiteX372" fmla="*/ 5511800 w 12191327"/>
              <a:gd name="connsiteY372" fmla="*/ 0 h 12700"/>
              <a:gd name="connsiteX373" fmla="*/ 5562600 w 12191327"/>
              <a:gd name="connsiteY373" fmla="*/ 0 h 12700"/>
              <a:gd name="connsiteX374" fmla="*/ 5562600 w 12191327"/>
              <a:gd name="connsiteY374" fmla="*/ 12700 h 12700"/>
              <a:gd name="connsiteX375" fmla="*/ 5511800 w 12191327"/>
              <a:gd name="connsiteY375" fmla="*/ 12700 h 12700"/>
              <a:gd name="connsiteX376" fmla="*/ 5511800 w 12191327"/>
              <a:gd name="connsiteY376" fmla="*/ 0 h 12700"/>
              <a:gd name="connsiteX378" fmla="*/ 5600700 w 12191327"/>
              <a:gd name="connsiteY378" fmla="*/ 0 h 12700"/>
              <a:gd name="connsiteX379" fmla="*/ 5651500 w 12191327"/>
              <a:gd name="connsiteY379" fmla="*/ 0 h 12700"/>
              <a:gd name="connsiteX380" fmla="*/ 5651500 w 12191327"/>
              <a:gd name="connsiteY380" fmla="*/ 12700 h 12700"/>
              <a:gd name="connsiteX381" fmla="*/ 5600700 w 12191327"/>
              <a:gd name="connsiteY381" fmla="*/ 12700 h 12700"/>
              <a:gd name="connsiteX382" fmla="*/ 5600700 w 12191327"/>
              <a:gd name="connsiteY382" fmla="*/ 0 h 12700"/>
              <a:gd name="connsiteX384" fmla="*/ 5689600 w 12191327"/>
              <a:gd name="connsiteY384" fmla="*/ 0 h 12700"/>
              <a:gd name="connsiteX385" fmla="*/ 5740400 w 12191327"/>
              <a:gd name="connsiteY385" fmla="*/ 0 h 12700"/>
              <a:gd name="connsiteX386" fmla="*/ 5740400 w 12191327"/>
              <a:gd name="connsiteY386" fmla="*/ 12700 h 12700"/>
              <a:gd name="connsiteX387" fmla="*/ 5689600 w 12191327"/>
              <a:gd name="connsiteY387" fmla="*/ 12700 h 12700"/>
              <a:gd name="connsiteX388" fmla="*/ 5689600 w 12191327"/>
              <a:gd name="connsiteY388" fmla="*/ 0 h 12700"/>
              <a:gd name="connsiteX390" fmla="*/ 5778500 w 12191327"/>
              <a:gd name="connsiteY390" fmla="*/ 0 h 12700"/>
              <a:gd name="connsiteX391" fmla="*/ 5829300 w 12191327"/>
              <a:gd name="connsiteY391" fmla="*/ 0 h 12700"/>
              <a:gd name="connsiteX392" fmla="*/ 5829300 w 12191327"/>
              <a:gd name="connsiteY392" fmla="*/ 12700 h 12700"/>
              <a:gd name="connsiteX393" fmla="*/ 5778500 w 12191327"/>
              <a:gd name="connsiteY393" fmla="*/ 12700 h 12700"/>
              <a:gd name="connsiteX394" fmla="*/ 5778500 w 12191327"/>
              <a:gd name="connsiteY394" fmla="*/ 0 h 12700"/>
              <a:gd name="connsiteX396" fmla="*/ 5867400 w 12191327"/>
              <a:gd name="connsiteY396" fmla="*/ 0 h 12700"/>
              <a:gd name="connsiteX397" fmla="*/ 5918200 w 12191327"/>
              <a:gd name="connsiteY397" fmla="*/ 0 h 12700"/>
              <a:gd name="connsiteX398" fmla="*/ 5918200 w 12191327"/>
              <a:gd name="connsiteY398" fmla="*/ 12700 h 12700"/>
              <a:gd name="connsiteX399" fmla="*/ 5867400 w 12191327"/>
              <a:gd name="connsiteY399" fmla="*/ 12700 h 12700"/>
              <a:gd name="connsiteX400" fmla="*/ 5867400 w 12191327"/>
              <a:gd name="connsiteY400" fmla="*/ 0 h 12700"/>
              <a:gd name="connsiteX402" fmla="*/ 5956300 w 12191327"/>
              <a:gd name="connsiteY402" fmla="*/ 0 h 12700"/>
              <a:gd name="connsiteX403" fmla="*/ 6007100 w 12191327"/>
              <a:gd name="connsiteY403" fmla="*/ 0 h 12700"/>
              <a:gd name="connsiteX404" fmla="*/ 6007100 w 12191327"/>
              <a:gd name="connsiteY404" fmla="*/ 12700 h 12700"/>
              <a:gd name="connsiteX405" fmla="*/ 5956300 w 12191327"/>
              <a:gd name="connsiteY405" fmla="*/ 12700 h 12700"/>
              <a:gd name="connsiteX406" fmla="*/ 5956300 w 12191327"/>
              <a:gd name="connsiteY406" fmla="*/ 0 h 12700"/>
              <a:gd name="connsiteX408" fmla="*/ 6045200 w 12191327"/>
              <a:gd name="connsiteY408" fmla="*/ 0 h 12700"/>
              <a:gd name="connsiteX409" fmla="*/ 6096000 w 12191327"/>
              <a:gd name="connsiteY409" fmla="*/ 0 h 12700"/>
              <a:gd name="connsiteX410" fmla="*/ 6096000 w 12191327"/>
              <a:gd name="connsiteY410" fmla="*/ 12700 h 12700"/>
              <a:gd name="connsiteX411" fmla="*/ 6045200 w 12191327"/>
              <a:gd name="connsiteY411" fmla="*/ 12700 h 12700"/>
              <a:gd name="connsiteX412" fmla="*/ 6045200 w 12191327"/>
              <a:gd name="connsiteY412" fmla="*/ 0 h 12700"/>
              <a:gd name="connsiteX414" fmla="*/ 6134100 w 12191327"/>
              <a:gd name="connsiteY414" fmla="*/ 0 h 12700"/>
              <a:gd name="connsiteX415" fmla="*/ 6184900 w 12191327"/>
              <a:gd name="connsiteY415" fmla="*/ 0 h 12700"/>
              <a:gd name="connsiteX416" fmla="*/ 6184900 w 12191327"/>
              <a:gd name="connsiteY416" fmla="*/ 12700 h 12700"/>
              <a:gd name="connsiteX417" fmla="*/ 6134100 w 12191327"/>
              <a:gd name="connsiteY417" fmla="*/ 12700 h 12700"/>
              <a:gd name="connsiteX418" fmla="*/ 6134100 w 12191327"/>
              <a:gd name="connsiteY418" fmla="*/ 0 h 12700"/>
              <a:gd name="connsiteX420" fmla="*/ 6223000 w 12191327"/>
              <a:gd name="connsiteY420" fmla="*/ 0 h 12700"/>
              <a:gd name="connsiteX421" fmla="*/ 6273800 w 12191327"/>
              <a:gd name="connsiteY421" fmla="*/ 0 h 12700"/>
              <a:gd name="connsiteX422" fmla="*/ 6273800 w 12191327"/>
              <a:gd name="connsiteY422" fmla="*/ 12700 h 12700"/>
              <a:gd name="connsiteX423" fmla="*/ 6223000 w 12191327"/>
              <a:gd name="connsiteY423" fmla="*/ 12700 h 12700"/>
              <a:gd name="connsiteX424" fmla="*/ 6223000 w 12191327"/>
              <a:gd name="connsiteY424" fmla="*/ 0 h 12700"/>
              <a:gd name="connsiteX426" fmla="*/ 6311900 w 12191327"/>
              <a:gd name="connsiteY426" fmla="*/ 0 h 12700"/>
              <a:gd name="connsiteX427" fmla="*/ 6362700 w 12191327"/>
              <a:gd name="connsiteY427" fmla="*/ 0 h 12700"/>
              <a:gd name="connsiteX428" fmla="*/ 6362700 w 12191327"/>
              <a:gd name="connsiteY428" fmla="*/ 12700 h 12700"/>
              <a:gd name="connsiteX429" fmla="*/ 6311900 w 12191327"/>
              <a:gd name="connsiteY429" fmla="*/ 12700 h 12700"/>
              <a:gd name="connsiteX430" fmla="*/ 6311900 w 12191327"/>
              <a:gd name="connsiteY430" fmla="*/ 0 h 12700"/>
              <a:gd name="connsiteX432" fmla="*/ 6400800 w 12191327"/>
              <a:gd name="connsiteY432" fmla="*/ 0 h 12700"/>
              <a:gd name="connsiteX433" fmla="*/ 6451600 w 12191327"/>
              <a:gd name="connsiteY433" fmla="*/ 0 h 12700"/>
              <a:gd name="connsiteX434" fmla="*/ 6451600 w 12191327"/>
              <a:gd name="connsiteY434" fmla="*/ 12700 h 12700"/>
              <a:gd name="connsiteX435" fmla="*/ 6400800 w 12191327"/>
              <a:gd name="connsiteY435" fmla="*/ 12700 h 12700"/>
              <a:gd name="connsiteX436" fmla="*/ 6400800 w 12191327"/>
              <a:gd name="connsiteY436" fmla="*/ 0 h 12700"/>
              <a:gd name="connsiteX438" fmla="*/ 6489700 w 12191327"/>
              <a:gd name="connsiteY438" fmla="*/ 0 h 12700"/>
              <a:gd name="connsiteX439" fmla="*/ 6540500 w 12191327"/>
              <a:gd name="connsiteY439" fmla="*/ 0 h 12700"/>
              <a:gd name="connsiteX440" fmla="*/ 6540500 w 12191327"/>
              <a:gd name="connsiteY440" fmla="*/ 12700 h 12700"/>
              <a:gd name="connsiteX441" fmla="*/ 6489700 w 12191327"/>
              <a:gd name="connsiteY441" fmla="*/ 12700 h 12700"/>
              <a:gd name="connsiteX442" fmla="*/ 6489700 w 12191327"/>
              <a:gd name="connsiteY442" fmla="*/ 0 h 12700"/>
              <a:gd name="connsiteX444" fmla="*/ 6578600 w 12191327"/>
              <a:gd name="connsiteY444" fmla="*/ 0 h 12700"/>
              <a:gd name="connsiteX445" fmla="*/ 6629400 w 12191327"/>
              <a:gd name="connsiteY445" fmla="*/ 0 h 12700"/>
              <a:gd name="connsiteX446" fmla="*/ 6629400 w 12191327"/>
              <a:gd name="connsiteY446" fmla="*/ 12700 h 12700"/>
              <a:gd name="connsiteX447" fmla="*/ 6578600 w 12191327"/>
              <a:gd name="connsiteY447" fmla="*/ 12700 h 12700"/>
              <a:gd name="connsiteX448" fmla="*/ 6578600 w 12191327"/>
              <a:gd name="connsiteY448" fmla="*/ 0 h 12700"/>
              <a:gd name="connsiteX450" fmla="*/ 6667500 w 12191327"/>
              <a:gd name="connsiteY450" fmla="*/ 0 h 12700"/>
              <a:gd name="connsiteX451" fmla="*/ 6718300 w 12191327"/>
              <a:gd name="connsiteY451" fmla="*/ 0 h 12700"/>
              <a:gd name="connsiteX452" fmla="*/ 6718300 w 12191327"/>
              <a:gd name="connsiteY452" fmla="*/ 12700 h 12700"/>
              <a:gd name="connsiteX453" fmla="*/ 6667500 w 12191327"/>
              <a:gd name="connsiteY453" fmla="*/ 12700 h 12700"/>
              <a:gd name="connsiteX454" fmla="*/ 6667500 w 12191327"/>
              <a:gd name="connsiteY454" fmla="*/ 0 h 12700"/>
              <a:gd name="connsiteX456" fmla="*/ 6756400 w 12191327"/>
              <a:gd name="connsiteY456" fmla="*/ 0 h 12700"/>
              <a:gd name="connsiteX457" fmla="*/ 6807200 w 12191327"/>
              <a:gd name="connsiteY457" fmla="*/ 0 h 12700"/>
              <a:gd name="connsiteX458" fmla="*/ 6807200 w 12191327"/>
              <a:gd name="connsiteY458" fmla="*/ 12700 h 12700"/>
              <a:gd name="connsiteX459" fmla="*/ 6756400 w 12191327"/>
              <a:gd name="connsiteY459" fmla="*/ 12700 h 12700"/>
              <a:gd name="connsiteX460" fmla="*/ 6756400 w 12191327"/>
              <a:gd name="connsiteY460" fmla="*/ 0 h 12700"/>
              <a:gd name="connsiteX462" fmla="*/ 6845300 w 12191327"/>
              <a:gd name="connsiteY462" fmla="*/ 0 h 12700"/>
              <a:gd name="connsiteX463" fmla="*/ 6896100 w 12191327"/>
              <a:gd name="connsiteY463" fmla="*/ 0 h 12700"/>
              <a:gd name="connsiteX464" fmla="*/ 6896100 w 12191327"/>
              <a:gd name="connsiteY464" fmla="*/ 12700 h 12700"/>
              <a:gd name="connsiteX465" fmla="*/ 6845300 w 12191327"/>
              <a:gd name="connsiteY465" fmla="*/ 12700 h 12700"/>
              <a:gd name="connsiteX466" fmla="*/ 6845300 w 12191327"/>
              <a:gd name="connsiteY466" fmla="*/ 0 h 12700"/>
              <a:gd name="connsiteX468" fmla="*/ 6934200 w 12191327"/>
              <a:gd name="connsiteY468" fmla="*/ 0 h 12700"/>
              <a:gd name="connsiteX469" fmla="*/ 6985000 w 12191327"/>
              <a:gd name="connsiteY469" fmla="*/ 0 h 12700"/>
              <a:gd name="connsiteX470" fmla="*/ 6985000 w 12191327"/>
              <a:gd name="connsiteY470" fmla="*/ 12700 h 12700"/>
              <a:gd name="connsiteX471" fmla="*/ 6934200 w 12191327"/>
              <a:gd name="connsiteY471" fmla="*/ 12700 h 12700"/>
              <a:gd name="connsiteX472" fmla="*/ 6934200 w 12191327"/>
              <a:gd name="connsiteY472" fmla="*/ 0 h 12700"/>
              <a:gd name="connsiteX474" fmla="*/ 7023100 w 12191327"/>
              <a:gd name="connsiteY474" fmla="*/ 0 h 12700"/>
              <a:gd name="connsiteX475" fmla="*/ 7073900 w 12191327"/>
              <a:gd name="connsiteY475" fmla="*/ 0 h 12700"/>
              <a:gd name="connsiteX476" fmla="*/ 7073900 w 12191327"/>
              <a:gd name="connsiteY476" fmla="*/ 12700 h 12700"/>
              <a:gd name="connsiteX477" fmla="*/ 7023100 w 12191327"/>
              <a:gd name="connsiteY477" fmla="*/ 12700 h 12700"/>
              <a:gd name="connsiteX478" fmla="*/ 7023100 w 12191327"/>
              <a:gd name="connsiteY478" fmla="*/ 0 h 12700"/>
              <a:gd name="connsiteX480" fmla="*/ 7112000 w 12191327"/>
              <a:gd name="connsiteY480" fmla="*/ 0 h 12700"/>
              <a:gd name="connsiteX481" fmla="*/ 7162800 w 12191327"/>
              <a:gd name="connsiteY481" fmla="*/ 0 h 12700"/>
              <a:gd name="connsiteX482" fmla="*/ 7162800 w 12191327"/>
              <a:gd name="connsiteY482" fmla="*/ 12700 h 12700"/>
              <a:gd name="connsiteX483" fmla="*/ 7112000 w 12191327"/>
              <a:gd name="connsiteY483" fmla="*/ 12700 h 12700"/>
              <a:gd name="connsiteX484" fmla="*/ 7112000 w 12191327"/>
              <a:gd name="connsiteY484" fmla="*/ 0 h 12700"/>
              <a:gd name="connsiteX486" fmla="*/ 7200900 w 12191327"/>
              <a:gd name="connsiteY486" fmla="*/ 0 h 12700"/>
              <a:gd name="connsiteX487" fmla="*/ 7251700 w 12191327"/>
              <a:gd name="connsiteY487" fmla="*/ 0 h 12700"/>
              <a:gd name="connsiteX488" fmla="*/ 7251700 w 12191327"/>
              <a:gd name="connsiteY488" fmla="*/ 12700 h 12700"/>
              <a:gd name="connsiteX489" fmla="*/ 7200900 w 12191327"/>
              <a:gd name="connsiteY489" fmla="*/ 12700 h 12700"/>
              <a:gd name="connsiteX490" fmla="*/ 7200900 w 12191327"/>
              <a:gd name="connsiteY490" fmla="*/ 0 h 12700"/>
              <a:gd name="connsiteX492" fmla="*/ 7289800 w 12191327"/>
              <a:gd name="connsiteY492" fmla="*/ 0 h 12700"/>
              <a:gd name="connsiteX493" fmla="*/ 7340600 w 12191327"/>
              <a:gd name="connsiteY493" fmla="*/ 0 h 12700"/>
              <a:gd name="connsiteX494" fmla="*/ 7340600 w 12191327"/>
              <a:gd name="connsiteY494" fmla="*/ 12700 h 12700"/>
              <a:gd name="connsiteX495" fmla="*/ 7289800 w 12191327"/>
              <a:gd name="connsiteY495" fmla="*/ 12700 h 12700"/>
              <a:gd name="connsiteX496" fmla="*/ 7289800 w 12191327"/>
              <a:gd name="connsiteY496" fmla="*/ 0 h 12700"/>
              <a:gd name="connsiteX498" fmla="*/ 7378700 w 12191327"/>
              <a:gd name="connsiteY498" fmla="*/ 0 h 12700"/>
              <a:gd name="connsiteX499" fmla="*/ 7429500 w 12191327"/>
              <a:gd name="connsiteY499" fmla="*/ 0 h 12700"/>
              <a:gd name="connsiteX500" fmla="*/ 7429500 w 12191327"/>
              <a:gd name="connsiteY500" fmla="*/ 12700 h 12700"/>
              <a:gd name="connsiteX501" fmla="*/ 7378700 w 12191327"/>
              <a:gd name="connsiteY501" fmla="*/ 12700 h 12700"/>
              <a:gd name="connsiteX502" fmla="*/ 7378700 w 12191327"/>
              <a:gd name="connsiteY502" fmla="*/ 0 h 12700"/>
              <a:gd name="connsiteX504" fmla="*/ 7467600 w 12191327"/>
              <a:gd name="connsiteY504" fmla="*/ 0 h 12700"/>
              <a:gd name="connsiteX505" fmla="*/ 7518400 w 12191327"/>
              <a:gd name="connsiteY505" fmla="*/ 0 h 12700"/>
              <a:gd name="connsiteX506" fmla="*/ 7518400 w 12191327"/>
              <a:gd name="connsiteY506" fmla="*/ 12700 h 12700"/>
              <a:gd name="connsiteX507" fmla="*/ 7467600 w 12191327"/>
              <a:gd name="connsiteY507" fmla="*/ 12700 h 12700"/>
              <a:gd name="connsiteX508" fmla="*/ 7467600 w 12191327"/>
              <a:gd name="connsiteY508" fmla="*/ 0 h 12700"/>
              <a:gd name="connsiteX510" fmla="*/ 7556500 w 12191327"/>
              <a:gd name="connsiteY510" fmla="*/ 0 h 12700"/>
              <a:gd name="connsiteX511" fmla="*/ 7607300 w 12191327"/>
              <a:gd name="connsiteY511" fmla="*/ 0 h 12700"/>
              <a:gd name="connsiteX512" fmla="*/ 7607300 w 12191327"/>
              <a:gd name="connsiteY512" fmla="*/ 12700 h 12700"/>
              <a:gd name="connsiteX513" fmla="*/ 7556500 w 12191327"/>
              <a:gd name="connsiteY513" fmla="*/ 12700 h 12700"/>
              <a:gd name="connsiteX514" fmla="*/ 7556500 w 12191327"/>
              <a:gd name="connsiteY514" fmla="*/ 0 h 12700"/>
              <a:gd name="connsiteX516" fmla="*/ 7645400 w 12191327"/>
              <a:gd name="connsiteY516" fmla="*/ 0 h 12700"/>
              <a:gd name="connsiteX517" fmla="*/ 7696200 w 12191327"/>
              <a:gd name="connsiteY517" fmla="*/ 0 h 12700"/>
              <a:gd name="connsiteX518" fmla="*/ 7696200 w 12191327"/>
              <a:gd name="connsiteY518" fmla="*/ 12700 h 12700"/>
              <a:gd name="connsiteX519" fmla="*/ 7645400 w 12191327"/>
              <a:gd name="connsiteY519" fmla="*/ 12700 h 12700"/>
              <a:gd name="connsiteX520" fmla="*/ 7645400 w 12191327"/>
              <a:gd name="connsiteY520" fmla="*/ 0 h 12700"/>
              <a:gd name="connsiteX522" fmla="*/ 7734300 w 12191327"/>
              <a:gd name="connsiteY522" fmla="*/ 0 h 12700"/>
              <a:gd name="connsiteX523" fmla="*/ 7785100 w 12191327"/>
              <a:gd name="connsiteY523" fmla="*/ 0 h 12700"/>
              <a:gd name="connsiteX524" fmla="*/ 7785100 w 12191327"/>
              <a:gd name="connsiteY524" fmla="*/ 12700 h 12700"/>
              <a:gd name="connsiteX525" fmla="*/ 7734300 w 12191327"/>
              <a:gd name="connsiteY525" fmla="*/ 12700 h 12700"/>
              <a:gd name="connsiteX526" fmla="*/ 7734300 w 12191327"/>
              <a:gd name="connsiteY526" fmla="*/ 0 h 12700"/>
              <a:gd name="connsiteX528" fmla="*/ 7823200 w 12191327"/>
              <a:gd name="connsiteY528" fmla="*/ 0 h 12700"/>
              <a:gd name="connsiteX529" fmla="*/ 7874000 w 12191327"/>
              <a:gd name="connsiteY529" fmla="*/ 0 h 12700"/>
              <a:gd name="connsiteX530" fmla="*/ 7874000 w 12191327"/>
              <a:gd name="connsiteY530" fmla="*/ 12700 h 12700"/>
              <a:gd name="connsiteX531" fmla="*/ 7823200 w 12191327"/>
              <a:gd name="connsiteY531" fmla="*/ 12700 h 12700"/>
              <a:gd name="connsiteX532" fmla="*/ 7823200 w 12191327"/>
              <a:gd name="connsiteY532" fmla="*/ 0 h 12700"/>
              <a:gd name="connsiteX534" fmla="*/ 7912100 w 12191327"/>
              <a:gd name="connsiteY534" fmla="*/ 0 h 12700"/>
              <a:gd name="connsiteX535" fmla="*/ 7962900 w 12191327"/>
              <a:gd name="connsiteY535" fmla="*/ 0 h 12700"/>
              <a:gd name="connsiteX536" fmla="*/ 7962900 w 12191327"/>
              <a:gd name="connsiteY536" fmla="*/ 12700 h 12700"/>
              <a:gd name="connsiteX537" fmla="*/ 7912100 w 12191327"/>
              <a:gd name="connsiteY537" fmla="*/ 12700 h 12700"/>
              <a:gd name="connsiteX538" fmla="*/ 7912100 w 12191327"/>
              <a:gd name="connsiteY538" fmla="*/ 0 h 12700"/>
              <a:gd name="connsiteX540" fmla="*/ 8001000 w 12191327"/>
              <a:gd name="connsiteY540" fmla="*/ 0 h 12700"/>
              <a:gd name="connsiteX541" fmla="*/ 8051800 w 12191327"/>
              <a:gd name="connsiteY541" fmla="*/ 0 h 12700"/>
              <a:gd name="connsiteX542" fmla="*/ 8051800 w 12191327"/>
              <a:gd name="connsiteY542" fmla="*/ 12700 h 12700"/>
              <a:gd name="connsiteX543" fmla="*/ 8001000 w 12191327"/>
              <a:gd name="connsiteY543" fmla="*/ 12700 h 12700"/>
              <a:gd name="connsiteX544" fmla="*/ 8001000 w 12191327"/>
              <a:gd name="connsiteY544" fmla="*/ 0 h 12700"/>
              <a:gd name="connsiteX546" fmla="*/ 8089900 w 12191327"/>
              <a:gd name="connsiteY546" fmla="*/ 0 h 12700"/>
              <a:gd name="connsiteX547" fmla="*/ 8140700 w 12191327"/>
              <a:gd name="connsiteY547" fmla="*/ 0 h 12700"/>
              <a:gd name="connsiteX548" fmla="*/ 8140700 w 12191327"/>
              <a:gd name="connsiteY548" fmla="*/ 12700 h 12700"/>
              <a:gd name="connsiteX549" fmla="*/ 8089900 w 12191327"/>
              <a:gd name="connsiteY549" fmla="*/ 12700 h 12700"/>
              <a:gd name="connsiteX550" fmla="*/ 8089900 w 12191327"/>
              <a:gd name="connsiteY550" fmla="*/ 0 h 12700"/>
              <a:gd name="connsiteX552" fmla="*/ 8178800 w 12191327"/>
              <a:gd name="connsiteY552" fmla="*/ 0 h 12700"/>
              <a:gd name="connsiteX553" fmla="*/ 8229600 w 12191327"/>
              <a:gd name="connsiteY553" fmla="*/ 0 h 12700"/>
              <a:gd name="connsiteX554" fmla="*/ 8229600 w 12191327"/>
              <a:gd name="connsiteY554" fmla="*/ 12700 h 12700"/>
              <a:gd name="connsiteX555" fmla="*/ 8178800 w 12191327"/>
              <a:gd name="connsiteY555" fmla="*/ 12700 h 12700"/>
              <a:gd name="connsiteX556" fmla="*/ 8178800 w 12191327"/>
              <a:gd name="connsiteY556" fmla="*/ 0 h 12700"/>
              <a:gd name="connsiteX558" fmla="*/ 8267700 w 12191327"/>
              <a:gd name="connsiteY558" fmla="*/ 0 h 12700"/>
              <a:gd name="connsiteX559" fmla="*/ 8318500 w 12191327"/>
              <a:gd name="connsiteY559" fmla="*/ 0 h 12700"/>
              <a:gd name="connsiteX560" fmla="*/ 8318500 w 12191327"/>
              <a:gd name="connsiteY560" fmla="*/ 12700 h 12700"/>
              <a:gd name="connsiteX561" fmla="*/ 8267700 w 12191327"/>
              <a:gd name="connsiteY561" fmla="*/ 12700 h 12700"/>
              <a:gd name="connsiteX562" fmla="*/ 8267700 w 12191327"/>
              <a:gd name="connsiteY562" fmla="*/ 0 h 12700"/>
              <a:gd name="connsiteX564" fmla="*/ 8356600 w 12191327"/>
              <a:gd name="connsiteY564" fmla="*/ 0 h 12700"/>
              <a:gd name="connsiteX565" fmla="*/ 8407400 w 12191327"/>
              <a:gd name="connsiteY565" fmla="*/ 0 h 12700"/>
              <a:gd name="connsiteX566" fmla="*/ 8407400 w 12191327"/>
              <a:gd name="connsiteY566" fmla="*/ 12700 h 12700"/>
              <a:gd name="connsiteX567" fmla="*/ 8356600 w 12191327"/>
              <a:gd name="connsiteY567" fmla="*/ 12700 h 12700"/>
              <a:gd name="connsiteX568" fmla="*/ 8356600 w 12191327"/>
              <a:gd name="connsiteY568" fmla="*/ 0 h 12700"/>
              <a:gd name="connsiteX570" fmla="*/ 8445500 w 12191327"/>
              <a:gd name="connsiteY570" fmla="*/ 0 h 12700"/>
              <a:gd name="connsiteX571" fmla="*/ 8496300 w 12191327"/>
              <a:gd name="connsiteY571" fmla="*/ 0 h 12700"/>
              <a:gd name="connsiteX572" fmla="*/ 8496300 w 12191327"/>
              <a:gd name="connsiteY572" fmla="*/ 12700 h 12700"/>
              <a:gd name="connsiteX573" fmla="*/ 8445500 w 12191327"/>
              <a:gd name="connsiteY573" fmla="*/ 12700 h 12700"/>
              <a:gd name="connsiteX574" fmla="*/ 8445500 w 12191327"/>
              <a:gd name="connsiteY574" fmla="*/ 0 h 12700"/>
              <a:gd name="connsiteX576" fmla="*/ 8534400 w 12191327"/>
              <a:gd name="connsiteY576" fmla="*/ 0 h 12700"/>
              <a:gd name="connsiteX577" fmla="*/ 8585200 w 12191327"/>
              <a:gd name="connsiteY577" fmla="*/ 0 h 12700"/>
              <a:gd name="connsiteX578" fmla="*/ 8585200 w 12191327"/>
              <a:gd name="connsiteY578" fmla="*/ 12700 h 12700"/>
              <a:gd name="connsiteX579" fmla="*/ 8534400 w 12191327"/>
              <a:gd name="connsiteY579" fmla="*/ 12700 h 12700"/>
              <a:gd name="connsiteX580" fmla="*/ 8534400 w 12191327"/>
              <a:gd name="connsiteY580" fmla="*/ 0 h 12700"/>
              <a:gd name="connsiteX582" fmla="*/ 8623300 w 12191327"/>
              <a:gd name="connsiteY582" fmla="*/ 0 h 12700"/>
              <a:gd name="connsiteX583" fmla="*/ 8674100 w 12191327"/>
              <a:gd name="connsiteY583" fmla="*/ 0 h 12700"/>
              <a:gd name="connsiteX584" fmla="*/ 8674100 w 12191327"/>
              <a:gd name="connsiteY584" fmla="*/ 12700 h 12700"/>
              <a:gd name="connsiteX585" fmla="*/ 8623300 w 12191327"/>
              <a:gd name="connsiteY585" fmla="*/ 12700 h 12700"/>
              <a:gd name="connsiteX586" fmla="*/ 8623300 w 12191327"/>
              <a:gd name="connsiteY586" fmla="*/ 0 h 12700"/>
              <a:gd name="connsiteX588" fmla="*/ 8712200 w 12191327"/>
              <a:gd name="connsiteY588" fmla="*/ 0 h 12700"/>
              <a:gd name="connsiteX589" fmla="*/ 8763000 w 12191327"/>
              <a:gd name="connsiteY589" fmla="*/ 0 h 12700"/>
              <a:gd name="connsiteX590" fmla="*/ 8763000 w 12191327"/>
              <a:gd name="connsiteY590" fmla="*/ 12700 h 12700"/>
              <a:gd name="connsiteX591" fmla="*/ 8712200 w 12191327"/>
              <a:gd name="connsiteY591" fmla="*/ 12700 h 12700"/>
              <a:gd name="connsiteX592" fmla="*/ 8712200 w 12191327"/>
              <a:gd name="connsiteY592" fmla="*/ 0 h 12700"/>
              <a:gd name="connsiteX594" fmla="*/ 8801100 w 12191327"/>
              <a:gd name="connsiteY594" fmla="*/ 0 h 12700"/>
              <a:gd name="connsiteX595" fmla="*/ 8851900 w 12191327"/>
              <a:gd name="connsiteY595" fmla="*/ 0 h 12700"/>
              <a:gd name="connsiteX596" fmla="*/ 8851900 w 12191327"/>
              <a:gd name="connsiteY596" fmla="*/ 12700 h 12700"/>
              <a:gd name="connsiteX597" fmla="*/ 8801100 w 12191327"/>
              <a:gd name="connsiteY597" fmla="*/ 12700 h 12700"/>
              <a:gd name="connsiteX598" fmla="*/ 8801100 w 12191327"/>
              <a:gd name="connsiteY598" fmla="*/ 0 h 12700"/>
              <a:gd name="connsiteX600" fmla="*/ 8890000 w 12191327"/>
              <a:gd name="connsiteY600" fmla="*/ 0 h 12700"/>
              <a:gd name="connsiteX601" fmla="*/ 8940800 w 12191327"/>
              <a:gd name="connsiteY601" fmla="*/ 0 h 12700"/>
              <a:gd name="connsiteX602" fmla="*/ 8940800 w 12191327"/>
              <a:gd name="connsiteY602" fmla="*/ 12700 h 12700"/>
              <a:gd name="connsiteX603" fmla="*/ 8890000 w 12191327"/>
              <a:gd name="connsiteY603" fmla="*/ 12700 h 12700"/>
              <a:gd name="connsiteX604" fmla="*/ 8890000 w 12191327"/>
              <a:gd name="connsiteY604" fmla="*/ 0 h 12700"/>
              <a:gd name="connsiteX606" fmla="*/ 8978900 w 12191327"/>
              <a:gd name="connsiteY606" fmla="*/ 0 h 12700"/>
              <a:gd name="connsiteX607" fmla="*/ 9029700 w 12191327"/>
              <a:gd name="connsiteY607" fmla="*/ 0 h 12700"/>
              <a:gd name="connsiteX608" fmla="*/ 9029700 w 12191327"/>
              <a:gd name="connsiteY608" fmla="*/ 12700 h 12700"/>
              <a:gd name="connsiteX609" fmla="*/ 8978900 w 12191327"/>
              <a:gd name="connsiteY609" fmla="*/ 12700 h 12700"/>
              <a:gd name="connsiteX610" fmla="*/ 8978900 w 12191327"/>
              <a:gd name="connsiteY610" fmla="*/ 0 h 12700"/>
              <a:gd name="connsiteX612" fmla="*/ 9067800 w 12191327"/>
              <a:gd name="connsiteY612" fmla="*/ 0 h 12700"/>
              <a:gd name="connsiteX613" fmla="*/ 9118600 w 12191327"/>
              <a:gd name="connsiteY613" fmla="*/ 0 h 12700"/>
              <a:gd name="connsiteX614" fmla="*/ 9118600 w 12191327"/>
              <a:gd name="connsiteY614" fmla="*/ 12700 h 12700"/>
              <a:gd name="connsiteX615" fmla="*/ 9067800 w 12191327"/>
              <a:gd name="connsiteY615" fmla="*/ 12700 h 12700"/>
              <a:gd name="connsiteX616" fmla="*/ 9067800 w 12191327"/>
              <a:gd name="connsiteY616" fmla="*/ 0 h 12700"/>
              <a:gd name="connsiteX618" fmla="*/ 9156700 w 12191327"/>
              <a:gd name="connsiteY618" fmla="*/ 0 h 12700"/>
              <a:gd name="connsiteX619" fmla="*/ 9207500 w 12191327"/>
              <a:gd name="connsiteY619" fmla="*/ 0 h 12700"/>
              <a:gd name="connsiteX620" fmla="*/ 9207500 w 12191327"/>
              <a:gd name="connsiteY620" fmla="*/ 12700 h 12700"/>
              <a:gd name="connsiteX621" fmla="*/ 9156700 w 12191327"/>
              <a:gd name="connsiteY621" fmla="*/ 12700 h 12700"/>
              <a:gd name="connsiteX622" fmla="*/ 9156700 w 12191327"/>
              <a:gd name="connsiteY622" fmla="*/ 0 h 12700"/>
              <a:gd name="connsiteX624" fmla="*/ 9245600 w 12191327"/>
              <a:gd name="connsiteY624" fmla="*/ 0 h 12700"/>
              <a:gd name="connsiteX625" fmla="*/ 9296400 w 12191327"/>
              <a:gd name="connsiteY625" fmla="*/ 0 h 12700"/>
              <a:gd name="connsiteX626" fmla="*/ 9296400 w 12191327"/>
              <a:gd name="connsiteY626" fmla="*/ 12700 h 12700"/>
              <a:gd name="connsiteX627" fmla="*/ 9245600 w 12191327"/>
              <a:gd name="connsiteY627" fmla="*/ 12700 h 12700"/>
              <a:gd name="connsiteX628" fmla="*/ 9245600 w 12191327"/>
              <a:gd name="connsiteY628" fmla="*/ 0 h 12700"/>
              <a:gd name="connsiteX630" fmla="*/ 9334500 w 12191327"/>
              <a:gd name="connsiteY630" fmla="*/ 0 h 12700"/>
              <a:gd name="connsiteX631" fmla="*/ 9385300 w 12191327"/>
              <a:gd name="connsiteY631" fmla="*/ 0 h 12700"/>
              <a:gd name="connsiteX632" fmla="*/ 9385300 w 12191327"/>
              <a:gd name="connsiteY632" fmla="*/ 12700 h 12700"/>
              <a:gd name="connsiteX633" fmla="*/ 9334500 w 12191327"/>
              <a:gd name="connsiteY633" fmla="*/ 12700 h 12700"/>
              <a:gd name="connsiteX634" fmla="*/ 9334500 w 12191327"/>
              <a:gd name="connsiteY634" fmla="*/ 0 h 12700"/>
              <a:gd name="connsiteX636" fmla="*/ 9423400 w 12191327"/>
              <a:gd name="connsiteY636" fmla="*/ 0 h 12700"/>
              <a:gd name="connsiteX637" fmla="*/ 9474200 w 12191327"/>
              <a:gd name="connsiteY637" fmla="*/ 0 h 12700"/>
              <a:gd name="connsiteX638" fmla="*/ 9474200 w 12191327"/>
              <a:gd name="connsiteY638" fmla="*/ 12700 h 12700"/>
              <a:gd name="connsiteX639" fmla="*/ 9423400 w 12191327"/>
              <a:gd name="connsiteY639" fmla="*/ 12700 h 12700"/>
              <a:gd name="connsiteX640" fmla="*/ 9423400 w 12191327"/>
              <a:gd name="connsiteY640" fmla="*/ 0 h 12700"/>
              <a:gd name="connsiteX642" fmla="*/ 9512300 w 12191327"/>
              <a:gd name="connsiteY642" fmla="*/ 0 h 12700"/>
              <a:gd name="connsiteX643" fmla="*/ 9563100 w 12191327"/>
              <a:gd name="connsiteY643" fmla="*/ 0 h 12700"/>
              <a:gd name="connsiteX644" fmla="*/ 9563100 w 12191327"/>
              <a:gd name="connsiteY644" fmla="*/ 12700 h 12700"/>
              <a:gd name="connsiteX645" fmla="*/ 9512300 w 12191327"/>
              <a:gd name="connsiteY645" fmla="*/ 12700 h 12700"/>
              <a:gd name="connsiteX646" fmla="*/ 9512300 w 12191327"/>
              <a:gd name="connsiteY646" fmla="*/ 0 h 12700"/>
              <a:gd name="connsiteX648" fmla="*/ 9601200 w 12191327"/>
              <a:gd name="connsiteY648" fmla="*/ 0 h 12700"/>
              <a:gd name="connsiteX649" fmla="*/ 9652000 w 12191327"/>
              <a:gd name="connsiteY649" fmla="*/ 0 h 12700"/>
              <a:gd name="connsiteX650" fmla="*/ 9652000 w 12191327"/>
              <a:gd name="connsiteY650" fmla="*/ 12700 h 12700"/>
              <a:gd name="connsiteX651" fmla="*/ 9601200 w 12191327"/>
              <a:gd name="connsiteY651" fmla="*/ 12700 h 12700"/>
              <a:gd name="connsiteX652" fmla="*/ 9601200 w 12191327"/>
              <a:gd name="connsiteY652" fmla="*/ 0 h 12700"/>
              <a:gd name="connsiteX654" fmla="*/ 9690100 w 12191327"/>
              <a:gd name="connsiteY654" fmla="*/ 0 h 12700"/>
              <a:gd name="connsiteX655" fmla="*/ 9740900 w 12191327"/>
              <a:gd name="connsiteY655" fmla="*/ 0 h 12700"/>
              <a:gd name="connsiteX656" fmla="*/ 9740900 w 12191327"/>
              <a:gd name="connsiteY656" fmla="*/ 12700 h 12700"/>
              <a:gd name="connsiteX657" fmla="*/ 9690100 w 12191327"/>
              <a:gd name="connsiteY657" fmla="*/ 12700 h 12700"/>
              <a:gd name="connsiteX658" fmla="*/ 9690100 w 12191327"/>
              <a:gd name="connsiteY658" fmla="*/ 0 h 12700"/>
              <a:gd name="connsiteX660" fmla="*/ 9779000 w 12191327"/>
              <a:gd name="connsiteY660" fmla="*/ 0 h 12700"/>
              <a:gd name="connsiteX661" fmla="*/ 9829800 w 12191327"/>
              <a:gd name="connsiteY661" fmla="*/ 0 h 12700"/>
              <a:gd name="connsiteX662" fmla="*/ 9829800 w 12191327"/>
              <a:gd name="connsiteY662" fmla="*/ 12700 h 12700"/>
              <a:gd name="connsiteX663" fmla="*/ 9779000 w 12191327"/>
              <a:gd name="connsiteY663" fmla="*/ 12700 h 12700"/>
              <a:gd name="connsiteX664" fmla="*/ 9779000 w 12191327"/>
              <a:gd name="connsiteY664" fmla="*/ 0 h 12700"/>
              <a:gd name="connsiteX666" fmla="*/ 9867900 w 12191327"/>
              <a:gd name="connsiteY666" fmla="*/ 0 h 12700"/>
              <a:gd name="connsiteX667" fmla="*/ 9918700 w 12191327"/>
              <a:gd name="connsiteY667" fmla="*/ 0 h 12700"/>
              <a:gd name="connsiteX668" fmla="*/ 9918700 w 12191327"/>
              <a:gd name="connsiteY668" fmla="*/ 12700 h 12700"/>
              <a:gd name="connsiteX669" fmla="*/ 9867900 w 12191327"/>
              <a:gd name="connsiteY669" fmla="*/ 12700 h 12700"/>
              <a:gd name="connsiteX670" fmla="*/ 9867900 w 12191327"/>
              <a:gd name="connsiteY670" fmla="*/ 0 h 12700"/>
              <a:gd name="connsiteX672" fmla="*/ 9956800 w 12191327"/>
              <a:gd name="connsiteY672" fmla="*/ 0 h 12700"/>
              <a:gd name="connsiteX673" fmla="*/ 10007600 w 12191327"/>
              <a:gd name="connsiteY673" fmla="*/ 0 h 12700"/>
              <a:gd name="connsiteX674" fmla="*/ 10007600 w 12191327"/>
              <a:gd name="connsiteY674" fmla="*/ 12700 h 12700"/>
              <a:gd name="connsiteX675" fmla="*/ 9956800 w 12191327"/>
              <a:gd name="connsiteY675" fmla="*/ 12700 h 12700"/>
              <a:gd name="connsiteX676" fmla="*/ 9956800 w 12191327"/>
              <a:gd name="connsiteY676" fmla="*/ 0 h 12700"/>
              <a:gd name="connsiteX678" fmla="*/ 10045700 w 12191327"/>
              <a:gd name="connsiteY678" fmla="*/ 0 h 12700"/>
              <a:gd name="connsiteX679" fmla="*/ 10096500 w 12191327"/>
              <a:gd name="connsiteY679" fmla="*/ 0 h 12700"/>
              <a:gd name="connsiteX680" fmla="*/ 10096500 w 12191327"/>
              <a:gd name="connsiteY680" fmla="*/ 12700 h 12700"/>
              <a:gd name="connsiteX681" fmla="*/ 10045700 w 12191327"/>
              <a:gd name="connsiteY681" fmla="*/ 12700 h 12700"/>
              <a:gd name="connsiteX682" fmla="*/ 10045700 w 12191327"/>
              <a:gd name="connsiteY682" fmla="*/ 0 h 12700"/>
              <a:gd name="connsiteX684" fmla="*/ 10134600 w 12191327"/>
              <a:gd name="connsiteY684" fmla="*/ 0 h 12700"/>
              <a:gd name="connsiteX685" fmla="*/ 10185400 w 12191327"/>
              <a:gd name="connsiteY685" fmla="*/ 0 h 12700"/>
              <a:gd name="connsiteX686" fmla="*/ 10185400 w 12191327"/>
              <a:gd name="connsiteY686" fmla="*/ 12700 h 12700"/>
              <a:gd name="connsiteX687" fmla="*/ 10134600 w 12191327"/>
              <a:gd name="connsiteY687" fmla="*/ 12700 h 12700"/>
              <a:gd name="connsiteX688" fmla="*/ 10134600 w 12191327"/>
              <a:gd name="connsiteY688" fmla="*/ 0 h 12700"/>
              <a:gd name="connsiteX690" fmla="*/ 10223500 w 12191327"/>
              <a:gd name="connsiteY690" fmla="*/ 0 h 12700"/>
              <a:gd name="connsiteX691" fmla="*/ 10274300 w 12191327"/>
              <a:gd name="connsiteY691" fmla="*/ 0 h 12700"/>
              <a:gd name="connsiteX692" fmla="*/ 10274300 w 12191327"/>
              <a:gd name="connsiteY692" fmla="*/ 12700 h 12700"/>
              <a:gd name="connsiteX693" fmla="*/ 10223500 w 12191327"/>
              <a:gd name="connsiteY693" fmla="*/ 12700 h 12700"/>
              <a:gd name="connsiteX694" fmla="*/ 10223500 w 12191327"/>
              <a:gd name="connsiteY694" fmla="*/ 0 h 12700"/>
              <a:gd name="connsiteX696" fmla="*/ 10312400 w 12191327"/>
              <a:gd name="connsiteY696" fmla="*/ 0 h 12700"/>
              <a:gd name="connsiteX697" fmla="*/ 10363200 w 12191327"/>
              <a:gd name="connsiteY697" fmla="*/ 0 h 12700"/>
              <a:gd name="connsiteX698" fmla="*/ 10363200 w 12191327"/>
              <a:gd name="connsiteY698" fmla="*/ 12700 h 12700"/>
              <a:gd name="connsiteX699" fmla="*/ 10312400 w 12191327"/>
              <a:gd name="connsiteY699" fmla="*/ 12700 h 12700"/>
              <a:gd name="connsiteX700" fmla="*/ 10312400 w 12191327"/>
              <a:gd name="connsiteY700" fmla="*/ 0 h 12700"/>
              <a:gd name="connsiteX702" fmla="*/ 10401300 w 12191327"/>
              <a:gd name="connsiteY702" fmla="*/ 0 h 12700"/>
              <a:gd name="connsiteX703" fmla="*/ 10452100 w 12191327"/>
              <a:gd name="connsiteY703" fmla="*/ 0 h 12700"/>
              <a:gd name="connsiteX704" fmla="*/ 10452100 w 12191327"/>
              <a:gd name="connsiteY704" fmla="*/ 12700 h 12700"/>
              <a:gd name="connsiteX705" fmla="*/ 10401300 w 12191327"/>
              <a:gd name="connsiteY705" fmla="*/ 12700 h 12700"/>
              <a:gd name="connsiteX706" fmla="*/ 10401300 w 12191327"/>
              <a:gd name="connsiteY706" fmla="*/ 0 h 12700"/>
              <a:gd name="connsiteX708" fmla="*/ 10490200 w 12191327"/>
              <a:gd name="connsiteY708" fmla="*/ 0 h 12700"/>
              <a:gd name="connsiteX709" fmla="*/ 10541000 w 12191327"/>
              <a:gd name="connsiteY709" fmla="*/ 0 h 12700"/>
              <a:gd name="connsiteX710" fmla="*/ 10541000 w 12191327"/>
              <a:gd name="connsiteY710" fmla="*/ 12700 h 12700"/>
              <a:gd name="connsiteX711" fmla="*/ 10490200 w 12191327"/>
              <a:gd name="connsiteY711" fmla="*/ 12700 h 12700"/>
              <a:gd name="connsiteX712" fmla="*/ 10490200 w 12191327"/>
              <a:gd name="connsiteY712" fmla="*/ 0 h 12700"/>
              <a:gd name="connsiteX714" fmla="*/ 10579100 w 12191327"/>
              <a:gd name="connsiteY714" fmla="*/ 0 h 12700"/>
              <a:gd name="connsiteX715" fmla="*/ 10629900 w 12191327"/>
              <a:gd name="connsiteY715" fmla="*/ 0 h 12700"/>
              <a:gd name="connsiteX716" fmla="*/ 10629900 w 12191327"/>
              <a:gd name="connsiteY716" fmla="*/ 12700 h 12700"/>
              <a:gd name="connsiteX717" fmla="*/ 10579100 w 12191327"/>
              <a:gd name="connsiteY717" fmla="*/ 12700 h 12700"/>
              <a:gd name="connsiteX718" fmla="*/ 10579100 w 12191327"/>
              <a:gd name="connsiteY718" fmla="*/ 0 h 12700"/>
              <a:gd name="connsiteX720" fmla="*/ 10668000 w 12191327"/>
              <a:gd name="connsiteY720" fmla="*/ 0 h 12700"/>
              <a:gd name="connsiteX721" fmla="*/ 10718800 w 12191327"/>
              <a:gd name="connsiteY721" fmla="*/ 0 h 12700"/>
              <a:gd name="connsiteX722" fmla="*/ 10718800 w 12191327"/>
              <a:gd name="connsiteY722" fmla="*/ 12700 h 12700"/>
              <a:gd name="connsiteX723" fmla="*/ 10668000 w 12191327"/>
              <a:gd name="connsiteY723" fmla="*/ 12700 h 12700"/>
              <a:gd name="connsiteX724" fmla="*/ 10668000 w 12191327"/>
              <a:gd name="connsiteY724" fmla="*/ 0 h 12700"/>
              <a:gd name="connsiteX726" fmla="*/ 10756900 w 12191327"/>
              <a:gd name="connsiteY726" fmla="*/ 0 h 12700"/>
              <a:gd name="connsiteX727" fmla="*/ 10807700 w 12191327"/>
              <a:gd name="connsiteY727" fmla="*/ 0 h 12700"/>
              <a:gd name="connsiteX728" fmla="*/ 10807700 w 12191327"/>
              <a:gd name="connsiteY728" fmla="*/ 12700 h 12700"/>
              <a:gd name="connsiteX729" fmla="*/ 10756900 w 12191327"/>
              <a:gd name="connsiteY729" fmla="*/ 12700 h 12700"/>
              <a:gd name="connsiteX730" fmla="*/ 10756900 w 12191327"/>
              <a:gd name="connsiteY730" fmla="*/ 0 h 12700"/>
              <a:gd name="connsiteX732" fmla="*/ 10845800 w 12191327"/>
              <a:gd name="connsiteY732" fmla="*/ 0 h 12700"/>
              <a:gd name="connsiteX733" fmla="*/ 10896600 w 12191327"/>
              <a:gd name="connsiteY733" fmla="*/ 0 h 12700"/>
              <a:gd name="connsiteX734" fmla="*/ 10896600 w 12191327"/>
              <a:gd name="connsiteY734" fmla="*/ 12700 h 12700"/>
              <a:gd name="connsiteX735" fmla="*/ 10845800 w 12191327"/>
              <a:gd name="connsiteY735" fmla="*/ 12700 h 12700"/>
              <a:gd name="connsiteX736" fmla="*/ 10845800 w 12191327"/>
              <a:gd name="connsiteY736" fmla="*/ 0 h 12700"/>
              <a:gd name="connsiteX738" fmla="*/ 10934700 w 12191327"/>
              <a:gd name="connsiteY738" fmla="*/ 0 h 12700"/>
              <a:gd name="connsiteX739" fmla="*/ 10985500 w 12191327"/>
              <a:gd name="connsiteY739" fmla="*/ 0 h 12700"/>
              <a:gd name="connsiteX740" fmla="*/ 10985500 w 12191327"/>
              <a:gd name="connsiteY740" fmla="*/ 12700 h 12700"/>
              <a:gd name="connsiteX741" fmla="*/ 10934700 w 12191327"/>
              <a:gd name="connsiteY741" fmla="*/ 12700 h 12700"/>
              <a:gd name="connsiteX742" fmla="*/ 10934700 w 12191327"/>
              <a:gd name="connsiteY742" fmla="*/ 0 h 12700"/>
              <a:gd name="connsiteX744" fmla="*/ 11023600 w 12191327"/>
              <a:gd name="connsiteY744" fmla="*/ 0 h 12700"/>
              <a:gd name="connsiteX745" fmla="*/ 11074400 w 12191327"/>
              <a:gd name="connsiteY745" fmla="*/ 0 h 12700"/>
              <a:gd name="connsiteX746" fmla="*/ 11074400 w 12191327"/>
              <a:gd name="connsiteY746" fmla="*/ 12700 h 12700"/>
              <a:gd name="connsiteX747" fmla="*/ 11023600 w 12191327"/>
              <a:gd name="connsiteY747" fmla="*/ 12700 h 12700"/>
              <a:gd name="connsiteX748" fmla="*/ 11023600 w 12191327"/>
              <a:gd name="connsiteY748" fmla="*/ 0 h 12700"/>
              <a:gd name="connsiteX750" fmla="*/ 11112500 w 12191327"/>
              <a:gd name="connsiteY750" fmla="*/ 0 h 12700"/>
              <a:gd name="connsiteX751" fmla="*/ 11163300 w 12191327"/>
              <a:gd name="connsiteY751" fmla="*/ 0 h 12700"/>
              <a:gd name="connsiteX752" fmla="*/ 11163300 w 12191327"/>
              <a:gd name="connsiteY752" fmla="*/ 12700 h 12700"/>
              <a:gd name="connsiteX753" fmla="*/ 11112500 w 12191327"/>
              <a:gd name="connsiteY753" fmla="*/ 12700 h 12700"/>
              <a:gd name="connsiteX754" fmla="*/ 11112500 w 12191327"/>
              <a:gd name="connsiteY754" fmla="*/ 0 h 12700"/>
              <a:gd name="connsiteX756" fmla="*/ 11201400 w 12191327"/>
              <a:gd name="connsiteY756" fmla="*/ 0 h 12700"/>
              <a:gd name="connsiteX757" fmla="*/ 11252200 w 12191327"/>
              <a:gd name="connsiteY757" fmla="*/ 0 h 12700"/>
              <a:gd name="connsiteX758" fmla="*/ 11252200 w 12191327"/>
              <a:gd name="connsiteY758" fmla="*/ 12700 h 12700"/>
              <a:gd name="connsiteX759" fmla="*/ 11201400 w 12191327"/>
              <a:gd name="connsiteY759" fmla="*/ 12700 h 12700"/>
              <a:gd name="connsiteX760" fmla="*/ 11201400 w 12191327"/>
              <a:gd name="connsiteY760" fmla="*/ 0 h 12700"/>
              <a:gd name="connsiteX762" fmla="*/ 11290300 w 12191327"/>
              <a:gd name="connsiteY762" fmla="*/ 0 h 12700"/>
              <a:gd name="connsiteX763" fmla="*/ 11341100 w 12191327"/>
              <a:gd name="connsiteY763" fmla="*/ 0 h 12700"/>
              <a:gd name="connsiteX764" fmla="*/ 11341100 w 12191327"/>
              <a:gd name="connsiteY764" fmla="*/ 12700 h 12700"/>
              <a:gd name="connsiteX765" fmla="*/ 11290300 w 12191327"/>
              <a:gd name="connsiteY765" fmla="*/ 12700 h 12700"/>
              <a:gd name="connsiteX766" fmla="*/ 11290300 w 12191327"/>
              <a:gd name="connsiteY766" fmla="*/ 0 h 12700"/>
              <a:gd name="connsiteX768" fmla="*/ 11379200 w 12191327"/>
              <a:gd name="connsiteY768" fmla="*/ 0 h 12700"/>
              <a:gd name="connsiteX769" fmla="*/ 11430000 w 12191327"/>
              <a:gd name="connsiteY769" fmla="*/ 0 h 12700"/>
              <a:gd name="connsiteX770" fmla="*/ 11430000 w 12191327"/>
              <a:gd name="connsiteY770" fmla="*/ 12700 h 12700"/>
              <a:gd name="connsiteX771" fmla="*/ 11379200 w 12191327"/>
              <a:gd name="connsiteY771" fmla="*/ 12700 h 12700"/>
              <a:gd name="connsiteX772" fmla="*/ 11379200 w 12191327"/>
              <a:gd name="connsiteY772" fmla="*/ 0 h 12700"/>
              <a:gd name="connsiteX774" fmla="*/ 11468100 w 12191327"/>
              <a:gd name="connsiteY774" fmla="*/ 0 h 12700"/>
              <a:gd name="connsiteX775" fmla="*/ 11518900 w 12191327"/>
              <a:gd name="connsiteY775" fmla="*/ 0 h 12700"/>
              <a:gd name="connsiteX776" fmla="*/ 11518900 w 12191327"/>
              <a:gd name="connsiteY776" fmla="*/ 12700 h 12700"/>
              <a:gd name="connsiteX777" fmla="*/ 11468100 w 12191327"/>
              <a:gd name="connsiteY777" fmla="*/ 12700 h 12700"/>
              <a:gd name="connsiteX778" fmla="*/ 11468100 w 12191327"/>
              <a:gd name="connsiteY778" fmla="*/ 0 h 12700"/>
              <a:gd name="connsiteX780" fmla="*/ 11557000 w 12191327"/>
              <a:gd name="connsiteY780" fmla="*/ 0 h 12700"/>
              <a:gd name="connsiteX781" fmla="*/ 11607800 w 12191327"/>
              <a:gd name="connsiteY781" fmla="*/ 0 h 12700"/>
              <a:gd name="connsiteX782" fmla="*/ 11607800 w 12191327"/>
              <a:gd name="connsiteY782" fmla="*/ 12700 h 12700"/>
              <a:gd name="connsiteX783" fmla="*/ 11557000 w 12191327"/>
              <a:gd name="connsiteY783" fmla="*/ 12700 h 12700"/>
              <a:gd name="connsiteX784" fmla="*/ 11557000 w 12191327"/>
              <a:gd name="connsiteY784" fmla="*/ 0 h 12700"/>
              <a:gd name="connsiteX786" fmla="*/ 11645900 w 12191327"/>
              <a:gd name="connsiteY786" fmla="*/ 0 h 12700"/>
              <a:gd name="connsiteX787" fmla="*/ 11696700 w 12191327"/>
              <a:gd name="connsiteY787" fmla="*/ 0 h 12700"/>
              <a:gd name="connsiteX788" fmla="*/ 11696700 w 12191327"/>
              <a:gd name="connsiteY788" fmla="*/ 12700 h 12700"/>
              <a:gd name="connsiteX789" fmla="*/ 11645900 w 12191327"/>
              <a:gd name="connsiteY789" fmla="*/ 12700 h 12700"/>
              <a:gd name="connsiteX790" fmla="*/ 11645900 w 12191327"/>
              <a:gd name="connsiteY790" fmla="*/ 0 h 12700"/>
              <a:gd name="connsiteX792" fmla="*/ 11734800 w 12191327"/>
              <a:gd name="connsiteY792" fmla="*/ 0 h 12700"/>
              <a:gd name="connsiteX793" fmla="*/ 11785600 w 12191327"/>
              <a:gd name="connsiteY793" fmla="*/ 0 h 12700"/>
              <a:gd name="connsiteX794" fmla="*/ 11785600 w 12191327"/>
              <a:gd name="connsiteY794" fmla="*/ 12700 h 12700"/>
              <a:gd name="connsiteX795" fmla="*/ 11734800 w 12191327"/>
              <a:gd name="connsiteY795" fmla="*/ 12700 h 12700"/>
              <a:gd name="connsiteX796" fmla="*/ 11734800 w 12191327"/>
              <a:gd name="connsiteY796" fmla="*/ 0 h 12700"/>
              <a:gd name="connsiteX798" fmla="*/ 11823700 w 12191327"/>
              <a:gd name="connsiteY798" fmla="*/ 0 h 12700"/>
              <a:gd name="connsiteX799" fmla="*/ 11874500 w 12191327"/>
              <a:gd name="connsiteY799" fmla="*/ 0 h 12700"/>
              <a:gd name="connsiteX800" fmla="*/ 11874500 w 12191327"/>
              <a:gd name="connsiteY800" fmla="*/ 12700 h 12700"/>
              <a:gd name="connsiteX801" fmla="*/ 11823700 w 12191327"/>
              <a:gd name="connsiteY801" fmla="*/ 12700 h 12700"/>
              <a:gd name="connsiteX802" fmla="*/ 11823700 w 12191327"/>
              <a:gd name="connsiteY802" fmla="*/ 0 h 12700"/>
              <a:gd name="connsiteX804" fmla="*/ 11912600 w 12191327"/>
              <a:gd name="connsiteY804" fmla="*/ 0 h 12700"/>
              <a:gd name="connsiteX805" fmla="*/ 11963400 w 12191327"/>
              <a:gd name="connsiteY805" fmla="*/ 0 h 12700"/>
              <a:gd name="connsiteX806" fmla="*/ 11963400 w 12191327"/>
              <a:gd name="connsiteY806" fmla="*/ 12700 h 12700"/>
              <a:gd name="connsiteX807" fmla="*/ 11912600 w 12191327"/>
              <a:gd name="connsiteY807" fmla="*/ 12700 h 12700"/>
              <a:gd name="connsiteX808" fmla="*/ 11912600 w 12191327"/>
              <a:gd name="connsiteY808" fmla="*/ 0 h 12700"/>
              <a:gd name="connsiteX810" fmla="*/ 12001500 w 12191327"/>
              <a:gd name="connsiteY810" fmla="*/ 0 h 12700"/>
              <a:gd name="connsiteX811" fmla="*/ 12052300 w 12191327"/>
              <a:gd name="connsiteY811" fmla="*/ 0 h 12700"/>
              <a:gd name="connsiteX812" fmla="*/ 12052300 w 12191327"/>
              <a:gd name="connsiteY812" fmla="*/ 12700 h 12700"/>
              <a:gd name="connsiteX813" fmla="*/ 12001500 w 12191327"/>
              <a:gd name="connsiteY813" fmla="*/ 12700 h 12700"/>
              <a:gd name="connsiteX814" fmla="*/ 12001500 w 12191327"/>
              <a:gd name="connsiteY814" fmla="*/ 0 h 12700"/>
              <a:gd name="connsiteX816" fmla="*/ 12090400 w 12191327"/>
              <a:gd name="connsiteY816" fmla="*/ 0 h 12700"/>
              <a:gd name="connsiteX817" fmla="*/ 12141200 w 12191327"/>
              <a:gd name="connsiteY817" fmla="*/ 0 h 12700"/>
              <a:gd name="connsiteX818" fmla="*/ 12141200 w 12191327"/>
              <a:gd name="connsiteY818" fmla="*/ 12700 h 12700"/>
              <a:gd name="connsiteX819" fmla="*/ 12090400 w 12191327"/>
              <a:gd name="connsiteY819" fmla="*/ 12700 h 12700"/>
              <a:gd name="connsiteX820" fmla="*/ 12090400 w 12191327"/>
              <a:gd name="connsiteY820" fmla="*/ 0 h 12700"/>
              <a:gd name="connsiteX822" fmla="*/ 12179300 w 12191327"/>
              <a:gd name="connsiteY822" fmla="*/ 0 h 12700"/>
              <a:gd name="connsiteX823" fmla="*/ 12191327 w 12191327"/>
              <a:gd name="connsiteY823" fmla="*/ 0 h 12700"/>
              <a:gd name="connsiteX824" fmla="*/ 12191327 w 12191327"/>
              <a:gd name="connsiteY824" fmla="*/ 12700 h 12700"/>
              <a:gd name="connsiteX825" fmla="*/ 12179300 w 12191327"/>
              <a:gd name="connsiteY825" fmla="*/ 12700 h 12700"/>
              <a:gd name="connsiteX826" fmla="*/ 12179300 w 12191327"/>
              <a:gd name="connsiteY826" fmla="*/ 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1">
                <a:pos x="connsiteX141" y="connsiteY141"/>
              </a:cxn>
              <a:cxn ang="142">
                <a:pos x="connsiteX142" y="connsiteY142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7">
                <a:pos x="connsiteX147" y="connsiteY147"/>
              </a:cxn>
              <a:cxn ang="148">
                <a:pos x="connsiteX148" y="connsiteY148"/>
              </a:cxn>
              <a:cxn ang="150">
                <a:pos x="connsiteX150" y="connsiteY150"/>
              </a:cxn>
              <a:cxn ang="151">
                <a:pos x="connsiteX151" y="connsiteY151"/>
              </a:cxn>
              <a:cxn ang="152">
                <a:pos x="connsiteX152" y="connsiteY152"/>
              </a:cxn>
              <a:cxn ang="153">
                <a:pos x="connsiteX153" y="connsiteY153"/>
              </a:cxn>
              <a:cxn ang="154">
                <a:pos x="connsiteX154" y="connsiteY154"/>
              </a:cxn>
              <a:cxn ang="156">
                <a:pos x="connsiteX156" y="connsiteY156"/>
              </a:cxn>
              <a:cxn ang="157">
                <a:pos x="connsiteX157" y="connsiteY157"/>
              </a:cxn>
              <a:cxn ang="158">
                <a:pos x="connsiteX158" y="connsiteY158"/>
              </a:cxn>
              <a:cxn ang="159">
                <a:pos x="connsiteX159" y="connsiteY159"/>
              </a:cxn>
              <a:cxn ang="160">
                <a:pos x="connsiteX160" y="connsiteY160"/>
              </a:cxn>
              <a:cxn ang="162">
                <a:pos x="connsiteX162" y="connsiteY162"/>
              </a:cxn>
              <a:cxn ang="163">
                <a:pos x="connsiteX163" y="connsiteY163"/>
              </a:cxn>
              <a:cxn ang="164">
                <a:pos x="connsiteX164" y="connsiteY164"/>
              </a:cxn>
              <a:cxn ang="165">
                <a:pos x="connsiteX165" y="connsiteY165"/>
              </a:cxn>
              <a:cxn ang="166">
                <a:pos x="connsiteX166" y="connsiteY166"/>
              </a:cxn>
              <a:cxn ang="168">
                <a:pos x="connsiteX168" y="connsiteY168"/>
              </a:cxn>
              <a:cxn ang="169">
                <a:pos x="connsiteX169" y="connsiteY169"/>
              </a:cxn>
              <a:cxn ang="170">
                <a:pos x="connsiteX170" y="connsiteY170"/>
              </a:cxn>
              <a:cxn ang="171">
                <a:pos x="connsiteX171" y="connsiteY171"/>
              </a:cxn>
              <a:cxn ang="172">
                <a:pos x="connsiteX172" y="connsiteY172"/>
              </a:cxn>
              <a:cxn ang="174">
                <a:pos x="connsiteX174" y="connsiteY174"/>
              </a:cxn>
              <a:cxn ang="175">
                <a:pos x="connsiteX175" y="connsiteY175"/>
              </a:cxn>
              <a:cxn ang="176">
                <a:pos x="connsiteX176" y="connsiteY176"/>
              </a:cxn>
              <a:cxn ang="177">
                <a:pos x="connsiteX177" y="connsiteY177"/>
              </a:cxn>
              <a:cxn ang="178">
                <a:pos x="connsiteX178" y="connsiteY178"/>
              </a:cxn>
              <a:cxn ang="180">
                <a:pos x="connsiteX180" y="connsiteY180"/>
              </a:cxn>
              <a:cxn ang="181">
                <a:pos x="connsiteX181" y="connsiteY181"/>
              </a:cxn>
              <a:cxn ang="182">
                <a:pos x="connsiteX182" y="connsiteY182"/>
              </a:cxn>
              <a:cxn ang="183">
                <a:pos x="connsiteX183" y="connsiteY183"/>
              </a:cxn>
              <a:cxn ang="184">
                <a:pos x="connsiteX184" y="connsiteY184"/>
              </a:cxn>
              <a:cxn ang="186">
                <a:pos x="connsiteX186" y="connsiteY186"/>
              </a:cxn>
              <a:cxn ang="187">
                <a:pos x="connsiteX187" y="connsiteY187"/>
              </a:cxn>
              <a:cxn ang="188">
                <a:pos x="connsiteX188" y="connsiteY188"/>
              </a:cxn>
              <a:cxn ang="189">
                <a:pos x="connsiteX189" y="connsiteY189"/>
              </a:cxn>
              <a:cxn ang="190">
                <a:pos x="connsiteX190" y="connsiteY190"/>
              </a:cxn>
              <a:cxn ang="192">
                <a:pos x="connsiteX192" y="connsiteY192"/>
              </a:cxn>
              <a:cxn ang="193">
                <a:pos x="connsiteX193" y="connsiteY193"/>
              </a:cxn>
              <a:cxn ang="194">
                <a:pos x="connsiteX194" y="connsiteY194"/>
              </a:cxn>
              <a:cxn ang="195">
                <a:pos x="connsiteX195" y="connsiteY195"/>
              </a:cxn>
              <a:cxn ang="196">
                <a:pos x="connsiteX196" y="connsiteY196"/>
              </a:cxn>
              <a:cxn ang="198">
                <a:pos x="connsiteX198" y="connsiteY198"/>
              </a:cxn>
              <a:cxn ang="199">
                <a:pos x="connsiteX199" y="connsiteY199"/>
              </a:cxn>
              <a:cxn ang="200">
                <a:pos x="connsiteX200" y="connsiteY200"/>
              </a:cxn>
              <a:cxn ang="201">
                <a:pos x="connsiteX201" y="connsiteY201"/>
              </a:cxn>
              <a:cxn ang="202">
                <a:pos x="connsiteX202" y="connsiteY202"/>
              </a:cxn>
              <a:cxn ang="204">
                <a:pos x="connsiteX204" y="connsiteY204"/>
              </a:cxn>
              <a:cxn ang="205">
                <a:pos x="connsiteX205" y="connsiteY205"/>
              </a:cxn>
              <a:cxn ang="206">
                <a:pos x="connsiteX206" y="connsiteY206"/>
              </a:cxn>
              <a:cxn ang="207">
                <a:pos x="connsiteX207" y="connsiteY207"/>
              </a:cxn>
              <a:cxn ang="208">
                <a:pos x="connsiteX208" y="connsiteY208"/>
              </a:cxn>
              <a:cxn ang="210">
                <a:pos x="connsiteX210" y="connsiteY210"/>
              </a:cxn>
              <a:cxn ang="211">
                <a:pos x="connsiteX211" y="connsiteY211"/>
              </a:cxn>
              <a:cxn ang="212">
                <a:pos x="connsiteX212" y="connsiteY212"/>
              </a:cxn>
              <a:cxn ang="213">
                <a:pos x="connsiteX213" y="connsiteY213"/>
              </a:cxn>
              <a:cxn ang="214">
                <a:pos x="connsiteX214" y="connsiteY214"/>
              </a:cxn>
              <a:cxn ang="216">
                <a:pos x="connsiteX216" y="connsiteY216"/>
              </a:cxn>
              <a:cxn ang="217">
                <a:pos x="connsiteX217" y="connsiteY217"/>
              </a:cxn>
              <a:cxn ang="218">
                <a:pos x="connsiteX218" y="connsiteY218"/>
              </a:cxn>
              <a:cxn ang="219">
                <a:pos x="connsiteX219" y="connsiteY219"/>
              </a:cxn>
              <a:cxn ang="220">
                <a:pos x="connsiteX220" y="connsiteY220"/>
              </a:cxn>
              <a:cxn ang="222">
                <a:pos x="connsiteX222" y="connsiteY222"/>
              </a:cxn>
              <a:cxn ang="223">
                <a:pos x="connsiteX223" y="connsiteY223"/>
              </a:cxn>
              <a:cxn ang="224">
                <a:pos x="connsiteX224" y="connsiteY224"/>
              </a:cxn>
              <a:cxn ang="225">
                <a:pos x="connsiteX225" y="connsiteY225"/>
              </a:cxn>
              <a:cxn ang="226">
                <a:pos x="connsiteX226" y="connsiteY226"/>
              </a:cxn>
              <a:cxn ang="228">
                <a:pos x="connsiteX228" y="connsiteY228"/>
              </a:cxn>
              <a:cxn ang="229">
                <a:pos x="connsiteX229" y="connsiteY229"/>
              </a:cxn>
              <a:cxn ang="230">
                <a:pos x="connsiteX230" y="connsiteY230"/>
              </a:cxn>
              <a:cxn ang="231">
                <a:pos x="connsiteX231" y="connsiteY231"/>
              </a:cxn>
              <a:cxn ang="232">
                <a:pos x="connsiteX232" y="connsiteY232"/>
              </a:cxn>
              <a:cxn ang="234">
                <a:pos x="connsiteX234" y="connsiteY234"/>
              </a:cxn>
              <a:cxn ang="235">
                <a:pos x="connsiteX235" y="connsiteY235"/>
              </a:cxn>
              <a:cxn ang="236">
                <a:pos x="connsiteX236" y="connsiteY236"/>
              </a:cxn>
              <a:cxn ang="237">
                <a:pos x="connsiteX237" y="connsiteY237"/>
              </a:cxn>
              <a:cxn ang="238">
                <a:pos x="connsiteX238" y="connsiteY238"/>
              </a:cxn>
              <a:cxn ang="240">
                <a:pos x="connsiteX240" y="connsiteY240"/>
              </a:cxn>
              <a:cxn ang="241">
                <a:pos x="connsiteX241" y="connsiteY241"/>
              </a:cxn>
              <a:cxn ang="242">
                <a:pos x="connsiteX242" y="connsiteY242"/>
              </a:cxn>
              <a:cxn ang="243">
                <a:pos x="connsiteX243" y="connsiteY243"/>
              </a:cxn>
              <a:cxn ang="244">
                <a:pos x="connsiteX244" y="connsiteY244"/>
              </a:cxn>
              <a:cxn ang="246">
                <a:pos x="connsiteX246" y="connsiteY246"/>
              </a:cxn>
              <a:cxn ang="247">
                <a:pos x="connsiteX247" y="connsiteY247"/>
              </a:cxn>
              <a:cxn ang="248">
                <a:pos x="connsiteX248" y="connsiteY248"/>
              </a:cxn>
              <a:cxn ang="249">
                <a:pos x="connsiteX249" y="connsiteY249"/>
              </a:cxn>
              <a:cxn ang="250">
                <a:pos x="connsiteX250" y="connsiteY250"/>
              </a:cxn>
              <a:cxn ang="252">
                <a:pos x="connsiteX252" y="connsiteY252"/>
              </a:cxn>
              <a:cxn ang="253">
                <a:pos x="connsiteX253" y="connsiteY253"/>
              </a:cxn>
              <a:cxn ang="254">
                <a:pos x="connsiteX254" y="connsiteY254"/>
              </a:cxn>
              <a:cxn ang="255">
                <a:pos x="connsiteX255" y="connsiteY255"/>
              </a:cxn>
              <a:cxn ang="256">
                <a:pos x="connsiteX256" y="connsiteY256"/>
              </a:cxn>
              <a:cxn ang="258">
                <a:pos x="connsiteX258" y="connsiteY258"/>
              </a:cxn>
              <a:cxn ang="259">
                <a:pos x="connsiteX259" y="connsiteY259"/>
              </a:cxn>
              <a:cxn ang="260">
                <a:pos x="connsiteX260" y="connsiteY260"/>
              </a:cxn>
              <a:cxn ang="261">
                <a:pos x="connsiteX261" y="connsiteY261"/>
              </a:cxn>
              <a:cxn ang="262">
                <a:pos x="connsiteX262" y="connsiteY262"/>
              </a:cxn>
              <a:cxn ang="264">
                <a:pos x="connsiteX264" y="connsiteY264"/>
              </a:cxn>
              <a:cxn ang="265">
                <a:pos x="connsiteX265" y="connsiteY265"/>
              </a:cxn>
              <a:cxn ang="266">
                <a:pos x="connsiteX266" y="connsiteY266"/>
              </a:cxn>
              <a:cxn ang="267">
                <a:pos x="connsiteX267" y="connsiteY267"/>
              </a:cxn>
              <a:cxn ang="268">
                <a:pos x="connsiteX268" y="connsiteY268"/>
              </a:cxn>
              <a:cxn ang="270">
                <a:pos x="connsiteX270" y="connsiteY270"/>
              </a:cxn>
              <a:cxn ang="271">
                <a:pos x="connsiteX271" y="connsiteY271"/>
              </a:cxn>
              <a:cxn ang="272">
                <a:pos x="connsiteX272" y="connsiteY272"/>
              </a:cxn>
              <a:cxn ang="273">
                <a:pos x="connsiteX273" y="connsiteY273"/>
              </a:cxn>
              <a:cxn ang="274">
                <a:pos x="connsiteX274" y="connsiteY274"/>
              </a:cxn>
              <a:cxn ang="276">
                <a:pos x="connsiteX276" y="connsiteY276"/>
              </a:cxn>
              <a:cxn ang="277">
                <a:pos x="connsiteX277" y="connsiteY277"/>
              </a:cxn>
              <a:cxn ang="278">
                <a:pos x="connsiteX278" y="connsiteY278"/>
              </a:cxn>
              <a:cxn ang="279">
                <a:pos x="connsiteX279" y="connsiteY279"/>
              </a:cxn>
              <a:cxn ang="280">
                <a:pos x="connsiteX280" y="connsiteY280"/>
              </a:cxn>
              <a:cxn ang="282">
                <a:pos x="connsiteX282" y="connsiteY282"/>
              </a:cxn>
              <a:cxn ang="283">
                <a:pos x="connsiteX283" y="connsiteY283"/>
              </a:cxn>
              <a:cxn ang="284">
                <a:pos x="connsiteX284" y="connsiteY284"/>
              </a:cxn>
              <a:cxn ang="285">
                <a:pos x="connsiteX285" y="connsiteY285"/>
              </a:cxn>
              <a:cxn ang="286">
                <a:pos x="connsiteX286" y="connsiteY286"/>
              </a:cxn>
              <a:cxn ang="288">
                <a:pos x="connsiteX288" y="connsiteY288"/>
              </a:cxn>
              <a:cxn ang="289">
                <a:pos x="connsiteX289" y="connsiteY289"/>
              </a:cxn>
              <a:cxn ang="290">
                <a:pos x="connsiteX290" y="connsiteY290"/>
              </a:cxn>
              <a:cxn ang="291">
                <a:pos x="connsiteX291" y="connsiteY291"/>
              </a:cxn>
              <a:cxn ang="292">
                <a:pos x="connsiteX292" y="connsiteY292"/>
              </a:cxn>
              <a:cxn ang="294">
                <a:pos x="connsiteX294" y="connsiteY294"/>
              </a:cxn>
              <a:cxn ang="295">
                <a:pos x="connsiteX295" y="connsiteY295"/>
              </a:cxn>
              <a:cxn ang="296">
                <a:pos x="connsiteX296" y="connsiteY296"/>
              </a:cxn>
              <a:cxn ang="297">
                <a:pos x="connsiteX297" y="connsiteY297"/>
              </a:cxn>
              <a:cxn ang="298">
                <a:pos x="connsiteX298" y="connsiteY298"/>
              </a:cxn>
              <a:cxn ang="300">
                <a:pos x="connsiteX300" y="connsiteY300"/>
              </a:cxn>
              <a:cxn ang="301">
                <a:pos x="connsiteX301" y="connsiteY301"/>
              </a:cxn>
              <a:cxn ang="302">
                <a:pos x="connsiteX302" y="connsiteY302"/>
              </a:cxn>
              <a:cxn ang="303">
                <a:pos x="connsiteX303" y="connsiteY303"/>
              </a:cxn>
              <a:cxn ang="304">
                <a:pos x="connsiteX304" y="connsiteY304"/>
              </a:cxn>
              <a:cxn ang="306">
                <a:pos x="connsiteX306" y="connsiteY306"/>
              </a:cxn>
              <a:cxn ang="307">
                <a:pos x="connsiteX307" y="connsiteY307"/>
              </a:cxn>
              <a:cxn ang="308">
                <a:pos x="connsiteX308" y="connsiteY308"/>
              </a:cxn>
              <a:cxn ang="309">
                <a:pos x="connsiteX309" y="connsiteY309"/>
              </a:cxn>
              <a:cxn ang="310">
                <a:pos x="connsiteX310" y="connsiteY310"/>
              </a:cxn>
              <a:cxn ang="312">
                <a:pos x="connsiteX312" y="connsiteY312"/>
              </a:cxn>
              <a:cxn ang="313">
                <a:pos x="connsiteX313" y="connsiteY313"/>
              </a:cxn>
              <a:cxn ang="314">
                <a:pos x="connsiteX314" y="connsiteY314"/>
              </a:cxn>
              <a:cxn ang="315">
                <a:pos x="connsiteX315" y="connsiteY315"/>
              </a:cxn>
              <a:cxn ang="316">
                <a:pos x="connsiteX316" y="connsiteY316"/>
              </a:cxn>
              <a:cxn ang="318">
                <a:pos x="connsiteX318" y="connsiteY318"/>
              </a:cxn>
              <a:cxn ang="319">
                <a:pos x="connsiteX319" y="connsiteY319"/>
              </a:cxn>
              <a:cxn ang="320">
                <a:pos x="connsiteX320" y="connsiteY320"/>
              </a:cxn>
              <a:cxn ang="321">
                <a:pos x="connsiteX321" y="connsiteY321"/>
              </a:cxn>
              <a:cxn ang="322">
                <a:pos x="connsiteX322" y="connsiteY322"/>
              </a:cxn>
              <a:cxn ang="324">
                <a:pos x="connsiteX324" y="connsiteY324"/>
              </a:cxn>
              <a:cxn ang="325">
                <a:pos x="connsiteX325" y="connsiteY325"/>
              </a:cxn>
              <a:cxn ang="326">
                <a:pos x="connsiteX326" y="connsiteY326"/>
              </a:cxn>
              <a:cxn ang="327">
                <a:pos x="connsiteX327" y="connsiteY327"/>
              </a:cxn>
              <a:cxn ang="328">
                <a:pos x="connsiteX328" y="connsiteY328"/>
              </a:cxn>
              <a:cxn ang="330">
                <a:pos x="connsiteX330" y="connsiteY330"/>
              </a:cxn>
              <a:cxn ang="331">
                <a:pos x="connsiteX331" y="connsiteY331"/>
              </a:cxn>
              <a:cxn ang="332">
                <a:pos x="connsiteX332" y="connsiteY332"/>
              </a:cxn>
              <a:cxn ang="333">
                <a:pos x="connsiteX333" y="connsiteY333"/>
              </a:cxn>
              <a:cxn ang="334">
                <a:pos x="connsiteX334" y="connsiteY334"/>
              </a:cxn>
              <a:cxn ang="336">
                <a:pos x="connsiteX336" y="connsiteY336"/>
              </a:cxn>
              <a:cxn ang="337">
                <a:pos x="connsiteX337" y="connsiteY337"/>
              </a:cxn>
              <a:cxn ang="338">
                <a:pos x="connsiteX338" y="connsiteY338"/>
              </a:cxn>
              <a:cxn ang="339">
                <a:pos x="connsiteX339" y="connsiteY339"/>
              </a:cxn>
              <a:cxn ang="340">
                <a:pos x="connsiteX340" y="connsiteY340"/>
              </a:cxn>
              <a:cxn ang="342">
                <a:pos x="connsiteX342" y="connsiteY342"/>
              </a:cxn>
              <a:cxn ang="343">
                <a:pos x="connsiteX343" y="connsiteY343"/>
              </a:cxn>
              <a:cxn ang="344">
                <a:pos x="connsiteX344" y="connsiteY344"/>
              </a:cxn>
              <a:cxn ang="345">
                <a:pos x="connsiteX345" y="connsiteY345"/>
              </a:cxn>
              <a:cxn ang="346">
                <a:pos x="connsiteX346" y="connsiteY346"/>
              </a:cxn>
              <a:cxn ang="348">
                <a:pos x="connsiteX348" y="connsiteY348"/>
              </a:cxn>
              <a:cxn ang="349">
                <a:pos x="connsiteX349" y="connsiteY349"/>
              </a:cxn>
              <a:cxn ang="350">
                <a:pos x="connsiteX350" y="connsiteY350"/>
              </a:cxn>
              <a:cxn ang="351">
                <a:pos x="connsiteX351" y="connsiteY351"/>
              </a:cxn>
              <a:cxn ang="352">
                <a:pos x="connsiteX352" y="connsiteY352"/>
              </a:cxn>
              <a:cxn ang="354">
                <a:pos x="connsiteX354" y="connsiteY354"/>
              </a:cxn>
              <a:cxn ang="355">
                <a:pos x="connsiteX355" y="connsiteY355"/>
              </a:cxn>
              <a:cxn ang="356">
                <a:pos x="connsiteX356" y="connsiteY356"/>
              </a:cxn>
              <a:cxn ang="357">
                <a:pos x="connsiteX357" y="connsiteY357"/>
              </a:cxn>
              <a:cxn ang="358">
                <a:pos x="connsiteX358" y="connsiteY358"/>
              </a:cxn>
              <a:cxn ang="360">
                <a:pos x="connsiteX360" y="connsiteY360"/>
              </a:cxn>
              <a:cxn ang="361">
                <a:pos x="connsiteX361" y="connsiteY361"/>
              </a:cxn>
              <a:cxn ang="362">
                <a:pos x="connsiteX362" y="connsiteY362"/>
              </a:cxn>
              <a:cxn ang="363">
                <a:pos x="connsiteX363" y="connsiteY363"/>
              </a:cxn>
              <a:cxn ang="364">
                <a:pos x="connsiteX364" y="connsiteY364"/>
              </a:cxn>
              <a:cxn ang="366">
                <a:pos x="connsiteX366" y="connsiteY366"/>
              </a:cxn>
              <a:cxn ang="367">
                <a:pos x="connsiteX367" y="connsiteY367"/>
              </a:cxn>
              <a:cxn ang="368">
                <a:pos x="connsiteX368" y="connsiteY368"/>
              </a:cxn>
              <a:cxn ang="369">
                <a:pos x="connsiteX369" y="connsiteY369"/>
              </a:cxn>
              <a:cxn ang="370">
                <a:pos x="connsiteX370" y="connsiteY370"/>
              </a:cxn>
              <a:cxn ang="372">
                <a:pos x="connsiteX372" y="connsiteY372"/>
              </a:cxn>
              <a:cxn ang="373">
                <a:pos x="connsiteX373" y="connsiteY373"/>
              </a:cxn>
              <a:cxn ang="374">
                <a:pos x="connsiteX374" y="connsiteY374"/>
              </a:cxn>
              <a:cxn ang="375">
                <a:pos x="connsiteX375" y="connsiteY375"/>
              </a:cxn>
              <a:cxn ang="376">
                <a:pos x="connsiteX376" y="connsiteY376"/>
              </a:cxn>
              <a:cxn ang="378">
                <a:pos x="connsiteX378" y="connsiteY378"/>
              </a:cxn>
              <a:cxn ang="379">
                <a:pos x="connsiteX379" y="connsiteY379"/>
              </a:cxn>
              <a:cxn ang="380">
                <a:pos x="connsiteX380" y="connsiteY380"/>
              </a:cxn>
              <a:cxn ang="381">
                <a:pos x="connsiteX381" y="connsiteY381"/>
              </a:cxn>
              <a:cxn ang="382">
                <a:pos x="connsiteX382" y="connsiteY382"/>
              </a:cxn>
              <a:cxn ang="384">
                <a:pos x="connsiteX384" y="connsiteY384"/>
              </a:cxn>
              <a:cxn ang="385">
                <a:pos x="connsiteX385" y="connsiteY385"/>
              </a:cxn>
              <a:cxn ang="386">
                <a:pos x="connsiteX386" y="connsiteY386"/>
              </a:cxn>
              <a:cxn ang="387">
                <a:pos x="connsiteX387" y="connsiteY387"/>
              </a:cxn>
              <a:cxn ang="388">
                <a:pos x="connsiteX388" y="connsiteY388"/>
              </a:cxn>
              <a:cxn ang="390">
                <a:pos x="connsiteX390" y="connsiteY390"/>
              </a:cxn>
              <a:cxn ang="391">
                <a:pos x="connsiteX391" y="connsiteY391"/>
              </a:cxn>
              <a:cxn ang="392">
                <a:pos x="connsiteX392" y="connsiteY392"/>
              </a:cxn>
              <a:cxn ang="393">
                <a:pos x="connsiteX393" y="connsiteY393"/>
              </a:cxn>
              <a:cxn ang="394">
                <a:pos x="connsiteX394" y="connsiteY394"/>
              </a:cxn>
              <a:cxn ang="396">
                <a:pos x="connsiteX396" y="connsiteY396"/>
              </a:cxn>
              <a:cxn ang="397">
                <a:pos x="connsiteX397" y="connsiteY397"/>
              </a:cxn>
              <a:cxn ang="398">
                <a:pos x="connsiteX398" y="connsiteY398"/>
              </a:cxn>
              <a:cxn ang="399">
                <a:pos x="connsiteX399" y="connsiteY399"/>
              </a:cxn>
              <a:cxn ang="400">
                <a:pos x="connsiteX400" y="connsiteY400"/>
              </a:cxn>
              <a:cxn ang="402">
                <a:pos x="connsiteX402" y="connsiteY402"/>
              </a:cxn>
              <a:cxn ang="403">
                <a:pos x="connsiteX403" y="connsiteY403"/>
              </a:cxn>
              <a:cxn ang="404">
                <a:pos x="connsiteX404" y="connsiteY404"/>
              </a:cxn>
              <a:cxn ang="405">
                <a:pos x="connsiteX405" y="connsiteY405"/>
              </a:cxn>
              <a:cxn ang="406">
                <a:pos x="connsiteX406" y="connsiteY406"/>
              </a:cxn>
              <a:cxn ang="408">
                <a:pos x="connsiteX408" y="connsiteY408"/>
              </a:cxn>
              <a:cxn ang="409">
                <a:pos x="connsiteX409" y="connsiteY409"/>
              </a:cxn>
              <a:cxn ang="410">
                <a:pos x="connsiteX410" y="connsiteY410"/>
              </a:cxn>
              <a:cxn ang="411">
                <a:pos x="connsiteX411" y="connsiteY411"/>
              </a:cxn>
              <a:cxn ang="412">
                <a:pos x="connsiteX412" y="connsiteY412"/>
              </a:cxn>
              <a:cxn ang="414">
                <a:pos x="connsiteX414" y="connsiteY414"/>
              </a:cxn>
              <a:cxn ang="415">
                <a:pos x="connsiteX415" y="connsiteY415"/>
              </a:cxn>
              <a:cxn ang="416">
                <a:pos x="connsiteX416" y="connsiteY416"/>
              </a:cxn>
              <a:cxn ang="417">
                <a:pos x="connsiteX417" y="connsiteY417"/>
              </a:cxn>
              <a:cxn ang="418">
                <a:pos x="connsiteX418" y="connsiteY418"/>
              </a:cxn>
              <a:cxn ang="420">
                <a:pos x="connsiteX420" y="connsiteY420"/>
              </a:cxn>
              <a:cxn ang="421">
                <a:pos x="connsiteX421" y="connsiteY421"/>
              </a:cxn>
              <a:cxn ang="422">
                <a:pos x="connsiteX422" y="connsiteY422"/>
              </a:cxn>
              <a:cxn ang="423">
                <a:pos x="connsiteX423" y="connsiteY423"/>
              </a:cxn>
              <a:cxn ang="424">
                <a:pos x="connsiteX424" y="connsiteY424"/>
              </a:cxn>
              <a:cxn ang="426">
                <a:pos x="connsiteX426" y="connsiteY426"/>
              </a:cxn>
              <a:cxn ang="427">
                <a:pos x="connsiteX427" y="connsiteY427"/>
              </a:cxn>
              <a:cxn ang="428">
                <a:pos x="connsiteX428" y="connsiteY428"/>
              </a:cxn>
              <a:cxn ang="429">
                <a:pos x="connsiteX429" y="connsiteY429"/>
              </a:cxn>
              <a:cxn ang="430">
                <a:pos x="connsiteX430" y="connsiteY430"/>
              </a:cxn>
              <a:cxn ang="432">
                <a:pos x="connsiteX432" y="connsiteY432"/>
              </a:cxn>
              <a:cxn ang="433">
                <a:pos x="connsiteX433" y="connsiteY433"/>
              </a:cxn>
              <a:cxn ang="434">
                <a:pos x="connsiteX434" y="connsiteY434"/>
              </a:cxn>
              <a:cxn ang="435">
                <a:pos x="connsiteX435" y="connsiteY435"/>
              </a:cxn>
              <a:cxn ang="436">
                <a:pos x="connsiteX436" y="connsiteY436"/>
              </a:cxn>
              <a:cxn ang="438">
                <a:pos x="connsiteX438" y="connsiteY438"/>
              </a:cxn>
              <a:cxn ang="439">
                <a:pos x="connsiteX439" y="connsiteY439"/>
              </a:cxn>
              <a:cxn ang="440">
                <a:pos x="connsiteX440" y="connsiteY440"/>
              </a:cxn>
              <a:cxn ang="441">
                <a:pos x="connsiteX441" y="connsiteY441"/>
              </a:cxn>
              <a:cxn ang="442">
                <a:pos x="connsiteX442" y="connsiteY442"/>
              </a:cxn>
              <a:cxn ang="444">
                <a:pos x="connsiteX444" y="connsiteY444"/>
              </a:cxn>
              <a:cxn ang="445">
                <a:pos x="connsiteX445" y="connsiteY445"/>
              </a:cxn>
              <a:cxn ang="446">
                <a:pos x="connsiteX446" y="connsiteY446"/>
              </a:cxn>
              <a:cxn ang="447">
                <a:pos x="connsiteX447" y="connsiteY447"/>
              </a:cxn>
              <a:cxn ang="448">
                <a:pos x="connsiteX448" y="connsiteY448"/>
              </a:cxn>
              <a:cxn ang="450">
                <a:pos x="connsiteX450" y="connsiteY450"/>
              </a:cxn>
              <a:cxn ang="451">
                <a:pos x="connsiteX451" y="connsiteY451"/>
              </a:cxn>
              <a:cxn ang="452">
                <a:pos x="connsiteX452" y="connsiteY452"/>
              </a:cxn>
              <a:cxn ang="453">
                <a:pos x="connsiteX453" y="connsiteY453"/>
              </a:cxn>
              <a:cxn ang="454">
                <a:pos x="connsiteX454" y="connsiteY454"/>
              </a:cxn>
              <a:cxn ang="456">
                <a:pos x="connsiteX456" y="connsiteY456"/>
              </a:cxn>
              <a:cxn ang="457">
                <a:pos x="connsiteX457" y="connsiteY457"/>
              </a:cxn>
              <a:cxn ang="458">
                <a:pos x="connsiteX458" y="connsiteY458"/>
              </a:cxn>
              <a:cxn ang="459">
                <a:pos x="connsiteX459" y="connsiteY459"/>
              </a:cxn>
              <a:cxn ang="460">
                <a:pos x="connsiteX460" y="connsiteY460"/>
              </a:cxn>
              <a:cxn ang="462">
                <a:pos x="connsiteX462" y="connsiteY462"/>
              </a:cxn>
              <a:cxn ang="463">
                <a:pos x="connsiteX463" y="connsiteY463"/>
              </a:cxn>
              <a:cxn ang="464">
                <a:pos x="connsiteX464" y="connsiteY464"/>
              </a:cxn>
              <a:cxn ang="465">
                <a:pos x="connsiteX465" y="connsiteY465"/>
              </a:cxn>
              <a:cxn ang="466">
                <a:pos x="connsiteX466" y="connsiteY466"/>
              </a:cxn>
              <a:cxn ang="468">
                <a:pos x="connsiteX468" y="connsiteY468"/>
              </a:cxn>
              <a:cxn ang="469">
                <a:pos x="connsiteX469" y="connsiteY469"/>
              </a:cxn>
              <a:cxn ang="470">
                <a:pos x="connsiteX470" y="connsiteY470"/>
              </a:cxn>
              <a:cxn ang="471">
                <a:pos x="connsiteX471" y="connsiteY471"/>
              </a:cxn>
              <a:cxn ang="472">
                <a:pos x="connsiteX472" y="connsiteY472"/>
              </a:cxn>
              <a:cxn ang="474">
                <a:pos x="connsiteX474" y="connsiteY474"/>
              </a:cxn>
              <a:cxn ang="475">
                <a:pos x="connsiteX475" y="connsiteY475"/>
              </a:cxn>
              <a:cxn ang="476">
                <a:pos x="connsiteX476" y="connsiteY476"/>
              </a:cxn>
              <a:cxn ang="477">
                <a:pos x="connsiteX477" y="connsiteY477"/>
              </a:cxn>
              <a:cxn ang="478">
                <a:pos x="connsiteX478" y="connsiteY478"/>
              </a:cxn>
              <a:cxn ang="480">
                <a:pos x="connsiteX480" y="connsiteY480"/>
              </a:cxn>
              <a:cxn ang="481">
                <a:pos x="connsiteX481" y="connsiteY481"/>
              </a:cxn>
              <a:cxn ang="482">
                <a:pos x="connsiteX482" y="connsiteY482"/>
              </a:cxn>
              <a:cxn ang="483">
                <a:pos x="connsiteX483" y="connsiteY483"/>
              </a:cxn>
              <a:cxn ang="484">
                <a:pos x="connsiteX484" y="connsiteY484"/>
              </a:cxn>
              <a:cxn ang="486">
                <a:pos x="connsiteX486" y="connsiteY486"/>
              </a:cxn>
              <a:cxn ang="487">
                <a:pos x="connsiteX487" y="connsiteY487"/>
              </a:cxn>
              <a:cxn ang="488">
                <a:pos x="connsiteX488" y="connsiteY488"/>
              </a:cxn>
              <a:cxn ang="489">
                <a:pos x="connsiteX489" y="connsiteY489"/>
              </a:cxn>
              <a:cxn ang="490">
                <a:pos x="connsiteX490" y="connsiteY490"/>
              </a:cxn>
              <a:cxn ang="492">
                <a:pos x="connsiteX492" y="connsiteY492"/>
              </a:cxn>
              <a:cxn ang="493">
                <a:pos x="connsiteX493" y="connsiteY493"/>
              </a:cxn>
              <a:cxn ang="494">
                <a:pos x="connsiteX494" y="connsiteY494"/>
              </a:cxn>
              <a:cxn ang="495">
                <a:pos x="connsiteX495" y="connsiteY495"/>
              </a:cxn>
              <a:cxn ang="496">
                <a:pos x="connsiteX496" y="connsiteY496"/>
              </a:cxn>
              <a:cxn ang="498">
                <a:pos x="connsiteX498" y="connsiteY498"/>
              </a:cxn>
              <a:cxn ang="499">
                <a:pos x="connsiteX499" y="connsiteY499"/>
              </a:cxn>
              <a:cxn ang="500">
                <a:pos x="connsiteX500" y="connsiteY500"/>
              </a:cxn>
              <a:cxn ang="501">
                <a:pos x="connsiteX501" y="connsiteY501"/>
              </a:cxn>
              <a:cxn ang="502">
                <a:pos x="connsiteX502" y="connsiteY502"/>
              </a:cxn>
              <a:cxn ang="504">
                <a:pos x="connsiteX504" y="connsiteY504"/>
              </a:cxn>
              <a:cxn ang="505">
                <a:pos x="connsiteX505" y="connsiteY505"/>
              </a:cxn>
              <a:cxn ang="506">
                <a:pos x="connsiteX506" y="connsiteY506"/>
              </a:cxn>
              <a:cxn ang="507">
                <a:pos x="connsiteX507" y="connsiteY507"/>
              </a:cxn>
              <a:cxn ang="508">
                <a:pos x="connsiteX508" y="connsiteY508"/>
              </a:cxn>
              <a:cxn ang="510">
                <a:pos x="connsiteX510" y="connsiteY510"/>
              </a:cxn>
              <a:cxn ang="511">
                <a:pos x="connsiteX511" y="connsiteY511"/>
              </a:cxn>
              <a:cxn ang="512">
                <a:pos x="connsiteX512" y="connsiteY512"/>
              </a:cxn>
              <a:cxn ang="513">
                <a:pos x="connsiteX513" y="connsiteY513"/>
              </a:cxn>
              <a:cxn ang="514">
                <a:pos x="connsiteX514" y="connsiteY514"/>
              </a:cxn>
              <a:cxn ang="516">
                <a:pos x="connsiteX516" y="connsiteY516"/>
              </a:cxn>
              <a:cxn ang="517">
                <a:pos x="connsiteX517" y="connsiteY517"/>
              </a:cxn>
              <a:cxn ang="518">
                <a:pos x="connsiteX518" y="connsiteY518"/>
              </a:cxn>
              <a:cxn ang="519">
                <a:pos x="connsiteX519" y="connsiteY519"/>
              </a:cxn>
              <a:cxn ang="520">
                <a:pos x="connsiteX520" y="connsiteY520"/>
              </a:cxn>
              <a:cxn ang="522">
                <a:pos x="connsiteX522" y="connsiteY522"/>
              </a:cxn>
              <a:cxn ang="523">
                <a:pos x="connsiteX523" y="connsiteY523"/>
              </a:cxn>
              <a:cxn ang="524">
                <a:pos x="connsiteX524" y="connsiteY524"/>
              </a:cxn>
              <a:cxn ang="525">
                <a:pos x="connsiteX525" y="connsiteY525"/>
              </a:cxn>
              <a:cxn ang="526">
                <a:pos x="connsiteX526" y="connsiteY526"/>
              </a:cxn>
              <a:cxn ang="528">
                <a:pos x="connsiteX528" y="connsiteY528"/>
              </a:cxn>
              <a:cxn ang="529">
                <a:pos x="connsiteX529" y="connsiteY529"/>
              </a:cxn>
              <a:cxn ang="530">
                <a:pos x="connsiteX530" y="connsiteY530"/>
              </a:cxn>
              <a:cxn ang="531">
                <a:pos x="connsiteX531" y="connsiteY531"/>
              </a:cxn>
              <a:cxn ang="532">
                <a:pos x="connsiteX532" y="connsiteY532"/>
              </a:cxn>
              <a:cxn ang="534">
                <a:pos x="connsiteX534" y="connsiteY534"/>
              </a:cxn>
              <a:cxn ang="535">
                <a:pos x="connsiteX535" y="connsiteY535"/>
              </a:cxn>
              <a:cxn ang="536">
                <a:pos x="connsiteX536" y="connsiteY536"/>
              </a:cxn>
              <a:cxn ang="537">
                <a:pos x="connsiteX537" y="connsiteY537"/>
              </a:cxn>
              <a:cxn ang="538">
                <a:pos x="connsiteX538" y="connsiteY538"/>
              </a:cxn>
              <a:cxn ang="540">
                <a:pos x="connsiteX540" y="connsiteY540"/>
              </a:cxn>
              <a:cxn ang="541">
                <a:pos x="connsiteX541" y="connsiteY541"/>
              </a:cxn>
              <a:cxn ang="542">
                <a:pos x="connsiteX542" y="connsiteY542"/>
              </a:cxn>
              <a:cxn ang="543">
                <a:pos x="connsiteX543" y="connsiteY543"/>
              </a:cxn>
              <a:cxn ang="544">
                <a:pos x="connsiteX544" y="connsiteY544"/>
              </a:cxn>
              <a:cxn ang="546">
                <a:pos x="connsiteX546" y="connsiteY546"/>
              </a:cxn>
              <a:cxn ang="547">
                <a:pos x="connsiteX547" y="connsiteY547"/>
              </a:cxn>
              <a:cxn ang="548">
                <a:pos x="connsiteX548" y="connsiteY548"/>
              </a:cxn>
              <a:cxn ang="549">
                <a:pos x="connsiteX549" y="connsiteY549"/>
              </a:cxn>
              <a:cxn ang="550">
                <a:pos x="connsiteX550" y="connsiteY550"/>
              </a:cxn>
              <a:cxn ang="552">
                <a:pos x="connsiteX552" y="connsiteY552"/>
              </a:cxn>
              <a:cxn ang="553">
                <a:pos x="connsiteX553" y="connsiteY553"/>
              </a:cxn>
              <a:cxn ang="554">
                <a:pos x="connsiteX554" y="connsiteY554"/>
              </a:cxn>
              <a:cxn ang="555">
                <a:pos x="connsiteX555" y="connsiteY555"/>
              </a:cxn>
              <a:cxn ang="556">
                <a:pos x="connsiteX556" y="connsiteY556"/>
              </a:cxn>
              <a:cxn ang="558">
                <a:pos x="connsiteX558" y="connsiteY558"/>
              </a:cxn>
              <a:cxn ang="559">
                <a:pos x="connsiteX559" y="connsiteY559"/>
              </a:cxn>
              <a:cxn ang="560">
                <a:pos x="connsiteX560" y="connsiteY560"/>
              </a:cxn>
              <a:cxn ang="561">
                <a:pos x="connsiteX561" y="connsiteY561"/>
              </a:cxn>
              <a:cxn ang="562">
                <a:pos x="connsiteX562" y="connsiteY562"/>
              </a:cxn>
              <a:cxn ang="564">
                <a:pos x="connsiteX564" y="connsiteY564"/>
              </a:cxn>
              <a:cxn ang="565">
                <a:pos x="connsiteX565" y="connsiteY565"/>
              </a:cxn>
              <a:cxn ang="566">
                <a:pos x="connsiteX566" y="connsiteY566"/>
              </a:cxn>
              <a:cxn ang="567">
                <a:pos x="connsiteX567" y="connsiteY567"/>
              </a:cxn>
              <a:cxn ang="568">
                <a:pos x="connsiteX568" y="connsiteY568"/>
              </a:cxn>
              <a:cxn ang="570">
                <a:pos x="connsiteX570" y="connsiteY570"/>
              </a:cxn>
              <a:cxn ang="571">
                <a:pos x="connsiteX571" y="connsiteY571"/>
              </a:cxn>
              <a:cxn ang="572">
                <a:pos x="connsiteX572" y="connsiteY572"/>
              </a:cxn>
              <a:cxn ang="573">
                <a:pos x="connsiteX573" y="connsiteY573"/>
              </a:cxn>
              <a:cxn ang="574">
                <a:pos x="connsiteX574" y="connsiteY574"/>
              </a:cxn>
              <a:cxn ang="576">
                <a:pos x="connsiteX576" y="connsiteY576"/>
              </a:cxn>
              <a:cxn ang="577">
                <a:pos x="connsiteX577" y="connsiteY577"/>
              </a:cxn>
              <a:cxn ang="578">
                <a:pos x="connsiteX578" y="connsiteY578"/>
              </a:cxn>
              <a:cxn ang="579">
                <a:pos x="connsiteX579" y="connsiteY579"/>
              </a:cxn>
              <a:cxn ang="580">
                <a:pos x="connsiteX580" y="connsiteY580"/>
              </a:cxn>
              <a:cxn ang="582">
                <a:pos x="connsiteX582" y="connsiteY582"/>
              </a:cxn>
              <a:cxn ang="583">
                <a:pos x="connsiteX583" y="connsiteY583"/>
              </a:cxn>
              <a:cxn ang="584">
                <a:pos x="connsiteX584" y="connsiteY584"/>
              </a:cxn>
              <a:cxn ang="585">
                <a:pos x="connsiteX585" y="connsiteY585"/>
              </a:cxn>
              <a:cxn ang="586">
                <a:pos x="connsiteX586" y="connsiteY586"/>
              </a:cxn>
              <a:cxn ang="588">
                <a:pos x="connsiteX588" y="connsiteY588"/>
              </a:cxn>
              <a:cxn ang="589">
                <a:pos x="connsiteX589" y="connsiteY589"/>
              </a:cxn>
              <a:cxn ang="590">
                <a:pos x="connsiteX590" y="connsiteY590"/>
              </a:cxn>
              <a:cxn ang="591">
                <a:pos x="connsiteX591" y="connsiteY591"/>
              </a:cxn>
              <a:cxn ang="592">
                <a:pos x="connsiteX592" y="connsiteY592"/>
              </a:cxn>
              <a:cxn ang="594">
                <a:pos x="connsiteX594" y="connsiteY594"/>
              </a:cxn>
              <a:cxn ang="595">
                <a:pos x="connsiteX595" y="connsiteY595"/>
              </a:cxn>
              <a:cxn ang="596">
                <a:pos x="connsiteX596" y="connsiteY596"/>
              </a:cxn>
              <a:cxn ang="597">
                <a:pos x="connsiteX597" y="connsiteY597"/>
              </a:cxn>
              <a:cxn ang="598">
                <a:pos x="connsiteX598" y="connsiteY598"/>
              </a:cxn>
              <a:cxn ang="600">
                <a:pos x="connsiteX600" y="connsiteY600"/>
              </a:cxn>
              <a:cxn ang="601">
                <a:pos x="connsiteX601" y="connsiteY601"/>
              </a:cxn>
              <a:cxn ang="602">
                <a:pos x="connsiteX602" y="connsiteY602"/>
              </a:cxn>
              <a:cxn ang="603">
                <a:pos x="connsiteX603" y="connsiteY603"/>
              </a:cxn>
              <a:cxn ang="604">
                <a:pos x="connsiteX604" y="connsiteY604"/>
              </a:cxn>
              <a:cxn ang="606">
                <a:pos x="connsiteX606" y="connsiteY606"/>
              </a:cxn>
              <a:cxn ang="607">
                <a:pos x="connsiteX607" y="connsiteY607"/>
              </a:cxn>
              <a:cxn ang="608">
                <a:pos x="connsiteX608" y="connsiteY608"/>
              </a:cxn>
              <a:cxn ang="609">
                <a:pos x="connsiteX609" y="connsiteY609"/>
              </a:cxn>
              <a:cxn ang="610">
                <a:pos x="connsiteX610" y="connsiteY610"/>
              </a:cxn>
              <a:cxn ang="612">
                <a:pos x="connsiteX612" y="connsiteY612"/>
              </a:cxn>
              <a:cxn ang="613">
                <a:pos x="connsiteX613" y="connsiteY613"/>
              </a:cxn>
              <a:cxn ang="614">
                <a:pos x="connsiteX614" y="connsiteY614"/>
              </a:cxn>
              <a:cxn ang="615">
                <a:pos x="connsiteX615" y="connsiteY615"/>
              </a:cxn>
              <a:cxn ang="616">
                <a:pos x="connsiteX616" y="connsiteY616"/>
              </a:cxn>
              <a:cxn ang="618">
                <a:pos x="connsiteX618" y="connsiteY618"/>
              </a:cxn>
              <a:cxn ang="619">
                <a:pos x="connsiteX619" y="connsiteY619"/>
              </a:cxn>
              <a:cxn ang="620">
                <a:pos x="connsiteX620" y="connsiteY620"/>
              </a:cxn>
              <a:cxn ang="621">
                <a:pos x="connsiteX621" y="connsiteY621"/>
              </a:cxn>
              <a:cxn ang="622">
                <a:pos x="connsiteX622" y="connsiteY622"/>
              </a:cxn>
              <a:cxn ang="624">
                <a:pos x="connsiteX624" y="connsiteY624"/>
              </a:cxn>
              <a:cxn ang="625">
                <a:pos x="connsiteX625" y="connsiteY625"/>
              </a:cxn>
              <a:cxn ang="626">
                <a:pos x="connsiteX626" y="connsiteY626"/>
              </a:cxn>
              <a:cxn ang="627">
                <a:pos x="connsiteX627" y="connsiteY627"/>
              </a:cxn>
              <a:cxn ang="628">
                <a:pos x="connsiteX628" y="connsiteY628"/>
              </a:cxn>
              <a:cxn ang="630">
                <a:pos x="connsiteX630" y="connsiteY630"/>
              </a:cxn>
              <a:cxn ang="631">
                <a:pos x="connsiteX631" y="connsiteY631"/>
              </a:cxn>
              <a:cxn ang="632">
                <a:pos x="connsiteX632" y="connsiteY632"/>
              </a:cxn>
              <a:cxn ang="633">
                <a:pos x="connsiteX633" y="connsiteY633"/>
              </a:cxn>
              <a:cxn ang="634">
                <a:pos x="connsiteX634" y="connsiteY634"/>
              </a:cxn>
              <a:cxn ang="636">
                <a:pos x="connsiteX636" y="connsiteY636"/>
              </a:cxn>
              <a:cxn ang="637">
                <a:pos x="connsiteX637" y="connsiteY637"/>
              </a:cxn>
              <a:cxn ang="638">
                <a:pos x="connsiteX638" y="connsiteY638"/>
              </a:cxn>
              <a:cxn ang="639">
                <a:pos x="connsiteX639" y="connsiteY639"/>
              </a:cxn>
              <a:cxn ang="640">
                <a:pos x="connsiteX640" y="connsiteY640"/>
              </a:cxn>
              <a:cxn ang="642">
                <a:pos x="connsiteX642" y="connsiteY642"/>
              </a:cxn>
              <a:cxn ang="643">
                <a:pos x="connsiteX643" y="connsiteY643"/>
              </a:cxn>
              <a:cxn ang="644">
                <a:pos x="connsiteX644" y="connsiteY644"/>
              </a:cxn>
              <a:cxn ang="645">
                <a:pos x="connsiteX645" y="connsiteY645"/>
              </a:cxn>
              <a:cxn ang="646">
                <a:pos x="connsiteX646" y="connsiteY646"/>
              </a:cxn>
              <a:cxn ang="648">
                <a:pos x="connsiteX648" y="connsiteY648"/>
              </a:cxn>
              <a:cxn ang="649">
                <a:pos x="connsiteX649" y="connsiteY649"/>
              </a:cxn>
              <a:cxn ang="650">
                <a:pos x="connsiteX650" y="connsiteY650"/>
              </a:cxn>
              <a:cxn ang="651">
                <a:pos x="connsiteX651" y="connsiteY651"/>
              </a:cxn>
              <a:cxn ang="652">
                <a:pos x="connsiteX652" y="connsiteY652"/>
              </a:cxn>
              <a:cxn ang="654">
                <a:pos x="connsiteX654" y="connsiteY654"/>
              </a:cxn>
              <a:cxn ang="655">
                <a:pos x="connsiteX655" y="connsiteY655"/>
              </a:cxn>
              <a:cxn ang="656">
                <a:pos x="connsiteX656" y="connsiteY656"/>
              </a:cxn>
              <a:cxn ang="657">
                <a:pos x="connsiteX657" y="connsiteY657"/>
              </a:cxn>
              <a:cxn ang="658">
                <a:pos x="connsiteX658" y="connsiteY658"/>
              </a:cxn>
              <a:cxn ang="660">
                <a:pos x="connsiteX660" y="connsiteY660"/>
              </a:cxn>
              <a:cxn ang="661">
                <a:pos x="connsiteX661" y="connsiteY661"/>
              </a:cxn>
              <a:cxn ang="662">
                <a:pos x="connsiteX662" y="connsiteY662"/>
              </a:cxn>
              <a:cxn ang="663">
                <a:pos x="connsiteX663" y="connsiteY663"/>
              </a:cxn>
              <a:cxn ang="664">
                <a:pos x="connsiteX664" y="connsiteY664"/>
              </a:cxn>
              <a:cxn ang="666">
                <a:pos x="connsiteX666" y="connsiteY666"/>
              </a:cxn>
              <a:cxn ang="667">
                <a:pos x="connsiteX667" y="connsiteY667"/>
              </a:cxn>
              <a:cxn ang="668">
                <a:pos x="connsiteX668" y="connsiteY668"/>
              </a:cxn>
              <a:cxn ang="669">
                <a:pos x="connsiteX669" y="connsiteY669"/>
              </a:cxn>
              <a:cxn ang="670">
                <a:pos x="connsiteX670" y="connsiteY670"/>
              </a:cxn>
              <a:cxn ang="672">
                <a:pos x="connsiteX672" y="connsiteY672"/>
              </a:cxn>
              <a:cxn ang="673">
                <a:pos x="connsiteX673" y="connsiteY673"/>
              </a:cxn>
              <a:cxn ang="674">
                <a:pos x="connsiteX674" y="connsiteY674"/>
              </a:cxn>
              <a:cxn ang="675">
                <a:pos x="connsiteX675" y="connsiteY675"/>
              </a:cxn>
              <a:cxn ang="676">
                <a:pos x="connsiteX676" y="connsiteY676"/>
              </a:cxn>
              <a:cxn ang="678">
                <a:pos x="connsiteX678" y="connsiteY678"/>
              </a:cxn>
              <a:cxn ang="679">
                <a:pos x="connsiteX679" y="connsiteY679"/>
              </a:cxn>
              <a:cxn ang="680">
                <a:pos x="connsiteX680" y="connsiteY680"/>
              </a:cxn>
              <a:cxn ang="681">
                <a:pos x="connsiteX681" y="connsiteY681"/>
              </a:cxn>
              <a:cxn ang="682">
                <a:pos x="connsiteX682" y="connsiteY682"/>
              </a:cxn>
              <a:cxn ang="684">
                <a:pos x="connsiteX684" y="connsiteY684"/>
              </a:cxn>
              <a:cxn ang="685">
                <a:pos x="connsiteX685" y="connsiteY685"/>
              </a:cxn>
              <a:cxn ang="686">
                <a:pos x="connsiteX686" y="connsiteY686"/>
              </a:cxn>
              <a:cxn ang="687">
                <a:pos x="connsiteX687" y="connsiteY687"/>
              </a:cxn>
              <a:cxn ang="688">
                <a:pos x="connsiteX688" y="connsiteY688"/>
              </a:cxn>
              <a:cxn ang="690">
                <a:pos x="connsiteX690" y="connsiteY690"/>
              </a:cxn>
              <a:cxn ang="691">
                <a:pos x="connsiteX691" y="connsiteY691"/>
              </a:cxn>
              <a:cxn ang="692">
                <a:pos x="connsiteX692" y="connsiteY692"/>
              </a:cxn>
              <a:cxn ang="693">
                <a:pos x="connsiteX693" y="connsiteY693"/>
              </a:cxn>
              <a:cxn ang="694">
                <a:pos x="connsiteX694" y="connsiteY694"/>
              </a:cxn>
              <a:cxn ang="696">
                <a:pos x="connsiteX696" y="connsiteY696"/>
              </a:cxn>
              <a:cxn ang="697">
                <a:pos x="connsiteX697" y="connsiteY697"/>
              </a:cxn>
              <a:cxn ang="698">
                <a:pos x="connsiteX698" y="connsiteY698"/>
              </a:cxn>
              <a:cxn ang="699">
                <a:pos x="connsiteX699" y="connsiteY699"/>
              </a:cxn>
              <a:cxn ang="700">
                <a:pos x="connsiteX700" y="connsiteY700"/>
              </a:cxn>
              <a:cxn ang="702">
                <a:pos x="connsiteX702" y="connsiteY702"/>
              </a:cxn>
              <a:cxn ang="703">
                <a:pos x="connsiteX703" y="connsiteY703"/>
              </a:cxn>
              <a:cxn ang="704">
                <a:pos x="connsiteX704" y="connsiteY704"/>
              </a:cxn>
              <a:cxn ang="705">
                <a:pos x="connsiteX705" y="connsiteY705"/>
              </a:cxn>
              <a:cxn ang="706">
                <a:pos x="connsiteX706" y="connsiteY706"/>
              </a:cxn>
              <a:cxn ang="708">
                <a:pos x="connsiteX708" y="connsiteY708"/>
              </a:cxn>
              <a:cxn ang="709">
                <a:pos x="connsiteX709" y="connsiteY709"/>
              </a:cxn>
              <a:cxn ang="710">
                <a:pos x="connsiteX710" y="connsiteY710"/>
              </a:cxn>
              <a:cxn ang="711">
                <a:pos x="connsiteX711" y="connsiteY711"/>
              </a:cxn>
              <a:cxn ang="712">
                <a:pos x="connsiteX712" y="connsiteY712"/>
              </a:cxn>
              <a:cxn ang="714">
                <a:pos x="connsiteX714" y="connsiteY714"/>
              </a:cxn>
              <a:cxn ang="715">
                <a:pos x="connsiteX715" y="connsiteY715"/>
              </a:cxn>
              <a:cxn ang="716">
                <a:pos x="connsiteX716" y="connsiteY716"/>
              </a:cxn>
              <a:cxn ang="717">
                <a:pos x="connsiteX717" y="connsiteY717"/>
              </a:cxn>
              <a:cxn ang="718">
                <a:pos x="connsiteX718" y="connsiteY718"/>
              </a:cxn>
              <a:cxn ang="720">
                <a:pos x="connsiteX720" y="connsiteY720"/>
              </a:cxn>
              <a:cxn ang="721">
                <a:pos x="connsiteX721" y="connsiteY721"/>
              </a:cxn>
              <a:cxn ang="722">
                <a:pos x="connsiteX722" y="connsiteY722"/>
              </a:cxn>
              <a:cxn ang="723">
                <a:pos x="connsiteX723" y="connsiteY723"/>
              </a:cxn>
              <a:cxn ang="724">
                <a:pos x="connsiteX724" y="connsiteY724"/>
              </a:cxn>
              <a:cxn ang="726">
                <a:pos x="connsiteX726" y="connsiteY726"/>
              </a:cxn>
              <a:cxn ang="727">
                <a:pos x="connsiteX727" y="connsiteY727"/>
              </a:cxn>
              <a:cxn ang="728">
                <a:pos x="connsiteX728" y="connsiteY728"/>
              </a:cxn>
              <a:cxn ang="729">
                <a:pos x="connsiteX729" y="connsiteY729"/>
              </a:cxn>
              <a:cxn ang="730">
                <a:pos x="connsiteX730" y="connsiteY730"/>
              </a:cxn>
              <a:cxn ang="732">
                <a:pos x="connsiteX732" y="connsiteY732"/>
              </a:cxn>
              <a:cxn ang="733">
                <a:pos x="connsiteX733" y="connsiteY733"/>
              </a:cxn>
              <a:cxn ang="734">
                <a:pos x="connsiteX734" y="connsiteY734"/>
              </a:cxn>
              <a:cxn ang="735">
                <a:pos x="connsiteX735" y="connsiteY735"/>
              </a:cxn>
              <a:cxn ang="736">
                <a:pos x="connsiteX736" y="connsiteY736"/>
              </a:cxn>
              <a:cxn ang="738">
                <a:pos x="connsiteX738" y="connsiteY738"/>
              </a:cxn>
              <a:cxn ang="739">
                <a:pos x="connsiteX739" y="connsiteY739"/>
              </a:cxn>
              <a:cxn ang="740">
                <a:pos x="connsiteX740" y="connsiteY740"/>
              </a:cxn>
              <a:cxn ang="741">
                <a:pos x="connsiteX741" y="connsiteY741"/>
              </a:cxn>
              <a:cxn ang="742">
                <a:pos x="connsiteX742" y="connsiteY742"/>
              </a:cxn>
              <a:cxn ang="744">
                <a:pos x="connsiteX744" y="connsiteY744"/>
              </a:cxn>
              <a:cxn ang="745">
                <a:pos x="connsiteX745" y="connsiteY745"/>
              </a:cxn>
              <a:cxn ang="746">
                <a:pos x="connsiteX746" y="connsiteY746"/>
              </a:cxn>
              <a:cxn ang="747">
                <a:pos x="connsiteX747" y="connsiteY747"/>
              </a:cxn>
              <a:cxn ang="748">
                <a:pos x="connsiteX748" y="connsiteY748"/>
              </a:cxn>
              <a:cxn ang="750">
                <a:pos x="connsiteX750" y="connsiteY750"/>
              </a:cxn>
              <a:cxn ang="751">
                <a:pos x="connsiteX751" y="connsiteY751"/>
              </a:cxn>
              <a:cxn ang="752">
                <a:pos x="connsiteX752" y="connsiteY752"/>
              </a:cxn>
              <a:cxn ang="753">
                <a:pos x="connsiteX753" y="connsiteY753"/>
              </a:cxn>
              <a:cxn ang="754">
                <a:pos x="connsiteX754" y="connsiteY754"/>
              </a:cxn>
              <a:cxn ang="756">
                <a:pos x="connsiteX756" y="connsiteY756"/>
              </a:cxn>
              <a:cxn ang="757">
                <a:pos x="connsiteX757" y="connsiteY757"/>
              </a:cxn>
              <a:cxn ang="758">
                <a:pos x="connsiteX758" y="connsiteY758"/>
              </a:cxn>
              <a:cxn ang="759">
                <a:pos x="connsiteX759" y="connsiteY759"/>
              </a:cxn>
              <a:cxn ang="760">
                <a:pos x="connsiteX760" y="connsiteY760"/>
              </a:cxn>
              <a:cxn ang="762">
                <a:pos x="connsiteX762" y="connsiteY762"/>
              </a:cxn>
              <a:cxn ang="763">
                <a:pos x="connsiteX763" y="connsiteY763"/>
              </a:cxn>
              <a:cxn ang="764">
                <a:pos x="connsiteX764" y="connsiteY764"/>
              </a:cxn>
              <a:cxn ang="765">
                <a:pos x="connsiteX765" y="connsiteY765"/>
              </a:cxn>
              <a:cxn ang="766">
                <a:pos x="connsiteX766" y="connsiteY766"/>
              </a:cxn>
              <a:cxn ang="768">
                <a:pos x="connsiteX768" y="connsiteY768"/>
              </a:cxn>
              <a:cxn ang="769">
                <a:pos x="connsiteX769" y="connsiteY769"/>
              </a:cxn>
              <a:cxn ang="770">
                <a:pos x="connsiteX770" y="connsiteY770"/>
              </a:cxn>
              <a:cxn ang="771">
                <a:pos x="connsiteX771" y="connsiteY771"/>
              </a:cxn>
              <a:cxn ang="772">
                <a:pos x="connsiteX772" y="connsiteY772"/>
              </a:cxn>
              <a:cxn ang="774">
                <a:pos x="connsiteX774" y="connsiteY774"/>
              </a:cxn>
              <a:cxn ang="775">
                <a:pos x="connsiteX775" y="connsiteY775"/>
              </a:cxn>
              <a:cxn ang="776">
                <a:pos x="connsiteX776" y="connsiteY776"/>
              </a:cxn>
              <a:cxn ang="777">
                <a:pos x="connsiteX777" y="connsiteY777"/>
              </a:cxn>
              <a:cxn ang="778">
                <a:pos x="connsiteX778" y="connsiteY778"/>
              </a:cxn>
              <a:cxn ang="780">
                <a:pos x="connsiteX780" y="connsiteY780"/>
              </a:cxn>
              <a:cxn ang="781">
                <a:pos x="connsiteX781" y="connsiteY781"/>
              </a:cxn>
              <a:cxn ang="782">
                <a:pos x="connsiteX782" y="connsiteY782"/>
              </a:cxn>
              <a:cxn ang="783">
                <a:pos x="connsiteX783" y="connsiteY783"/>
              </a:cxn>
              <a:cxn ang="784">
                <a:pos x="connsiteX784" y="connsiteY784"/>
              </a:cxn>
              <a:cxn ang="786">
                <a:pos x="connsiteX786" y="connsiteY786"/>
              </a:cxn>
              <a:cxn ang="787">
                <a:pos x="connsiteX787" y="connsiteY787"/>
              </a:cxn>
              <a:cxn ang="788">
                <a:pos x="connsiteX788" y="connsiteY788"/>
              </a:cxn>
              <a:cxn ang="789">
                <a:pos x="connsiteX789" y="connsiteY789"/>
              </a:cxn>
              <a:cxn ang="790">
                <a:pos x="connsiteX790" y="connsiteY790"/>
              </a:cxn>
              <a:cxn ang="792">
                <a:pos x="connsiteX792" y="connsiteY792"/>
              </a:cxn>
              <a:cxn ang="793">
                <a:pos x="connsiteX793" y="connsiteY793"/>
              </a:cxn>
              <a:cxn ang="794">
                <a:pos x="connsiteX794" y="connsiteY794"/>
              </a:cxn>
              <a:cxn ang="795">
                <a:pos x="connsiteX795" y="connsiteY795"/>
              </a:cxn>
              <a:cxn ang="796">
                <a:pos x="connsiteX796" y="connsiteY796"/>
              </a:cxn>
              <a:cxn ang="798">
                <a:pos x="connsiteX798" y="connsiteY798"/>
              </a:cxn>
              <a:cxn ang="799">
                <a:pos x="connsiteX799" y="connsiteY799"/>
              </a:cxn>
              <a:cxn ang="800">
                <a:pos x="connsiteX800" y="connsiteY800"/>
              </a:cxn>
              <a:cxn ang="801">
                <a:pos x="connsiteX801" y="connsiteY801"/>
              </a:cxn>
              <a:cxn ang="802">
                <a:pos x="connsiteX802" y="connsiteY802"/>
              </a:cxn>
              <a:cxn ang="804">
                <a:pos x="connsiteX804" y="connsiteY804"/>
              </a:cxn>
              <a:cxn ang="805">
                <a:pos x="connsiteX805" y="connsiteY805"/>
              </a:cxn>
              <a:cxn ang="806">
                <a:pos x="connsiteX806" y="connsiteY806"/>
              </a:cxn>
              <a:cxn ang="807">
                <a:pos x="connsiteX807" y="connsiteY807"/>
              </a:cxn>
              <a:cxn ang="808">
                <a:pos x="connsiteX808" y="connsiteY808"/>
              </a:cxn>
              <a:cxn ang="810">
                <a:pos x="connsiteX810" y="connsiteY810"/>
              </a:cxn>
              <a:cxn ang="811">
                <a:pos x="connsiteX811" y="connsiteY811"/>
              </a:cxn>
              <a:cxn ang="812">
                <a:pos x="connsiteX812" y="connsiteY812"/>
              </a:cxn>
              <a:cxn ang="813">
                <a:pos x="connsiteX813" y="connsiteY813"/>
              </a:cxn>
              <a:cxn ang="814">
                <a:pos x="connsiteX814" y="connsiteY814"/>
              </a:cxn>
              <a:cxn ang="816">
                <a:pos x="connsiteX816" y="connsiteY816"/>
              </a:cxn>
              <a:cxn ang="817">
                <a:pos x="connsiteX817" y="connsiteY817"/>
              </a:cxn>
              <a:cxn ang="818">
                <a:pos x="connsiteX818" y="connsiteY818"/>
              </a:cxn>
              <a:cxn ang="819">
                <a:pos x="connsiteX819" y="connsiteY819"/>
              </a:cxn>
              <a:cxn ang="820">
                <a:pos x="connsiteX820" y="connsiteY820"/>
              </a:cxn>
              <a:cxn ang="822">
                <a:pos x="connsiteX822" y="connsiteY822"/>
              </a:cxn>
              <a:cxn ang="823">
                <a:pos x="connsiteX823" y="connsiteY823"/>
              </a:cxn>
              <a:cxn ang="824">
                <a:pos x="connsiteX824" y="connsiteY824"/>
              </a:cxn>
              <a:cxn ang="825">
                <a:pos x="connsiteX825" y="connsiteY825"/>
              </a:cxn>
              <a:cxn ang="826">
                <a:pos x="connsiteX826" y="connsiteY826"/>
              </a:cxn>
            </a:cxnLst>
            <a:rect l="l" t="t" r="r" b="b"/>
            <a:pathLst>
              <a:path w="12191327" h="12700">
                <a:moveTo>
                  <a:pt x="0" y="0"/>
                </a:moveTo>
                <a:lnTo>
                  <a:pt x="50800" y="0"/>
                </a:lnTo>
                <a:lnTo>
                  <a:pt x="50800" y="12700"/>
                </a:lnTo>
                <a:lnTo>
                  <a:pt x="0" y="12700"/>
                </a:lnTo>
                <a:lnTo>
                  <a:pt x="0" y="0"/>
                </a:lnTo>
                <a:moveTo>
                  <a:pt x="88900" y="0"/>
                </a:moveTo>
                <a:lnTo>
                  <a:pt x="139700" y="0"/>
                </a:lnTo>
                <a:lnTo>
                  <a:pt x="139700" y="12700"/>
                </a:lnTo>
                <a:lnTo>
                  <a:pt x="88900" y="12700"/>
                </a:lnTo>
                <a:lnTo>
                  <a:pt x="88900" y="0"/>
                </a:lnTo>
                <a:moveTo>
                  <a:pt x="177800" y="0"/>
                </a:moveTo>
                <a:lnTo>
                  <a:pt x="228600" y="0"/>
                </a:lnTo>
                <a:lnTo>
                  <a:pt x="228600" y="12700"/>
                </a:lnTo>
                <a:lnTo>
                  <a:pt x="177800" y="12700"/>
                </a:lnTo>
                <a:lnTo>
                  <a:pt x="177800" y="0"/>
                </a:lnTo>
                <a:moveTo>
                  <a:pt x="266700" y="0"/>
                </a:moveTo>
                <a:lnTo>
                  <a:pt x="317500" y="0"/>
                </a:lnTo>
                <a:lnTo>
                  <a:pt x="317500" y="12700"/>
                </a:lnTo>
                <a:lnTo>
                  <a:pt x="266700" y="12700"/>
                </a:lnTo>
                <a:lnTo>
                  <a:pt x="266700" y="0"/>
                </a:lnTo>
                <a:moveTo>
                  <a:pt x="355600" y="0"/>
                </a:moveTo>
                <a:lnTo>
                  <a:pt x="406400" y="0"/>
                </a:lnTo>
                <a:lnTo>
                  <a:pt x="406400" y="12700"/>
                </a:lnTo>
                <a:lnTo>
                  <a:pt x="355600" y="12700"/>
                </a:lnTo>
                <a:lnTo>
                  <a:pt x="355600" y="0"/>
                </a:lnTo>
                <a:moveTo>
                  <a:pt x="444500" y="0"/>
                </a:moveTo>
                <a:lnTo>
                  <a:pt x="495300" y="0"/>
                </a:lnTo>
                <a:lnTo>
                  <a:pt x="495300" y="12700"/>
                </a:lnTo>
                <a:lnTo>
                  <a:pt x="444500" y="12700"/>
                </a:lnTo>
                <a:lnTo>
                  <a:pt x="444500" y="0"/>
                </a:lnTo>
                <a:moveTo>
                  <a:pt x="533400" y="0"/>
                </a:moveTo>
                <a:lnTo>
                  <a:pt x="584200" y="0"/>
                </a:lnTo>
                <a:lnTo>
                  <a:pt x="584200" y="12700"/>
                </a:lnTo>
                <a:lnTo>
                  <a:pt x="533400" y="12700"/>
                </a:lnTo>
                <a:lnTo>
                  <a:pt x="533400" y="0"/>
                </a:lnTo>
                <a:moveTo>
                  <a:pt x="622300" y="0"/>
                </a:moveTo>
                <a:lnTo>
                  <a:pt x="673100" y="0"/>
                </a:lnTo>
                <a:lnTo>
                  <a:pt x="673100" y="12700"/>
                </a:lnTo>
                <a:lnTo>
                  <a:pt x="622300" y="12700"/>
                </a:lnTo>
                <a:lnTo>
                  <a:pt x="622300" y="0"/>
                </a:lnTo>
                <a:moveTo>
                  <a:pt x="711200" y="0"/>
                </a:moveTo>
                <a:lnTo>
                  <a:pt x="762000" y="0"/>
                </a:lnTo>
                <a:lnTo>
                  <a:pt x="762000" y="12700"/>
                </a:lnTo>
                <a:lnTo>
                  <a:pt x="711200" y="12700"/>
                </a:lnTo>
                <a:lnTo>
                  <a:pt x="711200" y="0"/>
                </a:lnTo>
                <a:moveTo>
                  <a:pt x="800100" y="0"/>
                </a:moveTo>
                <a:lnTo>
                  <a:pt x="850900" y="0"/>
                </a:lnTo>
                <a:lnTo>
                  <a:pt x="850900" y="12700"/>
                </a:lnTo>
                <a:lnTo>
                  <a:pt x="800100" y="12700"/>
                </a:lnTo>
                <a:lnTo>
                  <a:pt x="800100" y="0"/>
                </a:lnTo>
                <a:moveTo>
                  <a:pt x="889000" y="0"/>
                </a:moveTo>
                <a:lnTo>
                  <a:pt x="939800" y="0"/>
                </a:lnTo>
                <a:lnTo>
                  <a:pt x="939800" y="12700"/>
                </a:lnTo>
                <a:lnTo>
                  <a:pt x="889000" y="12700"/>
                </a:lnTo>
                <a:lnTo>
                  <a:pt x="889000" y="0"/>
                </a:lnTo>
                <a:moveTo>
                  <a:pt x="977900" y="0"/>
                </a:moveTo>
                <a:lnTo>
                  <a:pt x="1028700" y="0"/>
                </a:lnTo>
                <a:lnTo>
                  <a:pt x="1028700" y="12700"/>
                </a:lnTo>
                <a:lnTo>
                  <a:pt x="977900" y="12700"/>
                </a:lnTo>
                <a:lnTo>
                  <a:pt x="977900" y="0"/>
                </a:lnTo>
                <a:moveTo>
                  <a:pt x="1066800" y="0"/>
                </a:moveTo>
                <a:lnTo>
                  <a:pt x="1117600" y="0"/>
                </a:lnTo>
                <a:lnTo>
                  <a:pt x="1117600" y="12700"/>
                </a:lnTo>
                <a:lnTo>
                  <a:pt x="1066800" y="12700"/>
                </a:lnTo>
                <a:lnTo>
                  <a:pt x="1066800" y="0"/>
                </a:lnTo>
                <a:moveTo>
                  <a:pt x="1155700" y="0"/>
                </a:moveTo>
                <a:lnTo>
                  <a:pt x="1206500" y="0"/>
                </a:lnTo>
                <a:lnTo>
                  <a:pt x="1206500" y="12700"/>
                </a:lnTo>
                <a:lnTo>
                  <a:pt x="1155700" y="12700"/>
                </a:lnTo>
                <a:lnTo>
                  <a:pt x="1155700" y="0"/>
                </a:lnTo>
                <a:moveTo>
                  <a:pt x="1244600" y="0"/>
                </a:moveTo>
                <a:lnTo>
                  <a:pt x="1295400" y="0"/>
                </a:lnTo>
                <a:lnTo>
                  <a:pt x="1295400" y="12700"/>
                </a:lnTo>
                <a:lnTo>
                  <a:pt x="1244600" y="12700"/>
                </a:lnTo>
                <a:lnTo>
                  <a:pt x="1244600" y="0"/>
                </a:lnTo>
                <a:moveTo>
                  <a:pt x="1333500" y="0"/>
                </a:moveTo>
                <a:lnTo>
                  <a:pt x="1384300" y="0"/>
                </a:lnTo>
                <a:lnTo>
                  <a:pt x="1384300" y="12700"/>
                </a:lnTo>
                <a:lnTo>
                  <a:pt x="1333500" y="12700"/>
                </a:lnTo>
                <a:lnTo>
                  <a:pt x="1333500" y="0"/>
                </a:lnTo>
                <a:moveTo>
                  <a:pt x="1422400" y="0"/>
                </a:moveTo>
                <a:lnTo>
                  <a:pt x="1473200" y="0"/>
                </a:lnTo>
                <a:lnTo>
                  <a:pt x="1473200" y="12700"/>
                </a:lnTo>
                <a:lnTo>
                  <a:pt x="1422400" y="12700"/>
                </a:lnTo>
                <a:lnTo>
                  <a:pt x="1422400" y="0"/>
                </a:lnTo>
                <a:moveTo>
                  <a:pt x="1511300" y="0"/>
                </a:moveTo>
                <a:lnTo>
                  <a:pt x="1562100" y="0"/>
                </a:lnTo>
                <a:lnTo>
                  <a:pt x="1562100" y="12700"/>
                </a:lnTo>
                <a:lnTo>
                  <a:pt x="1511300" y="12700"/>
                </a:lnTo>
                <a:lnTo>
                  <a:pt x="1511300" y="0"/>
                </a:lnTo>
                <a:moveTo>
                  <a:pt x="1600200" y="0"/>
                </a:moveTo>
                <a:lnTo>
                  <a:pt x="1651000" y="0"/>
                </a:lnTo>
                <a:lnTo>
                  <a:pt x="1651000" y="12700"/>
                </a:lnTo>
                <a:lnTo>
                  <a:pt x="1600200" y="12700"/>
                </a:lnTo>
                <a:lnTo>
                  <a:pt x="1600200" y="0"/>
                </a:lnTo>
                <a:moveTo>
                  <a:pt x="1689100" y="0"/>
                </a:moveTo>
                <a:lnTo>
                  <a:pt x="1739900" y="0"/>
                </a:lnTo>
                <a:lnTo>
                  <a:pt x="1739900" y="12700"/>
                </a:lnTo>
                <a:lnTo>
                  <a:pt x="1689100" y="12700"/>
                </a:lnTo>
                <a:lnTo>
                  <a:pt x="1689100" y="0"/>
                </a:lnTo>
                <a:moveTo>
                  <a:pt x="1778000" y="0"/>
                </a:moveTo>
                <a:lnTo>
                  <a:pt x="1828800" y="0"/>
                </a:lnTo>
                <a:lnTo>
                  <a:pt x="1828800" y="12700"/>
                </a:lnTo>
                <a:lnTo>
                  <a:pt x="1778000" y="12700"/>
                </a:lnTo>
                <a:lnTo>
                  <a:pt x="1778000" y="0"/>
                </a:lnTo>
                <a:moveTo>
                  <a:pt x="1866900" y="0"/>
                </a:moveTo>
                <a:lnTo>
                  <a:pt x="1917700" y="0"/>
                </a:lnTo>
                <a:lnTo>
                  <a:pt x="1917700" y="12700"/>
                </a:lnTo>
                <a:lnTo>
                  <a:pt x="1866900" y="12700"/>
                </a:lnTo>
                <a:lnTo>
                  <a:pt x="1866900" y="0"/>
                </a:lnTo>
                <a:moveTo>
                  <a:pt x="1955800" y="0"/>
                </a:moveTo>
                <a:lnTo>
                  <a:pt x="2006600" y="0"/>
                </a:lnTo>
                <a:lnTo>
                  <a:pt x="2006600" y="12700"/>
                </a:lnTo>
                <a:lnTo>
                  <a:pt x="1955800" y="12700"/>
                </a:lnTo>
                <a:lnTo>
                  <a:pt x="1955800" y="0"/>
                </a:lnTo>
                <a:moveTo>
                  <a:pt x="2044700" y="0"/>
                </a:moveTo>
                <a:lnTo>
                  <a:pt x="2095500" y="0"/>
                </a:lnTo>
                <a:lnTo>
                  <a:pt x="2095500" y="12700"/>
                </a:lnTo>
                <a:lnTo>
                  <a:pt x="2044700" y="12700"/>
                </a:lnTo>
                <a:lnTo>
                  <a:pt x="2044700" y="0"/>
                </a:lnTo>
                <a:moveTo>
                  <a:pt x="2133600" y="0"/>
                </a:moveTo>
                <a:lnTo>
                  <a:pt x="2184400" y="0"/>
                </a:lnTo>
                <a:lnTo>
                  <a:pt x="2184400" y="12700"/>
                </a:lnTo>
                <a:lnTo>
                  <a:pt x="2133600" y="12700"/>
                </a:lnTo>
                <a:lnTo>
                  <a:pt x="2133600" y="0"/>
                </a:lnTo>
                <a:moveTo>
                  <a:pt x="2222500" y="0"/>
                </a:moveTo>
                <a:lnTo>
                  <a:pt x="2273300" y="0"/>
                </a:lnTo>
                <a:lnTo>
                  <a:pt x="2273300" y="12700"/>
                </a:lnTo>
                <a:lnTo>
                  <a:pt x="2222500" y="12700"/>
                </a:lnTo>
                <a:lnTo>
                  <a:pt x="2222500" y="0"/>
                </a:lnTo>
                <a:moveTo>
                  <a:pt x="2311400" y="0"/>
                </a:moveTo>
                <a:lnTo>
                  <a:pt x="2362200" y="0"/>
                </a:lnTo>
                <a:lnTo>
                  <a:pt x="2362200" y="12700"/>
                </a:lnTo>
                <a:lnTo>
                  <a:pt x="2311400" y="12700"/>
                </a:lnTo>
                <a:lnTo>
                  <a:pt x="2311400" y="0"/>
                </a:lnTo>
                <a:moveTo>
                  <a:pt x="2400300" y="0"/>
                </a:moveTo>
                <a:lnTo>
                  <a:pt x="2451100" y="0"/>
                </a:lnTo>
                <a:lnTo>
                  <a:pt x="2451100" y="12700"/>
                </a:lnTo>
                <a:lnTo>
                  <a:pt x="2400300" y="12700"/>
                </a:lnTo>
                <a:lnTo>
                  <a:pt x="2400300" y="0"/>
                </a:lnTo>
                <a:moveTo>
                  <a:pt x="2489200" y="0"/>
                </a:moveTo>
                <a:lnTo>
                  <a:pt x="2540000" y="0"/>
                </a:lnTo>
                <a:lnTo>
                  <a:pt x="2540000" y="12700"/>
                </a:lnTo>
                <a:lnTo>
                  <a:pt x="2489200" y="12700"/>
                </a:lnTo>
                <a:lnTo>
                  <a:pt x="2489200" y="0"/>
                </a:lnTo>
                <a:moveTo>
                  <a:pt x="2578100" y="0"/>
                </a:moveTo>
                <a:lnTo>
                  <a:pt x="2628900" y="0"/>
                </a:lnTo>
                <a:lnTo>
                  <a:pt x="2628900" y="12700"/>
                </a:lnTo>
                <a:lnTo>
                  <a:pt x="2578100" y="12700"/>
                </a:lnTo>
                <a:lnTo>
                  <a:pt x="2578100" y="0"/>
                </a:lnTo>
                <a:moveTo>
                  <a:pt x="2667000" y="0"/>
                </a:moveTo>
                <a:lnTo>
                  <a:pt x="2717800" y="0"/>
                </a:lnTo>
                <a:lnTo>
                  <a:pt x="2717800" y="12700"/>
                </a:lnTo>
                <a:lnTo>
                  <a:pt x="2667000" y="12700"/>
                </a:lnTo>
                <a:lnTo>
                  <a:pt x="2667000" y="0"/>
                </a:lnTo>
                <a:moveTo>
                  <a:pt x="2755900" y="0"/>
                </a:moveTo>
                <a:lnTo>
                  <a:pt x="2806700" y="0"/>
                </a:lnTo>
                <a:lnTo>
                  <a:pt x="2806700" y="12700"/>
                </a:lnTo>
                <a:lnTo>
                  <a:pt x="2755900" y="12700"/>
                </a:lnTo>
                <a:lnTo>
                  <a:pt x="2755900" y="0"/>
                </a:lnTo>
                <a:moveTo>
                  <a:pt x="2844800" y="0"/>
                </a:moveTo>
                <a:lnTo>
                  <a:pt x="2895600" y="0"/>
                </a:lnTo>
                <a:lnTo>
                  <a:pt x="2895600" y="12700"/>
                </a:lnTo>
                <a:lnTo>
                  <a:pt x="2844800" y="12700"/>
                </a:lnTo>
                <a:lnTo>
                  <a:pt x="2844800" y="0"/>
                </a:lnTo>
                <a:moveTo>
                  <a:pt x="2933700" y="0"/>
                </a:moveTo>
                <a:lnTo>
                  <a:pt x="2984500" y="0"/>
                </a:lnTo>
                <a:lnTo>
                  <a:pt x="2984500" y="12700"/>
                </a:lnTo>
                <a:lnTo>
                  <a:pt x="2933700" y="12700"/>
                </a:lnTo>
                <a:lnTo>
                  <a:pt x="2933700" y="0"/>
                </a:lnTo>
                <a:moveTo>
                  <a:pt x="3022600" y="0"/>
                </a:moveTo>
                <a:lnTo>
                  <a:pt x="3073400" y="0"/>
                </a:lnTo>
                <a:lnTo>
                  <a:pt x="3073400" y="12700"/>
                </a:lnTo>
                <a:lnTo>
                  <a:pt x="3022600" y="12700"/>
                </a:lnTo>
                <a:lnTo>
                  <a:pt x="3022600" y="0"/>
                </a:lnTo>
                <a:moveTo>
                  <a:pt x="3111500" y="0"/>
                </a:moveTo>
                <a:lnTo>
                  <a:pt x="3162300" y="0"/>
                </a:lnTo>
                <a:lnTo>
                  <a:pt x="3162300" y="12700"/>
                </a:lnTo>
                <a:lnTo>
                  <a:pt x="3111500" y="12700"/>
                </a:lnTo>
                <a:lnTo>
                  <a:pt x="3111500" y="0"/>
                </a:lnTo>
                <a:moveTo>
                  <a:pt x="3200400" y="0"/>
                </a:moveTo>
                <a:lnTo>
                  <a:pt x="3251200" y="0"/>
                </a:lnTo>
                <a:lnTo>
                  <a:pt x="3251200" y="12700"/>
                </a:lnTo>
                <a:lnTo>
                  <a:pt x="3200400" y="12700"/>
                </a:lnTo>
                <a:lnTo>
                  <a:pt x="3200400" y="0"/>
                </a:lnTo>
                <a:moveTo>
                  <a:pt x="3289300" y="0"/>
                </a:moveTo>
                <a:lnTo>
                  <a:pt x="3340100" y="0"/>
                </a:lnTo>
                <a:lnTo>
                  <a:pt x="3340100" y="12700"/>
                </a:lnTo>
                <a:lnTo>
                  <a:pt x="3289300" y="12700"/>
                </a:lnTo>
                <a:lnTo>
                  <a:pt x="3289300" y="0"/>
                </a:lnTo>
                <a:moveTo>
                  <a:pt x="3378200" y="0"/>
                </a:moveTo>
                <a:lnTo>
                  <a:pt x="3429000" y="0"/>
                </a:lnTo>
                <a:lnTo>
                  <a:pt x="3429000" y="12700"/>
                </a:lnTo>
                <a:lnTo>
                  <a:pt x="3378200" y="12700"/>
                </a:lnTo>
                <a:lnTo>
                  <a:pt x="3378200" y="0"/>
                </a:lnTo>
                <a:moveTo>
                  <a:pt x="3467100" y="0"/>
                </a:moveTo>
                <a:lnTo>
                  <a:pt x="3517900" y="0"/>
                </a:lnTo>
                <a:lnTo>
                  <a:pt x="3517900" y="12700"/>
                </a:lnTo>
                <a:lnTo>
                  <a:pt x="3467100" y="12700"/>
                </a:lnTo>
                <a:lnTo>
                  <a:pt x="3467100" y="0"/>
                </a:lnTo>
                <a:moveTo>
                  <a:pt x="3556000" y="0"/>
                </a:moveTo>
                <a:lnTo>
                  <a:pt x="3606800" y="0"/>
                </a:lnTo>
                <a:lnTo>
                  <a:pt x="3606800" y="12700"/>
                </a:lnTo>
                <a:lnTo>
                  <a:pt x="3556000" y="12700"/>
                </a:lnTo>
                <a:lnTo>
                  <a:pt x="3556000" y="0"/>
                </a:lnTo>
                <a:moveTo>
                  <a:pt x="3644900" y="0"/>
                </a:moveTo>
                <a:lnTo>
                  <a:pt x="3695700" y="0"/>
                </a:lnTo>
                <a:lnTo>
                  <a:pt x="3695700" y="12700"/>
                </a:lnTo>
                <a:lnTo>
                  <a:pt x="3644900" y="12700"/>
                </a:lnTo>
                <a:lnTo>
                  <a:pt x="3644900" y="0"/>
                </a:lnTo>
                <a:moveTo>
                  <a:pt x="3733800" y="0"/>
                </a:moveTo>
                <a:lnTo>
                  <a:pt x="3784600" y="0"/>
                </a:lnTo>
                <a:lnTo>
                  <a:pt x="3784600" y="12700"/>
                </a:lnTo>
                <a:lnTo>
                  <a:pt x="3733800" y="12700"/>
                </a:lnTo>
                <a:lnTo>
                  <a:pt x="3733800" y="0"/>
                </a:lnTo>
                <a:moveTo>
                  <a:pt x="3822700" y="0"/>
                </a:moveTo>
                <a:lnTo>
                  <a:pt x="3873500" y="0"/>
                </a:lnTo>
                <a:lnTo>
                  <a:pt x="3873500" y="12700"/>
                </a:lnTo>
                <a:lnTo>
                  <a:pt x="3822700" y="12700"/>
                </a:lnTo>
                <a:lnTo>
                  <a:pt x="3822700" y="0"/>
                </a:lnTo>
                <a:moveTo>
                  <a:pt x="3911600" y="0"/>
                </a:moveTo>
                <a:lnTo>
                  <a:pt x="3962400" y="0"/>
                </a:lnTo>
                <a:lnTo>
                  <a:pt x="3962400" y="12700"/>
                </a:lnTo>
                <a:lnTo>
                  <a:pt x="3911600" y="12700"/>
                </a:lnTo>
                <a:lnTo>
                  <a:pt x="3911600" y="0"/>
                </a:lnTo>
                <a:moveTo>
                  <a:pt x="4000500" y="0"/>
                </a:moveTo>
                <a:lnTo>
                  <a:pt x="4051300" y="0"/>
                </a:lnTo>
                <a:lnTo>
                  <a:pt x="4051300" y="12700"/>
                </a:lnTo>
                <a:lnTo>
                  <a:pt x="4000500" y="12700"/>
                </a:lnTo>
                <a:lnTo>
                  <a:pt x="4000500" y="0"/>
                </a:lnTo>
                <a:moveTo>
                  <a:pt x="4089400" y="0"/>
                </a:moveTo>
                <a:lnTo>
                  <a:pt x="4140200" y="0"/>
                </a:lnTo>
                <a:lnTo>
                  <a:pt x="4140200" y="12700"/>
                </a:lnTo>
                <a:lnTo>
                  <a:pt x="4089400" y="12700"/>
                </a:lnTo>
                <a:lnTo>
                  <a:pt x="4089400" y="0"/>
                </a:lnTo>
                <a:moveTo>
                  <a:pt x="4178300" y="0"/>
                </a:moveTo>
                <a:lnTo>
                  <a:pt x="4229100" y="0"/>
                </a:lnTo>
                <a:lnTo>
                  <a:pt x="4229100" y="12700"/>
                </a:lnTo>
                <a:lnTo>
                  <a:pt x="4178300" y="12700"/>
                </a:lnTo>
                <a:lnTo>
                  <a:pt x="4178300" y="0"/>
                </a:lnTo>
                <a:moveTo>
                  <a:pt x="4267200" y="0"/>
                </a:moveTo>
                <a:lnTo>
                  <a:pt x="4318000" y="0"/>
                </a:lnTo>
                <a:lnTo>
                  <a:pt x="4318000" y="12700"/>
                </a:lnTo>
                <a:lnTo>
                  <a:pt x="4267200" y="12700"/>
                </a:lnTo>
                <a:lnTo>
                  <a:pt x="4267200" y="0"/>
                </a:lnTo>
                <a:moveTo>
                  <a:pt x="4356100" y="0"/>
                </a:moveTo>
                <a:lnTo>
                  <a:pt x="4406900" y="0"/>
                </a:lnTo>
                <a:lnTo>
                  <a:pt x="4406900" y="12700"/>
                </a:lnTo>
                <a:lnTo>
                  <a:pt x="4356100" y="12700"/>
                </a:lnTo>
                <a:lnTo>
                  <a:pt x="4356100" y="0"/>
                </a:lnTo>
                <a:moveTo>
                  <a:pt x="4445000" y="0"/>
                </a:moveTo>
                <a:lnTo>
                  <a:pt x="4495800" y="0"/>
                </a:lnTo>
                <a:lnTo>
                  <a:pt x="4495800" y="12700"/>
                </a:lnTo>
                <a:lnTo>
                  <a:pt x="4445000" y="12700"/>
                </a:lnTo>
                <a:lnTo>
                  <a:pt x="4445000" y="0"/>
                </a:lnTo>
                <a:moveTo>
                  <a:pt x="4533900" y="0"/>
                </a:moveTo>
                <a:lnTo>
                  <a:pt x="4584700" y="0"/>
                </a:lnTo>
                <a:lnTo>
                  <a:pt x="4584700" y="12700"/>
                </a:lnTo>
                <a:lnTo>
                  <a:pt x="4533900" y="12700"/>
                </a:lnTo>
                <a:lnTo>
                  <a:pt x="4533900" y="0"/>
                </a:lnTo>
                <a:moveTo>
                  <a:pt x="4622800" y="0"/>
                </a:moveTo>
                <a:lnTo>
                  <a:pt x="4673600" y="0"/>
                </a:lnTo>
                <a:lnTo>
                  <a:pt x="4673600" y="12700"/>
                </a:lnTo>
                <a:lnTo>
                  <a:pt x="4622800" y="12700"/>
                </a:lnTo>
                <a:lnTo>
                  <a:pt x="4622800" y="0"/>
                </a:lnTo>
                <a:moveTo>
                  <a:pt x="4711700" y="0"/>
                </a:moveTo>
                <a:lnTo>
                  <a:pt x="4762500" y="0"/>
                </a:lnTo>
                <a:lnTo>
                  <a:pt x="4762500" y="12700"/>
                </a:lnTo>
                <a:lnTo>
                  <a:pt x="4711700" y="12700"/>
                </a:lnTo>
                <a:lnTo>
                  <a:pt x="4711700" y="0"/>
                </a:lnTo>
                <a:moveTo>
                  <a:pt x="4800600" y="0"/>
                </a:moveTo>
                <a:lnTo>
                  <a:pt x="4851400" y="0"/>
                </a:lnTo>
                <a:lnTo>
                  <a:pt x="4851400" y="12700"/>
                </a:lnTo>
                <a:lnTo>
                  <a:pt x="4800600" y="12700"/>
                </a:lnTo>
                <a:lnTo>
                  <a:pt x="4800600" y="0"/>
                </a:lnTo>
                <a:moveTo>
                  <a:pt x="4889500" y="0"/>
                </a:moveTo>
                <a:lnTo>
                  <a:pt x="4940300" y="0"/>
                </a:lnTo>
                <a:lnTo>
                  <a:pt x="4940300" y="12700"/>
                </a:lnTo>
                <a:lnTo>
                  <a:pt x="4889500" y="12700"/>
                </a:lnTo>
                <a:lnTo>
                  <a:pt x="4889500" y="0"/>
                </a:lnTo>
                <a:moveTo>
                  <a:pt x="4978400" y="0"/>
                </a:moveTo>
                <a:lnTo>
                  <a:pt x="5029200" y="0"/>
                </a:lnTo>
                <a:lnTo>
                  <a:pt x="5029200" y="12700"/>
                </a:lnTo>
                <a:lnTo>
                  <a:pt x="4978400" y="12700"/>
                </a:lnTo>
                <a:lnTo>
                  <a:pt x="4978400" y="0"/>
                </a:lnTo>
                <a:moveTo>
                  <a:pt x="5067300" y="0"/>
                </a:moveTo>
                <a:lnTo>
                  <a:pt x="5118100" y="0"/>
                </a:lnTo>
                <a:lnTo>
                  <a:pt x="5118100" y="12700"/>
                </a:lnTo>
                <a:lnTo>
                  <a:pt x="5067300" y="12700"/>
                </a:lnTo>
                <a:lnTo>
                  <a:pt x="5067300" y="0"/>
                </a:lnTo>
                <a:moveTo>
                  <a:pt x="5156200" y="0"/>
                </a:moveTo>
                <a:lnTo>
                  <a:pt x="5207000" y="0"/>
                </a:lnTo>
                <a:lnTo>
                  <a:pt x="5207000" y="12700"/>
                </a:lnTo>
                <a:lnTo>
                  <a:pt x="5156200" y="12700"/>
                </a:lnTo>
                <a:lnTo>
                  <a:pt x="5156200" y="0"/>
                </a:lnTo>
                <a:moveTo>
                  <a:pt x="5245100" y="0"/>
                </a:moveTo>
                <a:lnTo>
                  <a:pt x="5295900" y="0"/>
                </a:lnTo>
                <a:lnTo>
                  <a:pt x="5295900" y="12700"/>
                </a:lnTo>
                <a:lnTo>
                  <a:pt x="5245100" y="12700"/>
                </a:lnTo>
                <a:lnTo>
                  <a:pt x="5245100" y="0"/>
                </a:lnTo>
                <a:moveTo>
                  <a:pt x="5334000" y="0"/>
                </a:moveTo>
                <a:lnTo>
                  <a:pt x="5384800" y="0"/>
                </a:lnTo>
                <a:lnTo>
                  <a:pt x="5384800" y="12700"/>
                </a:lnTo>
                <a:lnTo>
                  <a:pt x="5334000" y="12700"/>
                </a:lnTo>
                <a:lnTo>
                  <a:pt x="5334000" y="0"/>
                </a:lnTo>
                <a:moveTo>
                  <a:pt x="5422900" y="0"/>
                </a:moveTo>
                <a:lnTo>
                  <a:pt x="5473700" y="0"/>
                </a:lnTo>
                <a:lnTo>
                  <a:pt x="5473700" y="12700"/>
                </a:lnTo>
                <a:lnTo>
                  <a:pt x="5422900" y="12700"/>
                </a:lnTo>
                <a:lnTo>
                  <a:pt x="5422900" y="0"/>
                </a:lnTo>
                <a:moveTo>
                  <a:pt x="5511800" y="0"/>
                </a:moveTo>
                <a:lnTo>
                  <a:pt x="5562600" y="0"/>
                </a:lnTo>
                <a:lnTo>
                  <a:pt x="5562600" y="12700"/>
                </a:lnTo>
                <a:lnTo>
                  <a:pt x="5511800" y="12700"/>
                </a:lnTo>
                <a:lnTo>
                  <a:pt x="5511800" y="0"/>
                </a:lnTo>
                <a:moveTo>
                  <a:pt x="5600700" y="0"/>
                </a:moveTo>
                <a:lnTo>
                  <a:pt x="5651500" y="0"/>
                </a:lnTo>
                <a:lnTo>
                  <a:pt x="5651500" y="12700"/>
                </a:lnTo>
                <a:lnTo>
                  <a:pt x="5600700" y="12700"/>
                </a:lnTo>
                <a:lnTo>
                  <a:pt x="5600700" y="0"/>
                </a:lnTo>
                <a:moveTo>
                  <a:pt x="5689600" y="0"/>
                </a:moveTo>
                <a:lnTo>
                  <a:pt x="5740400" y="0"/>
                </a:lnTo>
                <a:lnTo>
                  <a:pt x="5740400" y="12700"/>
                </a:lnTo>
                <a:lnTo>
                  <a:pt x="5689600" y="12700"/>
                </a:lnTo>
                <a:lnTo>
                  <a:pt x="5689600" y="0"/>
                </a:lnTo>
                <a:moveTo>
                  <a:pt x="5778500" y="0"/>
                </a:moveTo>
                <a:lnTo>
                  <a:pt x="5829300" y="0"/>
                </a:lnTo>
                <a:lnTo>
                  <a:pt x="5829300" y="12700"/>
                </a:lnTo>
                <a:lnTo>
                  <a:pt x="5778500" y="12700"/>
                </a:lnTo>
                <a:lnTo>
                  <a:pt x="5778500" y="0"/>
                </a:lnTo>
                <a:moveTo>
                  <a:pt x="5867400" y="0"/>
                </a:moveTo>
                <a:lnTo>
                  <a:pt x="5918200" y="0"/>
                </a:lnTo>
                <a:lnTo>
                  <a:pt x="5918200" y="12700"/>
                </a:lnTo>
                <a:lnTo>
                  <a:pt x="5867400" y="12700"/>
                </a:lnTo>
                <a:lnTo>
                  <a:pt x="5867400" y="0"/>
                </a:lnTo>
                <a:moveTo>
                  <a:pt x="5956300" y="0"/>
                </a:moveTo>
                <a:lnTo>
                  <a:pt x="6007100" y="0"/>
                </a:lnTo>
                <a:lnTo>
                  <a:pt x="6007100" y="12700"/>
                </a:lnTo>
                <a:lnTo>
                  <a:pt x="5956300" y="12700"/>
                </a:lnTo>
                <a:lnTo>
                  <a:pt x="5956300" y="0"/>
                </a:lnTo>
                <a:moveTo>
                  <a:pt x="6045200" y="0"/>
                </a:moveTo>
                <a:lnTo>
                  <a:pt x="6096000" y="0"/>
                </a:lnTo>
                <a:lnTo>
                  <a:pt x="6096000" y="12700"/>
                </a:lnTo>
                <a:lnTo>
                  <a:pt x="6045200" y="12700"/>
                </a:lnTo>
                <a:lnTo>
                  <a:pt x="6045200" y="0"/>
                </a:lnTo>
                <a:moveTo>
                  <a:pt x="6134100" y="0"/>
                </a:moveTo>
                <a:lnTo>
                  <a:pt x="6184900" y="0"/>
                </a:lnTo>
                <a:lnTo>
                  <a:pt x="6184900" y="12700"/>
                </a:lnTo>
                <a:lnTo>
                  <a:pt x="6134100" y="12700"/>
                </a:lnTo>
                <a:lnTo>
                  <a:pt x="6134100" y="0"/>
                </a:lnTo>
                <a:moveTo>
                  <a:pt x="6223000" y="0"/>
                </a:moveTo>
                <a:lnTo>
                  <a:pt x="6273800" y="0"/>
                </a:lnTo>
                <a:lnTo>
                  <a:pt x="6273800" y="12700"/>
                </a:lnTo>
                <a:lnTo>
                  <a:pt x="6223000" y="12700"/>
                </a:lnTo>
                <a:lnTo>
                  <a:pt x="6223000" y="0"/>
                </a:lnTo>
                <a:moveTo>
                  <a:pt x="6311900" y="0"/>
                </a:moveTo>
                <a:lnTo>
                  <a:pt x="6362700" y="0"/>
                </a:lnTo>
                <a:lnTo>
                  <a:pt x="6362700" y="12700"/>
                </a:lnTo>
                <a:lnTo>
                  <a:pt x="6311900" y="12700"/>
                </a:lnTo>
                <a:lnTo>
                  <a:pt x="6311900" y="0"/>
                </a:lnTo>
                <a:moveTo>
                  <a:pt x="6400800" y="0"/>
                </a:moveTo>
                <a:lnTo>
                  <a:pt x="6451600" y="0"/>
                </a:lnTo>
                <a:lnTo>
                  <a:pt x="6451600" y="12700"/>
                </a:lnTo>
                <a:lnTo>
                  <a:pt x="6400800" y="12700"/>
                </a:lnTo>
                <a:lnTo>
                  <a:pt x="6400800" y="0"/>
                </a:lnTo>
                <a:moveTo>
                  <a:pt x="6489700" y="0"/>
                </a:moveTo>
                <a:lnTo>
                  <a:pt x="6540500" y="0"/>
                </a:lnTo>
                <a:lnTo>
                  <a:pt x="6540500" y="12700"/>
                </a:lnTo>
                <a:lnTo>
                  <a:pt x="6489700" y="12700"/>
                </a:lnTo>
                <a:lnTo>
                  <a:pt x="6489700" y="0"/>
                </a:lnTo>
                <a:moveTo>
                  <a:pt x="6578600" y="0"/>
                </a:moveTo>
                <a:lnTo>
                  <a:pt x="6629400" y="0"/>
                </a:lnTo>
                <a:lnTo>
                  <a:pt x="6629400" y="12700"/>
                </a:lnTo>
                <a:lnTo>
                  <a:pt x="6578600" y="12700"/>
                </a:lnTo>
                <a:lnTo>
                  <a:pt x="6578600" y="0"/>
                </a:lnTo>
                <a:moveTo>
                  <a:pt x="6667500" y="0"/>
                </a:moveTo>
                <a:lnTo>
                  <a:pt x="6718300" y="0"/>
                </a:lnTo>
                <a:lnTo>
                  <a:pt x="6718300" y="12700"/>
                </a:lnTo>
                <a:lnTo>
                  <a:pt x="6667500" y="12700"/>
                </a:lnTo>
                <a:lnTo>
                  <a:pt x="6667500" y="0"/>
                </a:lnTo>
                <a:moveTo>
                  <a:pt x="6756400" y="0"/>
                </a:moveTo>
                <a:lnTo>
                  <a:pt x="6807200" y="0"/>
                </a:lnTo>
                <a:lnTo>
                  <a:pt x="6807200" y="12700"/>
                </a:lnTo>
                <a:lnTo>
                  <a:pt x="6756400" y="12700"/>
                </a:lnTo>
                <a:lnTo>
                  <a:pt x="6756400" y="0"/>
                </a:lnTo>
                <a:moveTo>
                  <a:pt x="6845300" y="0"/>
                </a:moveTo>
                <a:lnTo>
                  <a:pt x="6896100" y="0"/>
                </a:lnTo>
                <a:lnTo>
                  <a:pt x="6896100" y="12700"/>
                </a:lnTo>
                <a:lnTo>
                  <a:pt x="6845300" y="12700"/>
                </a:lnTo>
                <a:lnTo>
                  <a:pt x="6845300" y="0"/>
                </a:lnTo>
                <a:moveTo>
                  <a:pt x="6934200" y="0"/>
                </a:moveTo>
                <a:lnTo>
                  <a:pt x="6985000" y="0"/>
                </a:lnTo>
                <a:lnTo>
                  <a:pt x="6985000" y="12700"/>
                </a:lnTo>
                <a:lnTo>
                  <a:pt x="6934200" y="12700"/>
                </a:lnTo>
                <a:lnTo>
                  <a:pt x="6934200" y="0"/>
                </a:lnTo>
                <a:moveTo>
                  <a:pt x="7023100" y="0"/>
                </a:moveTo>
                <a:lnTo>
                  <a:pt x="7073900" y="0"/>
                </a:lnTo>
                <a:lnTo>
                  <a:pt x="7073900" y="12700"/>
                </a:lnTo>
                <a:lnTo>
                  <a:pt x="7023100" y="12700"/>
                </a:lnTo>
                <a:lnTo>
                  <a:pt x="7023100" y="0"/>
                </a:lnTo>
                <a:moveTo>
                  <a:pt x="7112000" y="0"/>
                </a:moveTo>
                <a:lnTo>
                  <a:pt x="7162800" y="0"/>
                </a:lnTo>
                <a:lnTo>
                  <a:pt x="7162800" y="12700"/>
                </a:lnTo>
                <a:lnTo>
                  <a:pt x="7112000" y="12700"/>
                </a:lnTo>
                <a:lnTo>
                  <a:pt x="7112000" y="0"/>
                </a:lnTo>
                <a:moveTo>
                  <a:pt x="7200900" y="0"/>
                </a:moveTo>
                <a:lnTo>
                  <a:pt x="7251700" y="0"/>
                </a:lnTo>
                <a:lnTo>
                  <a:pt x="7251700" y="12700"/>
                </a:lnTo>
                <a:lnTo>
                  <a:pt x="7200900" y="12700"/>
                </a:lnTo>
                <a:lnTo>
                  <a:pt x="7200900" y="0"/>
                </a:lnTo>
                <a:moveTo>
                  <a:pt x="7289800" y="0"/>
                </a:moveTo>
                <a:lnTo>
                  <a:pt x="7340600" y="0"/>
                </a:lnTo>
                <a:lnTo>
                  <a:pt x="7340600" y="12700"/>
                </a:lnTo>
                <a:lnTo>
                  <a:pt x="7289800" y="12700"/>
                </a:lnTo>
                <a:lnTo>
                  <a:pt x="7289800" y="0"/>
                </a:lnTo>
                <a:moveTo>
                  <a:pt x="7378700" y="0"/>
                </a:moveTo>
                <a:lnTo>
                  <a:pt x="7429500" y="0"/>
                </a:lnTo>
                <a:lnTo>
                  <a:pt x="7429500" y="12700"/>
                </a:lnTo>
                <a:lnTo>
                  <a:pt x="7378700" y="12700"/>
                </a:lnTo>
                <a:lnTo>
                  <a:pt x="7378700" y="0"/>
                </a:lnTo>
                <a:moveTo>
                  <a:pt x="7467600" y="0"/>
                </a:moveTo>
                <a:lnTo>
                  <a:pt x="7518400" y="0"/>
                </a:lnTo>
                <a:lnTo>
                  <a:pt x="7518400" y="12700"/>
                </a:lnTo>
                <a:lnTo>
                  <a:pt x="7467600" y="12700"/>
                </a:lnTo>
                <a:lnTo>
                  <a:pt x="7467600" y="0"/>
                </a:lnTo>
                <a:moveTo>
                  <a:pt x="7556500" y="0"/>
                </a:moveTo>
                <a:lnTo>
                  <a:pt x="7607300" y="0"/>
                </a:lnTo>
                <a:lnTo>
                  <a:pt x="7607300" y="12700"/>
                </a:lnTo>
                <a:lnTo>
                  <a:pt x="7556500" y="12700"/>
                </a:lnTo>
                <a:lnTo>
                  <a:pt x="7556500" y="0"/>
                </a:lnTo>
                <a:moveTo>
                  <a:pt x="7645400" y="0"/>
                </a:moveTo>
                <a:lnTo>
                  <a:pt x="7696200" y="0"/>
                </a:lnTo>
                <a:lnTo>
                  <a:pt x="7696200" y="12700"/>
                </a:lnTo>
                <a:lnTo>
                  <a:pt x="7645400" y="12700"/>
                </a:lnTo>
                <a:lnTo>
                  <a:pt x="7645400" y="0"/>
                </a:lnTo>
                <a:moveTo>
                  <a:pt x="7734300" y="0"/>
                </a:moveTo>
                <a:lnTo>
                  <a:pt x="7785100" y="0"/>
                </a:lnTo>
                <a:lnTo>
                  <a:pt x="7785100" y="12700"/>
                </a:lnTo>
                <a:lnTo>
                  <a:pt x="7734300" y="12700"/>
                </a:lnTo>
                <a:lnTo>
                  <a:pt x="7734300" y="0"/>
                </a:lnTo>
                <a:moveTo>
                  <a:pt x="7823200" y="0"/>
                </a:moveTo>
                <a:lnTo>
                  <a:pt x="7874000" y="0"/>
                </a:lnTo>
                <a:lnTo>
                  <a:pt x="7874000" y="12700"/>
                </a:lnTo>
                <a:lnTo>
                  <a:pt x="7823200" y="12700"/>
                </a:lnTo>
                <a:lnTo>
                  <a:pt x="7823200" y="0"/>
                </a:lnTo>
                <a:moveTo>
                  <a:pt x="7912100" y="0"/>
                </a:moveTo>
                <a:lnTo>
                  <a:pt x="7962900" y="0"/>
                </a:lnTo>
                <a:lnTo>
                  <a:pt x="7962900" y="12700"/>
                </a:lnTo>
                <a:lnTo>
                  <a:pt x="7912100" y="12700"/>
                </a:lnTo>
                <a:lnTo>
                  <a:pt x="7912100" y="0"/>
                </a:lnTo>
                <a:moveTo>
                  <a:pt x="8001000" y="0"/>
                </a:moveTo>
                <a:lnTo>
                  <a:pt x="8051800" y="0"/>
                </a:lnTo>
                <a:lnTo>
                  <a:pt x="8051800" y="12700"/>
                </a:lnTo>
                <a:lnTo>
                  <a:pt x="8001000" y="12700"/>
                </a:lnTo>
                <a:lnTo>
                  <a:pt x="8001000" y="0"/>
                </a:lnTo>
                <a:moveTo>
                  <a:pt x="8089900" y="0"/>
                </a:moveTo>
                <a:lnTo>
                  <a:pt x="8140700" y="0"/>
                </a:lnTo>
                <a:lnTo>
                  <a:pt x="8140700" y="12700"/>
                </a:lnTo>
                <a:lnTo>
                  <a:pt x="8089900" y="12700"/>
                </a:lnTo>
                <a:lnTo>
                  <a:pt x="8089900" y="0"/>
                </a:lnTo>
                <a:moveTo>
                  <a:pt x="8178800" y="0"/>
                </a:moveTo>
                <a:lnTo>
                  <a:pt x="8229600" y="0"/>
                </a:lnTo>
                <a:lnTo>
                  <a:pt x="8229600" y="12700"/>
                </a:lnTo>
                <a:lnTo>
                  <a:pt x="8178800" y="12700"/>
                </a:lnTo>
                <a:lnTo>
                  <a:pt x="8178800" y="0"/>
                </a:lnTo>
                <a:moveTo>
                  <a:pt x="8267700" y="0"/>
                </a:moveTo>
                <a:lnTo>
                  <a:pt x="8318500" y="0"/>
                </a:lnTo>
                <a:lnTo>
                  <a:pt x="8318500" y="12700"/>
                </a:lnTo>
                <a:lnTo>
                  <a:pt x="8267700" y="12700"/>
                </a:lnTo>
                <a:lnTo>
                  <a:pt x="8267700" y="0"/>
                </a:lnTo>
                <a:moveTo>
                  <a:pt x="8356600" y="0"/>
                </a:moveTo>
                <a:lnTo>
                  <a:pt x="8407400" y="0"/>
                </a:lnTo>
                <a:lnTo>
                  <a:pt x="8407400" y="12700"/>
                </a:lnTo>
                <a:lnTo>
                  <a:pt x="8356600" y="12700"/>
                </a:lnTo>
                <a:lnTo>
                  <a:pt x="8356600" y="0"/>
                </a:lnTo>
                <a:moveTo>
                  <a:pt x="8445500" y="0"/>
                </a:moveTo>
                <a:lnTo>
                  <a:pt x="8496300" y="0"/>
                </a:lnTo>
                <a:lnTo>
                  <a:pt x="8496300" y="12700"/>
                </a:lnTo>
                <a:lnTo>
                  <a:pt x="8445500" y="12700"/>
                </a:lnTo>
                <a:lnTo>
                  <a:pt x="8445500" y="0"/>
                </a:lnTo>
                <a:moveTo>
                  <a:pt x="8534400" y="0"/>
                </a:moveTo>
                <a:lnTo>
                  <a:pt x="8585200" y="0"/>
                </a:lnTo>
                <a:lnTo>
                  <a:pt x="8585200" y="12700"/>
                </a:lnTo>
                <a:lnTo>
                  <a:pt x="8534400" y="12700"/>
                </a:lnTo>
                <a:lnTo>
                  <a:pt x="8534400" y="0"/>
                </a:lnTo>
                <a:moveTo>
                  <a:pt x="8623300" y="0"/>
                </a:moveTo>
                <a:lnTo>
                  <a:pt x="8674100" y="0"/>
                </a:lnTo>
                <a:lnTo>
                  <a:pt x="8674100" y="12700"/>
                </a:lnTo>
                <a:lnTo>
                  <a:pt x="8623300" y="12700"/>
                </a:lnTo>
                <a:lnTo>
                  <a:pt x="8623300" y="0"/>
                </a:lnTo>
                <a:moveTo>
                  <a:pt x="8712200" y="0"/>
                </a:moveTo>
                <a:lnTo>
                  <a:pt x="8763000" y="0"/>
                </a:lnTo>
                <a:lnTo>
                  <a:pt x="8763000" y="12700"/>
                </a:lnTo>
                <a:lnTo>
                  <a:pt x="8712200" y="12700"/>
                </a:lnTo>
                <a:lnTo>
                  <a:pt x="8712200" y="0"/>
                </a:lnTo>
                <a:moveTo>
                  <a:pt x="8801100" y="0"/>
                </a:moveTo>
                <a:lnTo>
                  <a:pt x="8851900" y="0"/>
                </a:lnTo>
                <a:lnTo>
                  <a:pt x="8851900" y="12700"/>
                </a:lnTo>
                <a:lnTo>
                  <a:pt x="8801100" y="12700"/>
                </a:lnTo>
                <a:lnTo>
                  <a:pt x="8801100" y="0"/>
                </a:lnTo>
                <a:moveTo>
                  <a:pt x="8890000" y="0"/>
                </a:moveTo>
                <a:lnTo>
                  <a:pt x="8940800" y="0"/>
                </a:lnTo>
                <a:lnTo>
                  <a:pt x="8940800" y="12700"/>
                </a:lnTo>
                <a:lnTo>
                  <a:pt x="8890000" y="12700"/>
                </a:lnTo>
                <a:lnTo>
                  <a:pt x="8890000" y="0"/>
                </a:lnTo>
                <a:moveTo>
                  <a:pt x="8978900" y="0"/>
                </a:moveTo>
                <a:lnTo>
                  <a:pt x="9029700" y="0"/>
                </a:lnTo>
                <a:lnTo>
                  <a:pt x="9029700" y="12700"/>
                </a:lnTo>
                <a:lnTo>
                  <a:pt x="8978900" y="12700"/>
                </a:lnTo>
                <a:lnTo>
                  <a:pt x="8978900" y="0"/>
                </a:lnTo>
                <a:moveTo>
                  <a:pt x="9067800" y="0"/>
                </a:moveTo>
                <a:lnTo>
                  <a:pt x="9118600" y="0"/>
                </a:lnTo>
                <a:lnTo>
                  <a:pt x="9118600" y="12700"/>
                </a:lnTo>
                <a:lnTo>
                  <a:pt x="9067800" y="12700"/>
                </a:lnTo>
                <a:lnTo>
                  <a:pt x="9067800" y="0"/>
                </a:lnTo>
                <a:moveTo>
                  <a:pt x="9156700" y="0"/>
                </a:moveTo>
                <a:lnTo>
                  <a:pt x="9207500" y="0"/>
                </a:lnTo>
                <a:lnTo>
                  <a:pt x="9207500" y="12700"/>
                </a:lnTo>
                <a:lnTo>
                  <a:pt x="9156700" y="12700"/>
                </a:lnTo>
                <a:lnTo>
                  <a:pt x="9156700" y="0"/>
                </a:lnTo>
                <a:moveTo>
                  <a:pt x="9245600" y="0"/>
                </a:moveTo>
                <a:lnTo>
                  <a:pt x="9296400" y="0"/>
                </a:lnTo>
                <a:lnTo>
                  <a:pt x="9296400" y="12700"/>
                </a:lnTo>
                <a:lnTo>
                  <a:pt x="9245600" y="12700"/>
                </a:lnTo>
                <a:lnTo>
                  <a:pt x="9245600" y="0"/>
                </a:lnTo>
                <a:moveTo>
                  <a:pt x="9334500" y="0"/>
                </a:moveTo>
                <a:lnTo>
                  <a:pt x="9385300" y="0"/>
                </a:lnTo>
                <a:lnTo>
                  <a:pt x="9385300" y="12700"/>
                </a:lnTo>
                <a:lnTo>
                  <a:pt x="9334500" y="12700"/>
                </a:lnTo>
                <a:lnTo>
                  <a:pt x="9334500" y="0"/>
                </a:lnTo>
                <a:moveTo>
                  <a:pt x="9423400" y="0"/>
                </a:moveTo>
                <a:lnTo>
                  <a:pt x="9474200" y="0"/>
                </a:lnTo>
                <a:lnTo>
                  <a:pt x="9474200" y="12700"/>
                </a:lnTo>
                <a:lnTo>
                  <a:pt x="9423400" y="12700"/>
                </a:lnTo>
                <a:lnTo>
                  <a:pt x="9423400" y="0"/>
                </a:lnTo>
                <a:moveTo>
                  <a:pt x="9512300" y="0"/>
                </a:moveTo>
                <a:lnTo>
                  <a:pt x="9563100" y="0"/>
                </a:lnTo>
                <a:lnTo>
                  <a:pt x="9563100" y="12700"/>
                </a:lnTo>
                <a:lnTo>
                  <a:pt x="9512300" y="12700"/>
                </a:lnTo>
                <a:lnTo>
                  <a:pt x="9512300" y="0"/>
                </a:lnTo>
                <a:moveTo>
                  <a:pt x="9601200" y="0"/>
                </a:moveTo>
                <a:lnTo>
                  <a:pt x="9652000" y="0"/>
                </a:lnTo>
                <a:lnTo>
                  <a:pt x="9652000" y="12700"/>
                </a:lnTo>
                <a:lnTo>
                  <a:pt x="9601200" y="12700"/>
                </a:lnTo>
                <a:lnTo>
                  <a:pt x="9601200" y="0"/>
                </a:lnTo>
                <a:moveTo>
                  <a:pt x="9690100" y="0"/>
                </a:moveTo>
                <a:lnTo>
                  <a:pt x="9740900" y="0"/>
                </a:lnTo>
                <a:lnTo>
                  <a:pt x="9740900" y="12700"/>
                </a:lnTo>
                <a:lnTo>
                  <a:pt x="9690100" y="12700"/>
                </a:lnTo>
                <a:lnTo>
                  <a:pt x="9690100" y="0"/>
                </a:lnTo>
                <a:moveTo>
                  <a:pt x="9779000" y="0"/>
                </a:moveTo>
                <a:lnTo>
                  <a:pt x="9829800" y="0"/>
                </a:lnTo>
                <a:lnTo>
                  <a:pt x="9829800" y="12700"/>
                </a:lnTo>
                <a:lnTo>
                  <a:pt x="9779000" y="12700"/>
                </a:lnTo>
                <a:lnTo>
                  <a:pt x="9779000" y="0"/>
                </a:lnTo>
                <a:moveTo>
                  <a:pt x="9867900" y="0"/>
                </a:moveTo>
                <a:lnTo>
                  <a:pt x="9918700" y="0"/>
                </a:lnTo>
                <a:lnTo>
                  <a:pt x="9918700" y="12700"/>
                </a:lnTo>
                <a:lnTo>
                  <a:pt x="9867900" y="12700"/>
                </a:lnTo>
                <a:lnTo>
                  <a:pt x="9867900" y="0"/>
                </a:lnTo>
                <a:moveTo>
                  <a:pt x="9956800" y="0"/>
                </a:moveTo>
                <a:lnTo>
                  <a:pt x="10007600" y="0"/>
                </a:lnTo>
                <a:lnTo>
                  <a:pt x="10007600" y="12700"/>
                </a:lnTo>
                <a:lnTo>
                  <a:pt x="9956800" y="12700"/>
                </a:lnTo>
                <a:lnTo>
                  <a:pt x="9956800" y="0"/>
                </a:lnTo>
                <a:moveTo>
                  <a:pt x="10045700" y="0"/>
                </a:moveTo>
                <a:lnTo>
                  <a:pt x="10096500" y="0"/>
                </a:lnTo>
                <a:lnTo>
                  <a:pt x="10096500" y="12700"/>
                </a:lnTo>
                <a:lnTo>
                  <a:pt x="10045700" y="12700"/>
                </a:lnTo>
                <a:lnTo>
                  <a:pt x="10045700" y="0"/>
                </a:lnTo>
                <a:moveTo>
                  <a:pt x="10134600" y="0"/>
                </a:moveTo>
                <a:lnTo>
                  <a:pt x="10185400" y="0"/>
                </a:lnTo>
                <a:lnTo>
                  <a:pt x="10185400" y="12700"/>
                </a:lnTo>
                <a:lnTo>
                  <a:pt x="10134600" y="12700"/>
                </a:lnTo>
                <a:lnTo>
                  <a:pt x="10134600" y="0"/>
                </a:lnTo>
                <a:moveTo>
                  <a:pt x="10223500" y="0"/>
                </a:moveTo>
                <a:lnTo>
                  <a:pt x="10274300" y="0"/>
                </a:lnTo>
                <a:lnTo>
                  <a:pt x="10274300" y="12700"/>
                </a:lnTo>
                <a:lnTo>
                  <a:pt x="10223500" y="12700"/>
                </a:lnTo>
                <a:lnTo>
                  <a:pt x="10223500" y="0"/>
                </a:lnTo>
                <a:moveTo>
                  <a:pt x="10312400" y="0"/>
                </a:moveTo>
                <a:lnTo>
                  <a:pt x="10363200" y="0"/>
                </a:lnTo>
                <a:lnTo>
                  <a:pt x="10363200" y="12700"/>
                </a:lnTo>
                <a:lnTo>
                  <a:pt x="10312400" y="12700"/>
                </a:lnTo>
                <a:lnTo>
                  <a:pt x="10312400" y="0"/>
                </a:lnTo>
                <a:moveTo>
                  <a:pt x="10401300" y="0"/>
                </a:moveTo>
                <a:lnTo>
                  <a:pt x="10452100" y="0"/>
                </a:lnTo>
                <a:lnTo>
                  <a:pt x="10452100" y="12700"/>
                </a:lnTo>
                <a:lnTo>
                  <a:pt x="10401300" y="12700"/>
                </a:lnTo>
                <a:lnTo>
                  <a:pt x="10401300" y="0"/>
                </a:lnTo>
                <a:moveTo>
                  <a:pt x="10490200" y="0"/>
                </a:moveTo>
                <a:lnTo>
                  <a:pt x="10541000" y="0"/>
                </a:lnTo>
                <a:lnTo>
                  <a:pt x="10541000" y="12700"/>
                </a:lnTo>
                <a:lnTo>
                  <a:pt x="10490200" y="12700"/>
                </a:lnTo>
                <a:lnTo>
                  <a:pt x="10490200" y="0"/>
                </a:lnTo>
                <a:moveTo>
                  <a:pt x="10579100" y="0"/>
                </a:moveTo>
                <a:lnTo>
                  <a:pt x="10629900" y="0"/>
                </a:lnTo>
                <a:lnTo>
                  <a:pt x="10629900" y="12700"/>
                </a:lnTo>
                <a:lnTo>
                  <a:pt x="10579100" y="12700"/>
                </a:lnTo>
                <a:lnTo>
                  <a:pt x="10579100" y="0"/>
                </a:lnTo>
                <a:moveTo>
                  <a:pt x="10668000" y="0"/>
                </a:moveTo>
                <a:lnTo>
                  <a:pt x="10718800" y="0"/>
                </a:lnTo>
                <a:lnTo>
                  <a:pt x="10718800" y="12700"/>
                </a:lnTo>
                <a:lnTo>
                  <a:pt x="10668000" y="12700"/>
                </a:lnTo>
                <a:lnTo>
                  <a:pt x="10668000" y="0"/>
                </a:lnTo>
                <a:moveTo>
                  <a:pt x="10756900" y="0"/>
                </a:moveTo>
                <a:lnTo>
                  <a:pt x="10807700" y="0"/>
                </a:lnTo>
                <a:lnTo>
                  <a:pt x="10807700" y="12700"/>
                </a:lnTo>
                <a:lnTo>
                  <a:pt x="10756900" y="12700"/>
                </a:lnTo>
                <a:lnTo>
                  <a:pt x="10756900" y="0"/>
                </a:lnTo>
                <a:moveTo>
                  <a:pt x="10845800" y="0"/>
                </a:moveTo>
                <a:lnTo>
                  <a:pt x="10896600" y="0"/>
                </a:lnTo>
                <a:lnTo>
                  <a:pt x="10896600" y="12700"/>
                </a:lnTo>
                <a:lnTo>
                  <a:pt x="10845800" y="12700"/>
                </a:lnTo>
                <a:lnTo>
                  <a:pt x="10845800" y="0"/>
                </a:lnTo>
                <a:moveTo>
                  <a:pt x="10934700" y="0"/>
                </a:moveTo>
                <a:lnTo>
                  <a:pt x="10985500" y="0"/>
                </a:lnTo>
                <a:lnTo>
                  <a:pt x="10985500" y="12700"/>
                </a:lnTo>
                <a:lnTo>
                  <a:pt x="10934700" y="12700"/>
                </a:lnTo>
                <a:lnTo>
                  <a:pt x="10934700" y="0"/>
                </a:lnTo>
                <a:moveTo>
                  <a:pt x="11023600" y="0"/>
                </a:moveTo>
                <a:lnTo>
                  <a:pt x="11074400" y="0"/>
                </a:lnTo>
                <a:lnTo>
                  <a:pt x="11074400" y="12700"/>
                </a:lnTo>
                <a:lnTo>
                  <a:pt x="11023600" y="12700"/>
                </a:lnTo>
                <a:lnTo>
                  <a:pt x="11023600" y="0"/>
                </a:lnTo>
                <a:moveTo>
                  <a:pt x="11112500" y="0"/>
                </a:moveTo>
                <a:lnTo>
                  <a:pt x="11163300" y="0"/>
                </a:lnTo>
                <a:lnTo>
                  <a:pt x="11163300" y="12700"/>
                </a:lnTo>
                <a:lnTo>
                  <a:pt x="11112500" y="12700"/>
                </a:lnTo>
                <a:lnTo>
                  <a:pt x="11112500" y="0"/>
                </a:lnTo>
                <a:moveTo>
                  <a:pt x="11201400" y="0"/>
                </a:moveTo>
                <a:lnTo>
                  <a:pt x="11252200" y="0"/>
                </a:lnTo>
                <a:lnTo>
                  <a:pt x="11252200" y="12700"/>
                </a:lnTo>
                <a:lnTo>
                  <a:pt x="11201400" y="12700"/>
                </a:lnTo>
                <a:lnTo>
                  <a:pt x="11201400" y="0"/>
                </a:lnTo>
                <a:moveTo>
                  <a:pt x="11290300" y="0"/>
                </a:moveTo>
                <a:lnTo>
                  <a:pt x="11341100" y="0"/>
                </a:lnTo>
                <a:lnTo>
                  <a:pt x="11341100" y="12700"/>
                </a:lnTo>
                <a:lnTo>
                  <a:pt x="11290300" y="12700"/>
                </a:lnTo>
                <a:lnTo>
                  <a:pt x="11290300" y="0"/>
                </a:lnTo>
                <a:moveTo>
                  <a:pt x="11379200" y="0"/>
                </a:moveTo>
                <a:lnTo>
                  <a:pt x="11430000" y="0"/>
                </a:lnTo>
                <a:lnTo>
                  <a:pt x="11430000" y="12700"/>
                </a:lnTo>
                <a:lnTo>
                  <a:pt x="11379200" y="12700"/>
                </a:lnTo>
                <a:lnTo>
                  <a:pt x="11379200" y="0"/>
                </a:lnTo>
                <a:moveTo>
                  <a:pt x="11468100" y="0"/>
                </a:moveTo>
                <a:lnTo>
                  <a:pt x="11518900" y="0"/>
                </a:lnTo>
                <a:lnTo>
                  <a:pt x="11518900" y="12700"/>
                </a:lnTo>
                <a:lnTo>
                  <a:pt x="11468100" y="12700"/>
                </a:lnTo>
                <a:lnTo>
                  <a:pt x="11468100" y="0"/>
                </a:lnTo>
                <a:moveTo>
                  <a:pt x="11557000" y="0"/>
                </a:moveTo>
                <a:lnTo>
                  <a:pt x="11607800" y="0"/>
                </a:lnTo>
                <a:lnTo>
                  <a:pt x="11607800" y="12700"/>
                </a:lnTo>
                <a:lnTo>
                  <a:pt x="11557000" y="12700"/>
                </a:lnTo>
                <a:lnTo>
                  <a:pt x="11557000" y="0"/>
                </a:lnTo>
                <a:moveTo>
                  <a:pt x="11645900" y="0"/>
                </a:moveTo>
                <a:lnTo>
                  <a:pt x="11696700" y="0"/>
                </a:lnTo>
                <a:lnTo>
                  <a:pt x="11696700" y="12700"/>
                </a:lnTo>
                <a:lnTo>
                  <a:pt x="11645900" y="12700"/>
                </a:lnTo>
                <a:lnTo>
                  <a:pt x="11645900" y="0"/>
                </a:lnTo>
                <a:moveTo>
                  <a:pt x="11734800" y="0"/>
                </a:moveTo>
                <a:lnTo>
                  <a:pt x="11785600" y="0"/>
                </a:lnTo>
                <a:lnTo>
                  <a:pt x="11785600" y="12700"/>
                </a:lnTo>
                <a:lnTo>
                  <a:pt x="11734800" y="12700"/>
                </a:lnTo>
                <a:lnTo>
                  <a:pt x="11734800" y="0"/>
                </a:lnTo>
                <a:moveTo>
                  <a:pt x="11823700" y="0"/>
                </a:moveTo>
                <a:lnTo>
                  <a:pt x="11874500" y="0"/>
                </a:lnTo>
                <a:lnTo>
                  <a:pt x="11874500" y="12700"/>
                </a:lnTo>
                <a:lnTo>
                  <a:pt x="11823700" y="12700"/>
                </a:lnTo>
                <a:lnTo>
                  <a:pt x="11823700" y="0"/>
                </a:lnTo>
                <a:moveTo>
                  <a:pt x="11912600" y="0"/>
                </a:moveTo>
                <a:lnTo>
                  <a:pt x="11963400" y="0"/>
                </a:lnTo>
                <a:lnTo>
                  <a:pt x="11963400" y="12700"/>
                </a:lnTo>
                <a:lnTo>
                  <a:pt x="11912600" y="12700"/>
                </a:lnTo>
                <a:lnTo>
                  <a:pt x="11912600" y="0"/>
                </a:lnTo>
                <a:moveTo>
                  <a:pt x="12001500" y="0"/>
                </a:moveTo>
                <a:lnTo>
                  <a:pt x="12052300" y="0"/>
                </a:lnTo>
                <a:lnTo>
                  <a:pt x="12052300" y="12700"/>
                </a:lnTo>
                <a:lnTo>
                  <a:pt x="12001500" y="12700"/>
                </a:lnTo>
                <a:lnTo>
                  <a:pt x="12001500" y="0"/>
                </a:lnTo>
                <a:moveTo>
                  <a:pt x="12090400" y="0"/>
                </a:moveTo>
                <a:lnTo>
                  <a:pt x="12141200" y="0"/>
                </a:lnTo>
                <a:lnTo>
                  <a:pt x="12141200" y="12700"/>
                </a:lnTo>
                <a:lnTo>
                  <a:pt x="12090400" y="12700"/>
                </a:lnTo>
                <a:lnTo>
                  <a:pt x="12090400" y="0"/>
                </a:lnTo>
                <a:moveTo>
                  <a:pt x="12179300" y="0"/>
                </a:moveTo>
                <a:lnTo>
                  <a:pt x="12191327" y="0"/>
                </a:lnTo>
                <a:lnTo>
                  <a:pt x="12191327" y="12700"/>
                </a:lnTo>
                <a:lnTo>
                  <a:pt x="12179300" y="12700"/>
                </a:lnTo>
                <a:lnTo>
                  <a:pt x="12179300" y="0"/>
                </a:lnTo>
              </a:path>
            </a:pathLst>
          </a:custGeom>
          <a:solidFill>
            <a:srgbClr val="4472C4">
              <a:alpha val="100000"/>
            </a:srgbClr>
          </a:solidFill>
          <a:ln w="12700" cap="sq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" name="Freeform 5"/>
          <p:cNvSpPr/>
          <p:nvPr/>
        </p:nvSpPr>
        <p:spPr>
          <a:xfrm>
            <a:off x="0" y="37465"/>
            <a:ext cx="5535168" cy="755015"/>
          </a:xfrm>
          <a:custGeom>
            <a:avLst/>
            <a:gdLst>
              <a:gd name="connsiteX0" fmla="*/ 0 w 5535168"/>
              <a:gd name="connsiteY0" fmla="*/ 125603 h 755015"/>
              <a:gd name="connsiteX1" fmla="*/ 126492 w 5535168"/>
              <a:gd name="connsiteY1" fmla="*/ 635 h 755015"/>
              <a:gd name="connsiteX2" fmla="*/ 5408676 w 5535168"/>
              <a:gd name="connsiteY2" fmla="*/ 635 h 755015"/>
              <a:gd name="connsiteX3" fmla="*/ 5535168 w 5535168"/>
              <a:gd name="connsiteY3" fmla="*/ 125603 h 755015"/>
              <a:gd name="connsiteX4" fmla="*/ 5535168 w 5535168"/>
              <a:gd name="connsiteY4" fmla="*/ 628523 h 755015"/>
              <a:gd name="connsiteX5" fmla="*/ 5408676 w 5535168"/>
              <a:gd name="connsiteY5" fmla="*/ 755015 h 755015"/>
              <a:gd name="connsiteX6" fmla="*/ 126492 w 5535168"/>
              <a:gd name="connsiteY6" fmla="*/ 755015 h 755015"/>
              <a:gd name="connsiteX7" fmla="*/ 0 w 5535168"/>
              <a:gd name="connsiteY7" fmla="*/ 628523 h 755015"/>
              <a:gd name="connsiteX8" fmla="*/ 0 w 5535168"/>
              <a:gd name="connsiteY8" fmla="*/ 125603 h 7550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535168" h="755015">
                <a:moveTo>
                  <a:pt x="0" y="125603"/>
                </a:moveTo>
                <a:cubicBezTo>
                  <a:pt x="0" y="56337"/>
                  <a:pt x="56337" y="0"/>
                  <a:pt x="126492" y="635"/>
                </a:cubicBezTo>
                <a:lnTo>
                  <a:pt x="5408676" y="635"/>
                </a:lnTo>
                <a:cubicBezTo>
                  <a:pt x="5478323" y="0"/>
                  <a:pt x="5534660" y="56337"/>
                  <a:pt x="5535168" y="125603"/>
                </a:cubicBezTo>
                <a:lnTo>
                  <a:pt x="5535168" y="628523"/>
                </a:lnTo>
                <a:cubicBezTo>
                  <a:pt x="5534660" y="698678"/>
                  <a:pt x="5478323" y="755015"/>
                  <a:pt x="5408676" y="755015"/>
                </a:cubicBezTo>
                <a:lnTo>
                  <a:pt x="126492" y="755015"/>
                </a:lnTo>
                <a:cubicBezTo>
                  <a:pt x="56337" y="755015"/>
                  <a:pt x="0" y="698678"/>
                  <a:pt x="0" y="628523"/>
                </a:cubicBezTo>
                <a:lnTo>
                  <a:pt x="0" y="125603"/>
                </a:lnTo>
              </a:path>
            </a:pathLst>
          </a:custGeom>
          <a:solidFill>
            <a:srgbClr val="0070C0">
              <a:alpha val="100000"/>
            </a:srgbClr>
          </a:solidFill>
          <a:ln w="12700" cap="sq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" name="Freeform 6"/>
          <p:cNvSpPr/>
          <p:nvPr/>
        </p:nvSpPr>
        <p:spPr>
          <a:xfrm>
            <a:off x="-6350" y="31115"/>
            <a:ext cx="5547360" cy="767715"/>
          </a:xfrm>
          <a:custGeom>
            <a:avLst/>
            <a:gdLst>
              <a:gd name="connsiteX0" fmla="*/ 165 w 5547360"/>
              <a:gd name="connsiteY0" fmla="*/ 125387 h 767715"/>
              <a:gd name="connsiteX1" fmla="*/ 686 w 5547360"/>
              <a:gd name="connsiteY1" fmla="*/ 118682 h 767715"/>
              <a:gd name="connsiteX2" fmla="*/ 1524 w 5547360"/>
              <a:gd name="connsiteY2" fmla="*/ 112065 h 767715"/>
              <a:gd name="connsiteX3" fmla="*/ 2680 w 5547360"/>
              <a:gd name="connsiteY3" fmla="*/ 105550 h 767715"/>
              <a:gd name="connsiteX4" fmla="*/ 4166 w 5547360"/>
              <a:gd name="connsiteY4" fmla="*/ 99162 h 767715"/>
              <a:gd name="connsiteX5" fmla="*/ 5944 w 5547360"/>
              <a:gd name="connsiteY5" fmla="*/ 92888 h 767715"/>
              <a:gd name="connsiteX6" fmla="*/ 8026 w 5547360"/>
              <a:gd name="connsiteY6" fmla="*/ 86741 h 767715"/>
              <a:gd name="connsiteX7" fmla="*/ 10389 w 5547360"/>
              <a:gd name="connsiteY7" fmla="*/ 80734 h 767715"/>
              <a:gd name="connsiteX8" fmla="*/ 13043 w 5547360"/>
              <a:gd name="connsiteY8" fmla="*/ 74879 h 767715"/>
              <a:gd name="connsiteX9" fmla="*/ 15951 w 5547360"/>
              <a:gd name="connsiteY9" fmla="*/ 69177 h 767715"/>
              <a:gd name="connsiteX10" fmla="*/ 19139 w 5547360"/>
              <a:gd name="connsiteY10" fmla="*/ 63640 h 767715"/>
              <a:gd name="connsiteX11" fmla="*/ 22581 w 5547360"/>
              <a:gd name="connsiteY11" fmla="*/ 58280 h 767715"/>
              <a:gd name="connsiteX12" fmla="*/ 26264 w 5547360"/>
              <a:gd name="connsiteY12" fmla="*/ 53099 h 767715"/>
              <a:gd name="connsiteX13" fmla="*/ 30188 w 5547360"/>
              <a:gd name="connsiteY13" fmla="*/ 48095 h 767715"/>
              <a:gd name="connsiteX14" fmla="*/ 34341 w 5547360"/>
              <a:gd name="connsiteY14" fmla="*/ 43307 h 767715"/>
              <a:gd name="connsiteX15" fmla="*/ 38710 w 5547360"/>
              <a:gd name="connsiteY15" fmla="*/ 38710 h 767715"/>
              <a:gd name="connsiteX16" fmla="*/ 43307 w 5547360"/>
              <a:gd name="connsiteY16" fmla="*/ 34341 h 767715"/>
              <a:gd name="connsiteX17" fmla="*/ 48095 w 5547360"/>
              <a:gd name="connsiteY17" fmla="*/ 30188 h 767715"/>
              <a:gd name="connsiteX18" fmla="*/ 53099 w 5547360"/>
              <a:gd name="connsiteY18" fmla="*/ 26264 h 767715"/>
              <a:gd name="connsiteX19" fmla="*/ 58280 w 5547360"/>
              <a:gd name="connsiteY19" fmla="*/ 22581 h 767715"/>
              <a:gd name="connsiteX20" fmla="*/ 63640 w 5547360"/>
              <a:gd name="connsiteY20" fmla="*/ 19139 h 767715"/>
              <a:gd name="connsiteX21" fmla="*/ 69177 w 5547360"/>
              <a:gd name="connsiteY21" fmla="*/ 15951 h 767715"/>
              <a:gd name="connsiteX22" fmla="*/ 74879 w 5547360"/>
              <a:gd name="connsiteY22" fmla="*/ 13043 h 767715"/>
              <a:gd name="connsiteX23" fmla="*/ 80734 w 5547360"/>
              <a:gd name="connsiteY23" fmla="*/ 10389 h 767715"/>
              <a:gd name="connsiteX24" fmla="*/ 86741 w 5547360"/>
              <a:gd name="connsiteY24" fmla="*/ 8026 h 767715"/>
              <a:gd name="connsiteX25" fmla="*/ 92888 w 5547360"/>
              <a:gd name="connsiteY25" fmla="*/ 5944 h 767715"/>
              <a:gd name="connsiteX26" fmla="*/ 99162 w 5547360"/>
              <a:gd name="connsiteY26" fmla="*/ 4166 h 767715"/>
              <a:gd name="connsiteX27" fmla="*/ 105550 w 5547360"/>
              <a:gd name="connsiteY27" fmla="*/ 2680 h 767715"/>
              <a:gd name="connsiteX28" fmla="*/ 112065 w 5547360"/>
              <a:gd name="connsiteY28" fmla="*/ 1524 h 767715"/>
              <a:gd name="connsiteX29" fmla="*/ 118682 w 5547360"/>
              <a:gd name="connsiteY29" fmla="*/ 686 h 767715"/>
              <a:gd name="connsiteX30" fmla="*/ 125387 w 5547360"/>
              <a:gd name="connsiteY30" fmla="*/ 165 h 767715"/>
              <a:gd name="connsiteX31" fmla="*/ 132105 w 5547360"/>
              <a:gd name="connsiteY31" fmla="*/ 0 h 767715"/>
              <a:gd name="connsiteX32" fmla="*/ 5415255 w 5547360"/>
              <a:gd name="connsiteY32" fmla="*/ 0 h 767715"/>
              <a:gd name="connsiteX33" fmla="*/ 5421973 w 5547360"/>
              <a:gd name="connsiteY33" fmla="*/ 165 h 767715"/>
              <a:gd name="connsiteX34" fmla="*/ 5428678 w 5547360"/>
              <a:gd name="connsiteY34" fmla="*/ 686 h 767715"/>
              <a:gd name="connsiteX35" fmla="*/ 5435295 w 5547360"/>
              <a:gd name="connsiteY35" fmla="*/ 1524 h 767715"/>
              <a:gd name="connsiteX36" fmla="*/ 5441810 w 5547360"/>
              <a:gd name="connsiteY36" fmla="*/ 2680 h 767715"/>
              <a:gd name="connsiteX37" fmla="*/ 5448198 w 5547360"/>
              <a:gd name="connsiteY37" fmla="*/ 4166 h 767715"/>
              <a:gd name="connsiteX38" fmla="*/ 5454472 w 5547360"/>
              <a:gd name="connsiteY38" fmla="*/ 5944 h 767715"/>
              <a:gd name="connsiteX39" fmla="*/ 5460619 w 5547360"/>
              <a:gd name="connsiteY39" fmla="*/ 8026 h 767715"/>
              <a:gd name="connsiteX40" fmla="*/ 5466626 w 5547360"/>
              <a:gd name="connsiteY40" fmla="*/ 10389 h 767715"/>
              <a:gd name="connsiteX41" fmla="*/ 5472481 w 5547360"/>
              <a:gd name="connsiteY41" fmla="*/ 13043 h 767715"/>
              <a:gd name="connsiteX42" fmla="*/ 5478183 w 5547360"/>
              <a:gd name="connsiteY42" fmla="*/ 15951 h 767715"/>
              <a:gd name="connsiteX43" fmla="*/ 5483720 w 5547360"/>
              <a:gd name="connsiteY43" fmla="*/ 19139 h 767715"/>
              <a:gd name="connsiteX44" fmla="*/ 5489080 w 5547360"/>
              <a:gd name="connsiteY44" fmla="*/ 22581 h 767715"/>
              <a:gd name="connsiteX45" fmla="*/ 5494261 w 5547360"/>
              <a:gd name="connsiteY45" fmla="*/ 26264 h 767715"/>
              <a:gd name="connsiteX46" fmla="*/ 5499265 w 5547360"/>
              <a:gd name="connsiteY46" fmla="*/ 30188 h 767715"/>
              <a:gd name="connsiteX47" fmla="*/ 5504053 w 5547360"/>
              <a:gd name="connsiteY47" fmla="*/ 34341 h 767715"/>
              <a:gd name="connsiteX48" fmla="*/ 5508638 w 5547360"/>
              <a:gd name="connsiteY48" fmla="*/ 38710 h 767715"/>
              <a:gd name="connsiteX49" fmla="*/ 5513019 w 5547360"/>
              <a:gd name="connsiteY49" fmla="*/ 43307 h 767715"/>
              <a:gd name="connsiteX50" fmla="*/ 5517172 w 5547360"/>
              <a:gd name="connsiteY50" fmla="*/ 48095 h 767715"/>
              <a:gd name="connsiteX51" fmla="*/ 5521096 w 5547360"/>
              <a:gd name="connsiteY51" fmla="*/ 53099 h 767715"/>
              <a:gd name="connsiteX52" fmla="*/ 5524779 w 5547360"/>
              <a:gd name="connsiteY52" fmla="*/ 58280 h 767715"/>
              <a:gd name="connsiteX53" fmla="*/ 5528221 w 5547360"/>
              <a:gd name="connsiteY53" fmla="*/ 63640 h 767715"/>
              <a:gd name="connsiteX54" fmla="*/ 5531409 w 5547360"/>
              <a:gd name="connsiteY54" fmla="*/ 69177 h 767715"/>
              <a:gd name="connsiteX55" fmla="*/ 5534317 w 5547360"/>
              <a:gd name="connsiteY55" fmla="*/ 74879 h 767715"/>
              <a:gd name="connsiteX56" fmla="*/ 5536971 w 5547360"/>
              <a:gd name="connsiteY56" fmla="*/ 80734 h 767715"/>
              <a:gd name="connsiteX57" fmla="*/ 5539334 w 5547360"/>
              <a:gd name="connsiteY57" fmla="*/ 86741 h 767715"/>
              <a:gd name="connsiteX58" fmla="*/ 5541416 w 5547360"/>
              <a:gd name="connsiteY58" fmla="*/ 92888 h 767715"/>
              <a:gd name="connsiteX59" fmla="*/ 5543194 w 5547360"/>
              <a:gd name="connsiteY59" fmla="*/ 99162 h 767715"/>
              <a:gd name="connsiteX60" fmla="*/ 5544680 w 5547360"/>
              <a:gd name="connsiteY60" fmla="*/ 105550 h 767715"/>
              <a:gd name="connsiteX61" fmla="*/ 5545836 w 5547360"/>
              <a:gd name="connsiteY61" fmla="*/ 112065 h 767715"/>
              <a:gd name="connsiteX62" fmla="*/ 5546674 w 5547360"/>
              <a:gd name="connsiteY62" fmla="*/ 118682 h 767715"/>
              <a:gd name="connsiteX63" fmla="*/ 5547195 w 5547360"/>
              <a:gd name="connsiteY63" fmla="*/ 125387 h 767715"/>
              <a:gd name="connsiteX64" fmla="*/ 5547360 w 5547360"/>
              <a:gd name="connsiteY64" fmla="*/ 132105 h 767715"/>
              <a:gd name="connsiteX65" fmla="*/ 5547360 w 5547360"/>
              <a:gd name="connsiteY65" fmla="*/ 635610 h 767715"/>
              <a:gd name="connsiteX66" fmla="*/ 5547195 w 5547360"/>
              <a:gd name="connsiteY66" fmla="*/ 642328 h 767715"/>
              <a:gd name="connsiteX67" fmla="*/ 5546674 w 5547360"/>
              <a:gd name="connsiteY67" fmla="*/ 649033 h 767715"/>
              <a:gd name="connsiteX68" fmla="*/ 5545836 w 5547360"/>
              <a:gd name="connsiteY68" fmla="*/ 655650 h 767715"/>
              <a:gd name="connsiteX69" fmla="*/ 5544680 w 5547360"/>
              <a:gd name="connsiteY69" fmla="*/ 662165 h 767715"/>
              <a:gd name="connsiteX70" fmla="*/ 5543194 w 5547360"/>
              <a:gd name="connsiteY70" fmla="*/ 668553 h 767715"/>
              <a:gd name="connsiteX71" fmla="*/ 5541416 w 5547360"/>
              <a:gd name="connsiteY71" fmla="*/ 674827 h 767715"/>
              <a:gd name="connsiteX72" fmla="*/ 5539334 w 5547360"/>
              <a:gd name="connsiteY72" fmla="*/ 680974 h 767715"/>
              <a:gd name="connsiteX73" fmla="*/ 5536971 w 5547360"/>
              <a:gd name="connsiteY73" fmla="*/ 686981 h 767715"/>
              <a:gd name="connsiteX74" fmla="*/ 5534317 w 5547360"/>
              <a:gd name="connsiteY74" fmla="*/ 692836 h 767715"/>
              <a:gd name="connsiteX75" fmla="*/ 5531409 w 5547360"/>
              <a:gd name="connsiteY75" fmla="*/ 698538 h 767715"/>
              <a:gd name="connsiteX76" fmla="*/ 5528221 w 5547360"/>
              <a:gd name="connsiteY76" fmla="*/ 704075 h 767715"/>
              <a:gd name="connsiteX77" fmla="*/ 5524779 w 5547360"/>
              <a:gd name="connsiteY77" fmla="*/ 709435 h 767715"/>
              <a:gd name="connsiteX78" fmla="*/ 5521096 w 5547360"/>
              <a:gd name="connsiteY78" fmla="*/ 714616 h 767715"/>
              <a:gd name="connsiteX79" fmla="*/ 5517172 w 5547360"/>
              <a:gd name="connsiteY79" fmla="*/ 719620 h 767715"/>
              <a:gd name="connsiteX80" fmla="*/ 5513019 w 5547360"/>
              <a:gd name="connsiteY80" fmla="*/ 724408 h 767715"/>
              <a:gd name="connsiteX81" fmla="*/ 5508638 w 5547360"/>
              <a:gd name="connsiteY81" fmla="*/ 729005 h 767715"/>
              <a:gd name="connsiteX82" fmla="*/ 5504053 w 5547360"/>
              <a:gd name="connsiteY82" fmla="*/ 733374 h 767715"/>
              <a:gd name="connsiteX83" fmla="*/ 5499265 w 5547360"/>
              <a:gd name="connsiteY83" fmla="*/ 737527 h 767715"/>
              <a:gd name="connsiteX84" fmla="*/ 5494261 w 5547360"/>
              <a:gd name="connsiteY84" fmla="*/ 741451 h 767715"/>
              <a:gd name="connsiteX85" fmla="*/ 5489080 w 5547360"/>
              <a:gd name="connsiteY85" fmla="*/ 745134 h 767715"/>
              <a:gd name="connsiteX86" fmla="*/ 5483720 w 5547360"/>
              <a:gd name="connsiteY86" fmla="*/ 748576 h 767715"/>
              <a:gd name="connsiteX87" fmla="*/ 5478183 w 5547360"/>
              <a:gd name="connsiteY87" fmla="*/ 751764 h 767715"/>
              <a:gd name="connsiteX88" fmla="*/ 5472481 w 5547360"/>
              <a:gd name="connsiteY88" fmla="*/ 754672 h 767715"/>
              <a:gd name="connsiteX89" fmla="*/ 5466626 w 5547360"/>
              <a:gd name="connsiteY89" fmla="*/ 757326 h 767715"/>
              <a:gd name="connsiteX90" fmla="*/ 5460619 w 5547360"/>
              <a:gd name="connsiteY90" fmla="*/ 759689 h 767715"/>
              <a:gd name="connsiteX91" fmla="*/ 5454472 w 5547360"/>
              <a:gd name="connsiteY91" fmla="*/ 761771 h 767715"/>
              <a:gd name="connsiteX92" fmla="*/ 5448198 w 5547360"/>
              <a:gd name="connsiteY92" fmla="*/ 763549 h 767715"/>
              <a:gd name="connsiteX93" fmla="*/ 5441810 w 5547360"/>
              <a:gd name="connsiteY93" fmla="*/ 765035 h 767715"/>
              <a:gd name="connsiteX94" fmla="*/ 5435295 w 5547360"/>
              <a:gd name="connsiteY94" fmla="*/ 766191 h 767715"/>
              <a:gd name="connsiteX95" fmla="*/ 5428678 w 5547360"/>
              <a:gd name="connsiteY95" fmla="*/ 767029 h 767715"/>
              <a:gd name="connsiteX96" fmla="*/ 5421973 w 5547360"/>
              <a:gd name="connsiteY96" fmla="*/ 767550 h 767715"/>
              <a:gd name="connsiteX97" fmla="*/ 5415255 w 5547360"/>
              <a:gd name="connsiteY97" fmla="*/ 767715 h 767715"/>
              <a:gd name="connsiteX98" fmla="*/ 132105 w 5547360"/>
              <a:gd name="connsiteY98" fmla="*/ 767715 h 767715"/>
              <a:gd name="connsiteX99" fmla="*/ 125387 w 5547360"/>
              <a:gd name="connsiteY99" fmla="*/ 767550 h 767715"/>
              <a:gd name="connsiteX100" fmla="*/ 118682 w 5547360"/>
              <a:gd name="connsiteY100" fmla="*/ 767029 h 767715"/>
              <a:gd name="connsiteX101" fmla="*/ 112065 w 5547360"/>
              <a:gd name="connsiteY101" fmla="*/ 766191 h 767715"/>
              <a:gd name="connsiteX102" fmla="*/ 105550 w 5547360"/>
              <a:gd name="connsiteY102" fmla="*/ 765035 h 767715"/>
              <a:gd name="connsiteX103" fmla="*/ 99162 w 5547360"/>
              <a:gd name="connsiteY103" fmla="*/ 763549 h 767715"/>
              <a:gd name="connsiteX104" fmla="*/ 92888 w 5547360"/>
              <a:gd name="connsiteY104" fmla="*/ 761771 h 767715"/>
              <a:gd name="connsiteX105" fmla="*/ 86741 w 5547360"/>
              <a:gd name="connsiteY105" fmla="*/ 759689 h 767715"/>
              <a:gd name="connsiteX106" fmla="*/ 80734 w 5547360"/>
              <a:gd name="connsiteY106" fmla="*/ 757326 h 767715"/>
              <a:gd name="connsiteX107" fmla="*/ 74879 w 5547360"/>
              <a:gd name="connsiteY107" fmla="*/ 754672 h 767715"/>
              <a:gd name="connsiteX108" fmla="*/ 69177 w 5547360"/>
              <a:gd name="connsiteY108" fmla="*/ 751764 h 767715"/>
              <a:gd name="connsiteX109" fmla="*/ 63640 w 5547360"/>
              <a:gd name="connsiteY109" fmla="*/ 748576 h 767715"/>
              <a:gd name="connsiteX110" fmla="*/ 58280 w 5547360"/>
              <a:gd name="connsiteY110" fmla="*/ 745134 h 767715"/>
              <a:gd name="connsiteX111" fmla="*/ 53099 w 5547360"/>
              <a:gd name="connsiteY111" fmla="*/ 741451 h 767715"/>
              <a:gd name="connsiteX112" fmla="*/ 48095 w 5547360"/>
              <a:gd name="connsiteY112" fmla="*/ 737527 h 767715"/>
              <a:gd name="connsiteX113" fmla="*/ 43307 w 5547360"/>
              <a:gd name="connsiteY113" fmla="*/ 733374 h 767715"/>
              <a:gd name="connsiteX114" fmla="*/ 38710 w 5547360"/>
              <a:gd name="connsiteY114" fmla="*/ 729005 h 767715"/>
              <a:gd name="connsiteX115" fmla="*/ 34341 w 5547360"/>
              <a:gd name="connsiteY115" fmla="*/ 724408 h 767715"/>
              <a:gd name="connsiteX116" fmla="*/ 30188 w 5547360"/>
              <a:gd name="connsiteY116" fmla="*/ 719620 h 767715"/>
              <a:gd name="connsiteX117" fmla="*/ 26264 w 5547360"/>
              <a:gd name="connsiteY117" fmla="*/ 714616 h 767715"/>
              <a:gd name="connsiteX118" fmla="*/ 22581 w 5547360"/>
              <a:gd name="connsiteY118" fmla="*/ 709435 h 767715"/>
              <a:gd name="connsiteX119" fmla="*/ 19139 w 5547360"/>
              <a:gd name="connsiteY119" fmla="*/ 704075 h 767715"/>
              <a:gd name="connsiteX120" fmla="*/ 15951 w 5547360"/>
              <a:gd name="connsiteY120" fmla="*/ 698538 h 767715"/>
              <a:gd name="connsiteX121" fmla="*/ 13043 w 5547360"/>
              <a:gd name="connsiteY121" fmla="*/ 692836 h 767715"/>
              <a:gd name="connsiteX122" fmla="*/ 10389 w 5547360"/>
              <a:gd name="connsiteY122" fmla="*/ 686981 h 767715"/>
              <a:gd name="connsiteX123" fmla="*/ 8026 w 5547360"/>
              <a:gd name="connsiteY123" fmla="*/ 680974 h 767715"/>
              <a:gd name="connsiteX124" fmla="*/ 5944 w 5547360"/>
              <a:gd name="connsiteY124" fmla="*/ 674827 h 767715"/>
              <a:gd name="connsiteX125" fmla="*/ 4166 w 5547360"/>
              <a:gd name="connsiteY125" fmla="*/ 668553 h 767715"/>
              <a:gd name="connsiteX126" fmla="*/ 2680 w 5547360"/>
              <a:gd name="connsiteY126" fmla="*/ 662165 h 767715"/>
              <a:gd name="connsiteX127" fmla="*/ 1524 w 5547360"/>
              <a:gd name="connsiteY127" fmla="*/ 655650 h 767715"/>
              <a:gd name="connsiteX128" fmla="*/ 686 w 5547360"/>
              <a:gd name="connsiteY128" fmla="*/ 649033 h 767715"/>
              <a:gd name="connsiteX129" fmla="*/ 165 w 5547360"/>
              <a:gd name="connsiteY129" fmla="*/ 642328 h 767715"/>
              <a:gd name="connsiteX130" fmla="*/ 0 w 5547360"/>
              <a:gd name="connsiteY130" fmla="*/ 635610 h 767715"/>
              <a:gd name="connsiteX131" fmla="*/ 0 w 5547360"/>
              <a:gd name="connsiteY131" fmla="*/ 132105 h 767715"/>
              <a:gd name="connsiteX132" fmla="*/ 165 w 5547360"/>
              <a:gd name="connsiteY132" fmla="*/ 125387 h 767715"/>
              <a:gd name="connsiteX134" fmla="*/ 12700 w 5547360"/>
              <a:gd name="connsiteY134" fmla="*/ 132347 h 767715"/>
              <a:gd name="connsiteX135" fmla="*/ 12700 w 5547360"/>
              <a:gd name="connsiteY135" fmla="*/ 132194 h 767715"/>
              <a:gd name="connsiteX136" fmla="*/ 12700 w 5547360"/>
              <a:gd name="connsiteY136" fmla="*/ 635521 h 767715"/>
              <a:gd name="connsiteX137" fmla="*/ 12700 w 5547360"/>
              <a:gd name="connsiteY137" fmla="*/ 635368 h 767715"/>
              <a:gd name="connsiteX138" fmla="*/ 12865 w 5547360"/>
              <a:gd name="connsiteY138" fmla="*/ 641845 h 767715"/>
              <a:gd name="connsiteX139" fmla="*/ 12840 w 5547360"/>
              <a:gd name="connsiteY139" fmla="*/ 641515 h 767715"/>
              <a:gd name="connsiteX140" fmla="*/ 13335 w 5547360"/>
              <a:gd name="connsiteY140" fmla="*/ 647916 h 767715"/>
              <a:gd name="connsiteX141" fmla="*/ 13297 w 5547360"/>
              <a:gd name="connsiteY141" fmla="*/ 647598 h 767715"/>
              <a:gd name="connsiteX142" fmla="*/ 14097 w 5547360"/>
              <a:gd name="connsiteY142" fmla="*/ 653885 h 767715"/>
              <a:gd name="connsiteX143" fmla="*/ 14046 w 5547360"/>
              <a:gd name="connsiteY143" fmla="*/ 653580 h 767715"/>
              <a:gd name="connsiteX144" fmla="*/ 15164 w 5547360"/>
              <a:gd name="connsiteY144" fmla="*/ 659765 h 767715"/>
              <a:gd name="connsiteX145" fmla="*/ 15088 w 5547360"/>
              <a:gd name="connsiteY145" fmla="*/ 659460 h 767715"/>
              <a:gd name="connsiteX146" fmla="*/ 16497 w 5547360"/>
              <a:gd name="connsiteY146" fmla="*/ 665543 h 767715"/>
              <a:gd name="connsiteX147" fmla="*/ 16421 w 5547360"/>
              <a:gd name="connsiteY147" fmla="*/ 665239 h 767715"/>
              <a:gd name="connsiteX148" fmla="*/ 18110 w 5547360"/>
              <a:gd name="connsiteY148" fmla="*/ 671208 h 767715"/>
              <a:gd name="connsiteX149" fmla="*/ 18021 w 5547360"/>
              <a:gd name="connsiteY149" fmla="*/ 670916 h 767715"/>
              <a:gd name="connsiteX150" fmla="*/ 20003 w 5547360"/>
              <a:gd name="connsiteY150" fmla="*/ 676758 h 767715"/>
              <a:gd name="connsiteX151" fmla="*/ 19888 w 5547360"/>
              <a:gd name="connsiteY151" fmla="*/ 676465 h 767715"/>
              <a:gd name="connsiteX152" fmla="*/ 22149 w 5547360"/>
              <a:gd name="connsiteY152" fmla="*/ 682181 h 767715"/>
              <a:gd name="connsiteX153" fmla="*/ 22022 w 5547360"/>
              <a:gd name="connsiteY153" fmla="*/ 681888 h 767715"/>
              <a:gd name="connsiteX154" fmla="*/ 24549 w 5547360"/>
              <a:gd name="connsiteY154" fmla="*/ 687464 h 767715"/>
              <a:gd name="connsiteX155" fmla="*/ 24409 w 5547360"/>
              <a:gd name="connsiteY155" fmla="*/ 687184 h 767715"/>
              <a:gd name="connsiteX156" fmla="*/ 27191 w 5547360"/>
              <a:gd name="connsiteY156" fmla="*/ 692620 h 767715"/>
              <a:gd name="connsiteX157" fmla="*/ 27038 w 5547360"/>
              <a:gd name="connsiteY157" fmla="*/ 692340 h 767715"/>
              <a:gd name="connsiteX158" fmla="*/ 30074 w 5547360"/>
              <a:gd name="connsiteY158" fmla="*/ 697611 h 767715"/>
              <a:gd name="connsiteX159" fmla="*/ 29909 w 5547360"/>
              <a:gd name="connsiteY159" fmla="*/ 697357 h 767715"/>
              <a:gd name="connsiteX160" fmla="*/ 33185 w 5547360"/>
              <a:gd name="connsiteY160" fmla="*/ 702462 h 767715"/>
              <a:gd name="connsiteX161" fmla="*/ 33020 w 5547360"/>
              <a:gd name="connsiteY161" fmla="*/ 702208 h 767715"/>
              <a:gd name="connsiteX162" fmla="*/ 36525 w 5547360"/>
              <a:gd name="connsiteY162" fmla="*/ 707136 h 767715"/>
              <a:gd name="connsiteX163" fmla="*/ 36347 w 5547360"/>
              <a:gd name="connsiteY163" fmla="*/ 706895 h 767715"/>
              <a:gd name="connsiteX164" fmla="*/ 40081 w 5547360"/>
              <a:gd name="connsiteY164" fmla="*/ 711644 h 767715"/>
              <a:gd name="connsiteX165" fmla="*/ 39891 w 5547360"/>
              <a:gd name="connsiteY165" fmla="*/ 711416 h 767715"/>
              <a:gd name="connsiteX166" fmla="*/ 43840 w 5547360"/>
              <a:gd name="connsiteY166" fmla="*/ 715975 h 767715"/>
              <a:gd name="connsiteX167" fmla="*/ 43637 w 5547360"/>
              <a:gd name="connsiteY167" fmla="*/ 715759 h 767715"/>
              <a:gd name="connsiteX168" fmla="*/ 47803 w 5547360"/>
              <a:gd name="connsiteY168" fmla="*/ 720128 h 767715"/>
              <a:gd name="connsiteX169" fmla="*/ 47587 w 5547360"/>
              <a:gd name="connsiteY169" fmla="*/ 719912 h 767715"/>
              <a:gd name="connsiteX170" fmla="*/ 51956 w 5547360"/>
              <a:gd name="connsiteY170" fmla="*/ 724078 h 767715"/>
              <a:gd name="connsiteX171" fmla="*/ 51740 w 5547360"/>
              <a:gd name="connsiteY171" fmla="*/ 723875 h 767715"/>
              <a:gd name="connsiteX172" fmla="*/ 56299 w 5547360"/>
              <a:gd name="connsiteY172" fmla="*/ 727824 h 767715"/>
              <a:gd name="connsiteX173" fmla="*/ 56070 w 5547360"/>
              <a:gd name="connsiteY173" fmla="*/ 727634 h 767715"/>
              <a:gd name="connsiteX174" fmla="*/ 60820 w 5547360"/>
              <a:gd name="connsiteY174" fmla="*/ 731368 h 767715"/>
              <a:gd name="connsiteX175" fmla="*/ 60579 w 5547360"/>
              <a:gd name="connsiteY175" fmla="*/ 731190 h 767715"/>
              <a:gd name="connsiteX176" fmla="*/ 65507 w 5547360"/>
              <a:gd name="connsiteY176" fmla="*/ 734695 h 767715"/>
              <a:gd name="connsiteX177" fmla="*/ 65253 w 5547360"/>
              <a:gd name="connsiteY177" fmla="*/ 734530 h 767715"/>
              <a:gd name="connsiteX178" fmla="*/ 70358 w 5547360"/>
              <a:gd name="connsiteY178" fmla="*/ 737806 h 767715"/>
              <a:gd name="connsiteX179" fmla="*/ 70104 w 5547360"/>
              <a:gd name="connsiteY179" fmla="*/ 737641 h 767715"/>
              <a:gd name="connsiteX180" fmla="*/ 75374 w 5547360"/>
              <a:gd name="connsiteY180" fmla="*/ 740677 h 767715"/>
              <a:gd name="connsiteX181" fmla="*/ 75095 w 5547360"/>
              <a:gd name="connsiteY181" fmla="*/ 740524 h 767715"/>
              <a:gd name="connsiteX182" fmla="*/ 80531 w 5547360"/>
              <a:gd name="connsiteY182" fmla="*/ 743306 h 767715"/>
              <a:gd name="connsiteX183" fmla="*/ 80251 w 5547360"/>
              <a:gd name="connsiteY183" fmla="*/ 743166 h 767715"/>
              <a:gd name="connsiteX184" fmla="*/ 85827 w 5547360"/>
              <a:gd name="connsiteY184" fmla="*/ 745693 h 767715"/>
              <a:gd name="connsiteX185" fmla="*/ 85535 w 5547360"/>
              <a:gd name="connsiteY185" fmla="*/ 745566 h 767715"/>
              <a:gd name="connsiteX186" fmla="*/ 91249 w 5547360"/>
              <a:gd name="connsiteY186" fmla="*/ 747827 h 767715"/>
              <a:gd name="connsiteX187" fmla="*/ 90957 w 5547360"/>
              <a:gd name="connsiteY187" fmla="*/ 747712 h 767715"/>
              <a:gd name="connsiteX188" fmla="*/ 96799 w 5547360"/>
              <a:gd name="connsiteY188" fmla="*/ 749694 h 767715"/>
              <a:gd name="connsiteX189" fmla="*/ 96507 w 5547360"/>
              <a:gd name="connsiteY189" fmla="*/ 749605 h 767715"/>
              <a:gd name="connsiteX190" fmla="*/ 102476 w 5547360"/>
              <a:gd name="connsiteY190" fmla="*/ 751294 h 767715"/>
              <a:gd name="connsiteX191" fmla="*/ 102172 w 5547360"/>
              <a:gd name="connsiteY191" fmla="*/ 751218 h 767715"/>
              <a:gd name="connsiteX192" fmla="*/ 108255 w 5547360"/>
              <a:gd name="connsiteY192" fmla="*/ 752615 h 767715"/>
              <a:gd name="connsiteX193" fmla="*/ 107950 w 5547360"/>
              <a:gd name="connsiteY193" fmla="*/ 752551 h 767715"/>
              <a:gd name="connsiteX194" fmla="*/ 114135 w 5547360"/>
              <a:gd name="connsiteY194" fmla="*/ 753669 h 767715"/>
              <a:gd name="connsiteX195" fmla="*/ 113830 w 5547360"/>
              <a:gd name="connsiteY195" fmla="*/ 753618 h 767715"/>
              <a:gd name="connsiteX196" fmla="*/ 120117 w 5547360"/>
              <a:gd name="connsiteY196" fmla="*/ 754418 h 767715"/>
              <a:gd name="connsiteX197" fmla="*/ 119799 w 5547360"/>
              <a:gd name="connsiteY197" fmla="*/ 754380 h 767715"/>
              <a:gd name="connsiteX198" fmla="*/ 126200 w 5547360"/>
              <a:gd name="connsiteY198" fmla="*/ 754875 h 767715"/>
              <a:gd name="connsiteX199" fmla="*/ 125870 w 5547360"/>
              <a:gd name="connsiteY199" fmla="*/ 754850 h 767715"/>
              <a:gd name="connsiteX200" fmla="*/ 132347 w 5547360"/>
              <a:gd name="connsiteY200" fmla="*/ 755015 h 767715"/>
              <a:gd name="connsiteX201" fmla="*/ 132194 w 5547360"/>
              <a:gd name="connsiteY201" fmla="*/ 755015 h 767715"/>
              <a:gd name="connsiteX202" fmla="*/ 5415166 w 5547360"/>
              <a:gd name="connsiteY202" fmla="*/ 755015 h 767715"/>
              <a:gd name="connsiteX203" fmla="*/ 5415013 w 5547360"/>
              <a:gd name="connsiteY203" fmla="*/ 755015 h 767715"/>
              <a:gd name="connsiteX204" fmla="*/ 5421490 w 5547360"/>
              <a:gd name="connsiteY204" fmla="*/ 754850 h 767715"/>
              <a:gd name="connsiteX205" fmla="*/ 5421160 w 5547360"/>
              <a:gd name="connsiteY205" fmla="*/ 754875 h 767715"/>
              <a:gd name="connsiteX206" fmla="*/ 5427561 w 5547360"/>
              <a:gd name="connsiteY206" fmla="*/ 754380 h 767715"/>
              <a:gd name="connsiteX207" fmla="*/ 5427244 w 5547360"/>
              <a:gd name="connsiteY207" fmla="*/ 754418 h 767715"/>
              <a:gd name="connsiteX208" fmla="*/ 5433530 w 5547360"/>
              <a:gd name="connsiteY208" fmla="*/ 753618 h 767715"/>
              <a:gd name="connsiteX209" fmla="*/ 5433225 w 5547360"/>
              <a:gd name="connsiteY209" fmla="*/ 753669 h 767715"/>
              <a:gd name="connsiteX210" fmla="*/ 5439410 w 5547360"/>
              <a:gd name="connsiteY210" fmla="*/ 752551 h 767715"/>
              <a:gd name="connsiteX211" fmla="*/ 5439105 w 5547360"/>
              <a:gd name="connsiteY211" fmla="*/ 752615 h 767715"/>
              <a:gd name="connsiteX212" fmla="*/ 5445189 w 5547360"/>
              <a:gd name="connsiteY212" fmla="*/ 751218 h 767715"/>
              <a:gd name="connsiteX213" fmla="*/ 5444884 w 5547360"/>
              <a:gd name="connsiteY213" fmla="*/ 751294 h 767715"/>
              <a:gd name="connsiteX214" fmla="*/ 5450853 w 5547360"/>
              <a:gd name="connsiteY214" fmla="*/ 749605 h 767715"/>
              <a:gd name="connsiteX215" fmla="*/ 5450561 w 5547360"/>
              <a:gd name="connsiteY215" fmla="*/ 749694 h 767715"/>
              <a:gd name="connsiteX216" fmla="*/ 5456403 w 5547360"/>
              <a:gd name="connsiteY216" fmla="*/ 747712 h 767715"/>
              <a:gd name="connsiteX217" fmla="*/ 5456110 w 5547360"/>
              <a:gd name="connsiteY217" fmla="*/ 747827 h 767715"/>
              <a:gd name="connsiteX218" fmla="*/ 5461826 w 5547360"/>
              <a:gd name="connsiteY218" fmla="*/ 745566 h 767715"/>
              <a:gd name="connsiteX219" fmla="*/ 5461533 w 5547360"/>
              <a:gd name="connsiteY219" fmla="*/ 745693 h 767715"/>
              <a:gd name="connsiteX220" fmla="*/ 5467109 w 5547360"/>
              <a:gd name="connsiteY220" fmla="*/ 743166 h 767715"/>
              <a:gd name="connsiteX221" fmla="*/ 5466829 w 5547360"/>
              <a:gd name="connsiteY221" fmla="*/ 743306 h 767715"/>
              <a:gd name="connsiteX222" fmla="*/ 5472265 w 5547360"/>
              <a:gd name="connsiteY222" fmla="*/ 740524 h 767715"/>
              <a:gd name="connsiteX223" fmla="*/ 5471985 w 5547360"/>
              <a:gd name="connsiteY223" fmla="*/ 740677 h 767715"/>
              <a:gd name="connsiteX224" fmla="*/ 5477256 w 5547360"/>
              <a:gd name="connsiteY224" fmla="*/ 737641 h 767715"/>
              <a:gd name="connsiteX225" fmla="*/ 5477002 w 5547360"/>
              <a:gd name="connsiteY225" fmla="*/ 737806 h 767715"/>
              <a:gd name="connsiteX226" fmla="*/ 5482107 w 5547360"/>
              <a:gd name="connsiteY226" fmla="*/ 734530 h 767715"/>
              <a:gd name="connsiteX227" fmla="*/ 5481853 w 5547360"/>
              <a:gd name="connsiteY227" fmla="*/ 734695 h 767715"/>
              <a:gd name="connsiteX228" fmla="*/ 5486781 w 5547360"/>
              <a:gd name="connsiteY228" fmla="*/ 731190 h 767715"/>
              <a:gd name="connsiteX229" fmla="*/ 5486540 w 5547360"/>
              <a:gd name="connsiteY229" fmla="*/ 731368 h 767715"/>
              <a:gd name="connsiteX230" fmla="*/ 5491290 w 5547360"/>
              <a:gd name="connsiteY230" fmla="*/ 727634 h 767715"/>
              <a:gd name="connsiteX231" fmla="*/ 5491061 w 5547360"/>
              <a:gd name="connsiteY231" fmla="*/ 727824 h 767715"/>
              <a:gd name="connsiteX232" fmla="*/ 5495620 w 5547360"/>
              <a:gd name="connsiteY232" fmla="*/ 723875 h 767715"/>
              <a:gd name="connsiteX233" fmla="*/ 5495404 w 5547360"/>
              <a:gd name="connsiteY233" fmla="*/ 724078 h 767715"/>
              <a:gd name="connsiteX234" fmla="*/ 5499773 w 5547360"/>
              <a:gd name="connsiteY234" fmla="*/ 719912 h 767715"/>
              <a:gd name="connsiteX235" fmla="*/ 5499557 w 5547360"/>
              <a:gd name="connsiteY235" fmla="*/ 720128 h 767715"/>
              <a:gd name="connsiteX236" fmla="*/ 5503723 w 5547360"/>
              <a:gd name="connsiteY236" fmla="*/ 715759 h 767715"/>
              <a:gd name="connsiteX237" fmla="*/ 5503519 w 5547360"/>
              <a:gd name="connsiteY237" fmla="*/ 715975 h 767715"/>
              <a:gd name="connsiteX238" fmla="*/ 5507469 w 5547360"/>
              <a:gd name="connsiteY238" fmla="*/ 711416 h 767715"/>
              <a:gd name="connsiteX239" fmla="*/ 5507279 w 5547360"/>
              <a:gd name="connsiteY239" fmla="*/ 711644 h 767715"/>
              <a:gd name="connsiteX240" fmla="*/ 5511012 w 5547360"/>
              <a:gd name="connsiteY240" fmla="*/ 706895 h 767715"/>
              <a:gd name="connsiteX241" fmla="*/ 5510835 w 5547360"/>
              <a:gd name="connsiteY241" fmla="*/ 707136 h 767715"/>
              <a:gd name="connsiteX242" fmla="*/ 5514340 w 5547360"/>
              <a:gd name="connsiteY242" fmla="*/ 702208 h 767715"/>
              <a:gd name="connsiteX243" fmla="*/ 5514175 w 5547360"/>
              <a:gd name="connsiteY243" fmla="*/ 702462 h 767715"/>
              <a:gd name="connsiteX244" fmla="*/ 5517452 w 5547360"/>
              <a:gd name="connsiteY244" fmla="*/ 697357 h 767715"/>
              <a:gd name="connsiteX245" fmla="*/ 5517286 w 5547360"/>
              <a:gd name="connsiteY245" fmla="*/ 697611 h 767715"/>
              <a:gd name="connsiteX246" fmla="*/ 5520322 w 5547360"/>
              <a:gd name="connsiteY246" fmla="*/ 692340 h 767715"/>
              <a:gd name="connsiteX247" fmla="*/ 5520169 w 5547360"/>
              <a:gd name="connsiteY247" fmla="*/ 692620 h 767715"/>
              <a:gd name="connsiteX248" fmla="*/ 5522950 w 5547360"/>
              <a:gd name="connsiteY248" fmla="*/ 687184 h 767715"/>
              <a:gd name="connsiteX249" fmla="*/ 5522811 w 5547360"/>
              <a:gd name="connsiteY249" fmla="*/ 687464 h 767715"/>
              <a:gd name="connsiteX250" fmla="*/ 5525338 w 5547360"/>
              <a:gd name="connsiteY250" fmla="*/ 681888 h 767715"/>
              <a:gd name="connsiteX251" fmla="*/ 5525211 w 5547360"/>
              <a:gd name="connsiteY251" fmla="*/ 682181 h 767715"/>
              <a:gd name="connsiteX252" fmla="*/ 5527472 w 5547360"/>
              <a:gd name="connsiteY252" fmla="*/ 676465 h 767715"/>
              <a:gd name="connsiteX253" fmla="*/ 5527358 w 5547360"/>
              <a:gd name="connsiteY253" fmla="*/ 676758 h 767715"/>
              <a:gd name="connsiteX254" fmla="*/ 5529339 w 5547360"/>
              <a:gd name="connsiteY254" fmla="*/ 670916 h 767715"/>
              <a:gd name="connsiteX255" fmla="*/ 5529250 w 5547360"/>
              <a:gd name="connsiteY255" fmla="*/ 671208 h 767715"/>
              <a:gd name="connsiteX256" fmla="*/ 5530939 w 5547360"/>
              <a:gd name="connsiteY256" fmla="*/ 665239 h 767715"/>
              <a:gd name="connsiteX257" fmla="*/ 5530863 w 5547360"/>
              <a:gd name="connsiteY257" fmla="*/ 665543 h 767715"/>
              <a:gd name="connsiteX258" fmla="*/ 5532272 w 5547360"/>
              <a:gd name="connsiteY258" fmla="*/ 659460 h 767715"/>
              <a:gd name="connsiteX259" fmla="*/ 5532196 w 5547360"/>
              <a:gd name="connsiteY259" fmla="*/ 659765 h 767715"/>
              <a:gd name="connsiteX260" fmla="*/ 5533314 w 5547360"/>
              <a:gd name="connsiteY260" fmla="*/ 653580 h 767715"/>
              <a:gd name="connsiteX261" fmla="*/ 5533263 w 5547360"/>
              <a:gd name="connsiteY261" fmla="*/ 653885 h 767715"/>
              <a:gd name="connsiteX262" fmla="*/ 5534063 w 5547360"/>
              <a:gd name="connsiteY262" fmla="*/ 647598 h 767715"/>
              <a:gd name="connsiteX263" fmla="*/ 5534025 w 5547360"/>
              <a:gd name="connsiteY263" fmla="*/ 647916 h 767715"/>
              <a:gd name="connsiteX264" fmla="*/ 5534520 w 5547360"/>
              <a:gd name="connsiteY264" fmla="*/ 641515 h 767715"/>
              <a:gd name="connsiteX265" fmla="*/ 5534495 w 5547360"/>
              <a:gd name="connsiteY265" fmla="*/ 641845 h 767715"/>
              <a:gd name="connsiteX266" fmla="*/ 5534660 w 5547360"/>
              <a:gd name="connsiteY266" fmla="*/ 635368 h 767715"/>
              <a:gd name="connsiteX267" fmla="*/ 5534660 w 5547360"/>
              <a:gd name="connsiteY267" fmla="*/ 635521 h 767715"/>
              <a:gd name="connsiteX268" fmla="*/ 5534660 w 5547360"/>
              <a:gd name="connsiteY268" fmla="*/ 132194 h 767715"/>
              <a:gd name="connsiteX269" fmla="*/ 5534660 w 5547360"/>
              <a:gd name="connsiteY269" fmla="*/ 132347 h 767715"/>
              <a:gd name="connsiteX270" fmla="*/ 5534495 w 5547360"/>
              <a:gd name="connsiteY270" fmla="*/ 125870 h 767715"/>
              <a:gd name="connsiteX271" fmla="*/ 5534520 w 5547360"/>
              <a:gd name="connsiteY271" fmla="*/ 126200 h 767715"/>
              <a:gd name="connsiteX272" fmla="*/ 5534025 w 5547360"/>
              <a:gd name="connsiteY272" fmla="*/ 119799 h 767715"/>
              <a:gd name="connsiteX273" fmla="*/ 5534063 w 5547360"/>
              <a:gd name="connsiteY273" fmla="*/ 120117 h 767715"/>
              <a:gd name="connsiteX274" fmla="*/ 5533263 w 5547360"/>
              <a:gd name="connsiteY274" fmla="*/ 113830 h 767715"/>
              <a:gd name="connsiteX275" fmla="*/ 5533314 w 5547360"/>
              <a:gd name="connsiteY275" fmla="*/ 114135 h 767715"/>
              <a:gd name="connsiteX276" fmla="*/ 5532196 w 5547360"/>
              <a:gd name="connsiteY276" fmla="*/ 107950 h 767715"/>
              <a:gd name="connsiteX277" fmla="*/ 5532272 w 5547360"/>
              <a:gd name="connsiteY277" fmla="*/ 108255 h 767715"/>
              <a:gd name="connsiteX278" fmla="*/ 5530863 w 5547360"/>
              <a:gd name="connsiteY278" fmla="*/ 102172 h 767715"/>
              <a:gd name="connsiteX279" fmla="*/ 5530939 w 5547360"/>
              <a:gd name="connsiteY279" fmla="*/ 102476 h 767715"/>
              <a:gd name="connsiteX280" fmla="*/ 5529250 w 5547360"/>
              <a:gd name="connsiteY280" fmla="*/ 96507 h 767715"/>
              <a:gd name="connsiteX281" fmla="*/ 5529339 w 5547360"/>
              <a:gd name="connsiteY281" fmla="*/ 96799 h 767715"/>
              <a:gd name="connsiteX282" fmla="*/ 5527358 w 5547360"/>
              <a:gd name="connsiteY282" fmla="*/ 90957 h 767715"/>
              <a:gd name="connsiteX283" fmla="*/ 5527472 w 5547360"/>
              <a:gd name="connsiteY283" fmla="*/ 91250 h 767715"/>
              <a:gd name="connsiteX284" fmla="*/ 5525211 w 5547360"/>
              <a:gd name="connsiteY284" fmla="*/ 85535 h 767715"/>
              <a:gd name="connsiteX285" fmla="*/ 5525338 w 5547360"/>
              <a:gd name="connsiteY285" fmla="*/ 85827 h 767715"/>
              <a:gd name="connsiteX286" fmla="*/ 5522811 w 5547360"/>
              <a:gd name="connsiteY286" fmla="*/ 80251 h 767715"/>
              <a:gd name="connsiteX287" fmla="*/ 5522950 w 5547360"/>
              <a:gd name="connsiteY287" fmla="*/ 80531 h 767715"/>
              <a:gd name="connsiteX288" fmla="*/ 5520169 w 5547360"/>
              <a:gd name="connsiteY288" fmla="*/ 75095 h 767715"/>
              <a:gd name="connsiteX289" fmla="*/ 5520322 w 5547360"/>
              <a:gd name="connsiteY289" fmla="*/ 75375 h 767715"/>
              <a:gd name="connsiteX290" fmla="*/ 5517286 w 5547360"/>
              <a:gd name="connsiteY290" fmla="*/ 70104 h 767715"/>
              <a:gd name="connsiteX291" fmla="*/ 5517452 w 5547360"/>
              <a:gd name="connsiteY291" fmla="*/ 70358 h 767715"/>
              <a:gd name="connsiteX292" fmla="*/ 5514175 w 5547360"/>
              <a:gd name="connsiteY292" fmla="*/ 65253 h 767715"/>
              <a:gd name="connsiteX293" fmla="*/ 5514340 w 5547360"/>
              <a:gd name="connsiteY293" fmla="*/ 65507 h 767715"/>
              <a:gd name="connsiteX294" fmla="*/ 5510835 w 5547360"/>
              <a:gd name="connsiteY294" fmla="*/ 60579 h 767715"/>
              <a:gd name="connsiteX295" fmla="*/ 5511012 w 5547360"/>
              <a:gd name="connsiteY295" fmla="*/ 60820 h 767715"/>
              <a:gd name="connsiteX296" fmla="*/ 5507279 w 5547360"/>
              <a:gd name="connsiteY296" fmla="*/ 56070 h 767715"/>
              <a:gd name="connsiteX297" fmla="*/ 5507469 w 5547360"/>
              <a:gd name="connsiteY297" fmla="*/ 56299 h 767715"/>
              <a:gd name="connsiteX298" fmla="*/ 5503519 w 5547360"/>
              <a:gd name="connsiteY298" fmla="*/ 51740 h 767715"/>
              <a:gd name="connsiteX299" fmla="*/ 5503723 w 5547360"/>
              <a:gd name="connsiteY299" fmla="*/ 51956 h 767715"/>
              <a:gd name="connsiteX300" fmla="*/ 5499557 w 5547360"/>
              <a:gd name="connsiteY300" fmla="*/ 47587 h 767715"/>
              <a:gd name="connsiteX301" fmla="*/ 5499773 w 5547360"/>
              <a:gd name="connsiteY301" fmla="*/ 47803 h 767715"/>
              <a:gd name="connsiteX302" fmla="*/ 5495404 w 5547360"/>
              <a:gd name="connsiteY302" fmla="*/ 43637 h 767715"/>
              <a:gd name="connsiteX303" fmla="*/ 5495620 w 5547360"/>
              <a:gd name="connsiteY303" fmla="*/ 43840 h 767715"/>
              <a:gd name="connsiteX304" fmla="*/ 5491061 w 5547360"/>
              <a:gd name="connsiteY304" fmla="*/ 39891 h 767715"/>
              <a:gd name="connsiteX305" fmla="*/ 5491290 w 5547360"/>
              <a:gd name="connsiteY305" fmla="*/ 40081 h 767715"/>
              <a:gd name="connsiteX306" fmla="*/ 5486540 w 5547360"/>
              <a:gd name="connsiteY306" fmla="*/ 36347 h 767715"/>
              <a:gd name="connsiteX307" fmla="*/ 5486781 w 5547360"/>
              <a:gd name="connsiteY307" fmla="*/ 36525 h 767715"/>
              <a:gd name="connsiteX308" fmla="*/ 5481853 w 5547360"/>
              <a:gd name="connsiteY308" fmla="*/ 33020 h 767715"/>
              <a:gd name="connsiteX309" fmla="*/ 5482107 w 5547360"/>
              <a:gd name="connsiteY309" fmla="*/ 33185 h 767715"/>
              <a:gd name="connsiteX310" fmla="*/ 5477002 w 5547360"/>
              <a:gd name="connsiteY310" fmla="*/ 29908 h 767715"/>
              <a:gd name="connsiteX311" fmla="*/ 5477256 w 5547360"/>
              <a:gd name="connsiteY311" fmla="*/ 30074 h 767715"/>
              <a:gd name="connsiteX312" fmla="*/ 5471985 w 5547360"/>
              <a:gd name="connsiteY312" fmla="*/ 27038 h 767715"/>
              <a:gd name="connsiteX313" fmla="*/ 5472265 w 5547360"/>
              <a:gd name="connsiteY313" fmla="*/ 27191 h 767715"/>
              <a:gd name="connsiteX314" fmla="*/ 5466829 w 5547360"/>
              <a:gd name="connsiteY314" fmla="*/ 24409 h 767715"/>
              <a:gd name="connsiteX315" fmla="*/ 5467109 w 5547360"/>
              <a:gd name="connsiteY315" fmla="*/ 24549 h 767715"/>
              <a:gd name="connsiteX316" fmla="*/ 5461533 w 5547360"/>
              <a:gd name="connsiteY316" fmla="*/ 22022 h 767715"/>
              <a:gd name="connsiteX317" fmla="*/ 5461826 w 5547360"/>
              <a:gd name="connsiteY317" fmla="*/ 22149 h 767715"/>
              <a:gd name="connsiteX318" fmla="*/ 5456110 w 5547360"/>
              <a:gd name="connsiteY318" fmla="*/ 19888 h 767715"/>
              <a:gd name="connsiteX319" fmla="*/ 5456403 w 5547360"/>
              <a:gd name="connsiteY319" fmla="*/ 20003 h 767715"/>
              <a:gd name="connsiteX320" fmla="*/ 5450561 w 5547360"/>
              <a:gd name="connsiteY320" fmla="*/ 18021 h 767715"/>
              <a:gd name="connsiteX321" fmla="*/ 5450853 w 5547360"/>
              <a:gd name="connsiteY321" fmla="*/ 18110 h 767715"/>
              <a:gd name="connsiteX322" fmla="*/ 5444884 w 5547360"/>
              <a:gd name="connsiteY322" fmla="*/ 16421 h 767715"/>
              <a:gd name="connsiteX323" fmla="*/ 5445189 w 5547360"/>
              <a:gd name="connsiteY323" fmla="*/ 16497 h 767715"/>
              <a:gd name="connsiteX324" fmla="*/ 5439105 w 5547360"/>
              <a:gd name="connsiteY324" fmla="*/ 15088 h 767715"/>
              <a:gd name="connsiteX325" fmla="*/ 5439410 w 5547360"/>
              <a:gd name="connsiteY325" fmla="*/ 15164 h 767715"/>
              <a:gd name="connsiteX326" fmla="*/ 5433225 w 5547360"/>
              <a:gd name="connsiteY326" fmla="*/ 14046 h 767715"/>
              <a:gd name="connsiteX327" fmla="*/ 5433530 w 5547360"/>
              <a:gd name="connsiteY327" fmla="*/ 14097 h 767715"/>
              <a:gd name="connsiteX328" fmla="*/ 5427244 w 5547360"/>
              <a:gd name="connsiteY328" fmla="*/ 13297 h 767715"/>
              <a:gd name="connsiteX329" fmla="*/ 5427561 w 5547360"/>
              <a:gd name="connsiteY329" fmla="*/ 13335 h 767715"/>
              <a:gd name="connsiteX330" fmla="*/ 5421160 w 5547360"/>
              <a:gd name="connsiteY330" fmla="*/ 12840 h 767715"/>
              <a:gd name="connsiteX331" fmla="*/ 5421490 w 5547360"/>
              <a:gd name="connsiteY331" fmla="*/ 12865 h 767715"/>
              <a:gd name="connsiteX332" fmla="*/ 5415013 w 5547360"/>
              <a:gd name="connsiteY332" fmla="*/ 12700 h 767715"/>
              <a:gd name="connsiteX333" fmla="*/ 5415166 w 5547360"/>
              <a:gd name="connsiteY333" fmla="*/ 12700 h 767715"/>
              <a:gd name="connsiteX334" fmla="*/ 132194 w 5547360"/>
              <a:gd name="connsiteY334" fmla="*/ 12700 h 767715"/>
              <a:gd name="connsiteX335" fmla="*/ 132347 w 5547360"/>
              <a:gd name="connsiteY335" fmla="*/ 12700 h 767715"/>
              <a:gd name="connsiteX336" fmla="*/ 125870 w 5547360"/>
              <a:gd name="connsiteY336" fmla="*/ 12865 h 767715"/>
              <a:gd name="connsiteX337" fmla="*/ 126200 w 5547360"/>
              <a:gd name="connsiteY337" fmla="*/ 12840 h 767715"/>
              <a:gd name="connsiteX338" fmla="*/ 119799 w 5547360"/>
              <a:gd name="connsiteY338" fmla="*/ 13335 h 767715"/>
              <a:gd name="connsiteX339" fmla="*/ 120117 w 5547360"/>
              <a:gd name="connsiteY339" fmla="*/ 13297 h 767715"/>
              <a:gd name="connsiteX340" fmla="*/ 113830 w 5547360"/>
              <a:gd name="connsiteY340" fmla="*/ 14097 h 767715"/>
              <a:gd name="connsiteX341" fmla="*/ 114135 w 5547360"/>
              <a:gd name="connsiteY341" fmla="*/ 14046 h 767715"/>
              <a:gd name="connsiteX342" fmla="*/ 107950 w 5547360"/>
              <a:gd name="connsiteY342" fmla="*/ 15164 h 767715"/>
              <a:gd name="connsiteX343" fmla="*/ 108255 w 5547360"/>
              <a:gd name="connsiteY343" fmla="*/ 15088 h 767715"/>
              <a:gd name="connsiteX344" fmla="*/ 102172 w 5547360"/>
              <a:gd name="connsiteY344" fmla="*/ 16497 h 767715"/>
              <a:gd name="connsiteX345" fmla="*/ 102476 w 5547360"/>
              <a:gd name="connsiteY345" fmla="*/ 16421 h 767715"/>
              <a:gd name="connsiteX346" fmla="*/ 96507 w 5547360"/>
              <a:gd name="connsiteY346" fmla="*/ 18110 h 767715"/>
              <a:gd name="connsiteX347" fmla="*/ 96799 w 5547360"/>
              <a:gd name="connsiteY347" fmla="*/ 18021 h 767715"/>
              <a:gd name="connsiteX348" fmla="*/ 90957 w 5547360"/>
              <a:gd name="connsiteY348" fmla="*/ 20003 h 767715"/>
              <a:gd name="connsiteX349" fmla="*/ 91249 w 5547360"/>
              <a:gd name="connsiteY349" fmla="*/ 19888 h 767715"/>
              <a:gd name="connsiteX350" fmla="*/ 85535 w 5547360"/>
              <a:gd name="connsiteY350" fmla="*/ 22149 h 767715"/>
              <a:gd name="connsiteX351" fmla="*/ 85827 w 5547360"/>
              <a:gd name="connsiteY351" fmla="*/ 22022 h 767715"/>
              <a:gd name="connsiteX352" fmla="*/ 80251 w 5547360"/>
              <a:gd name="connsiteY352" fmla="*/ 24549 h 767715"/>
              <a:gd name="connsiteX353" fmla="*/ 80531 w 5547360"/>
              <a:gd name="connsiteY353" fmla="*/ 24409 h 767715"/>
              <a:gd name="connsiteX354" fmla="*/ 75095 w 5547360"/>
              <a:gd name="connsiteY354" fmla="*/ 27191 h 767715"/>
              <a:gd name="connsiteX355" fmla="*/ 75374 w 5547360"/>
              <a:gd name="connsiteY355" fmla="*/ 27038 h 767715"/>
              <a:gd name="connsiteX356" fmla="*/ 70104 w 5547360"/>
              <a:gd name="connsiteY356" fmla="*/ 30074 h 767715"/>
              <a:gd name="connsiteX357" fmla="*/ 70358 w 5547360"/>
              <a:gd name="connsiteY357" fmla="*/ 29908 h 767715"/>
              <a:gd name="connsiteX358" fmla="*/ 65253 w 5547360"/>
              <a:gd name="connsiteY358" fmla="*/ 33185 h 767715"/>
              <a:gd name="connsiteX359" fmla="*/ 65507 w 5547360"/>
              <a:gd name="connsiteY359" fmla="*/ 33020 h 767715"/>
              <a:gd name="connsiteX360" fmla="*/ 60579 w 5547360"/>
              <a:gd name="connsiteY360" fmla="*/ 36525 h 767715"/>
              <a:gd name="connsiteX361" fmla="*/ 60820 w 5547360"/>
              <a:gd name="connsiteY361" fmla="*/ 36347 h 767715"/>
              <a:gd name="connsiteX362" fmla="*/ 56070 w 5547360"/>
              <a:gd name="connsiteY362" fmla="*/ 40081 h 767715"/>
              <a:gd name="connsiteX363" fmla="*/ 56299 w 5547360"/>
              <a:gd name="connsiteY363" fmla="*/ 39891 h 767715"/>
              <a:gd name="connsiteX364" fmla="*/ 51740 w 5547360"/>
              <a:gd name="connsiteY364" fmla="*/ 43840 h 767715"/>
              <a:gd name="connsiteX365" fmla="*/ 51956 w 5547360"/>
              <a:gd name="connsiteY365" fmla="*/ 43637 h 767715"/>
              <a:gd name="connsiteX366" fmla="*/ 47587 w 5547360"/>
              <a:gd name="connsiteY366" fmla="*/ 47803 h 767715"/>
              <a:gd name="connsiteX367" fmla="*/ 47803 w 5547360"/>
              <a:gd name="connsiteY367" fmla="*/ 47587 h 767715"/>
              <a:gd name="connsiteX368" fmla="*/ 43637 w 5547360"/>
              <a:gd name="connsiteY368" fmla="*/ 51956 h 767715"/>
              <a:gd name="connsiteX369" fmla="*/ 43840 w 5547360"/>
              <a:gd name="connsiteY369" fmla="*/ 51740 h 767715"/>
              <a:gd name="connsiteX370" fmla="*/ 39891 w 5547360"/>
              <a:gd name="connsiteY370" fmla="*/ 56299 h 767715"/>
              <a:gd name="connsiteX371" fmla="*/ 40081 w 5547360"/>
              <a:gd name="connsiteY371" fmla="*/ 56070 h 767715"/>
              <a:gd name="connsiteX372" fmla="*/ 36347 w 5547360"/>
              <a:gd name="connsiteY372" fmla="*/ 60820 h 767715"/>
              <a:gd name="connsiteX373" fmla="*/ 36525 w 5547360"/>
              <a:gd name="connsiteY373" fmla="*/ 60579 h 767715"/>
              <a:gd name="connsiteX374" fmla="*/ 33020 w 5547360"/>
              <a:gd name="connsiteY374" fmla="*/ 65507 h 767715"/>
              <a:gd name="connsiteX375" fmla="*/ 33185 w 5547360"/>
              <a:gd name="connsiteY375" fmla="*/ 65253 h 767715"/>
              <a:gd name="connsiteX376" fmla="*/ 29909 w 5547360"/>
              <a:gd name="connsiteY376" fmla="*/ 70358 h 767715"/>
              <a:gd name="connsiteX377" fmla="*/ 30074 w 5547360"/>
              <a:gd name="connsiteY377" fmla="*/ 70104 h 767715"/>
              <a:gd name="connsiteX378" fmla="*/ 27038 w 5547360"/>
              <a:gd name="connsiteY378" fmla="*/ 75375 h 767715"/>
              <a:gd name="connsiteX379" fmla="*/ 27191 w 5547360"/>
              <a:gd name="connsiteY379" fmla="*/ 75095 h 767715"/>
              <a:gd name="connsiteX380" fmla="*/ 24409 w 5547360"/>
              <a:gd name="connsiteY380" fmla="*/ 80531 h 767715"/>
              <a:gd name="connsiteX381" fmla="*/ 24549 w 5547360"/>
              <a:gd name="connsiteY381" fmla="*/ 80251 h 767715"/>
              <a:gd name="connsiteX382" fmla="*/ 22022 w 5547360"/>
              <a:gd name="connsiteY382" fmla="*/ 85827 h 767715"/>
              <a:gd name="connsiteX383" fmla="*/ 22149 w 5547360"/>
              <a:gd name="connsiteY383" fmla="*/ 85535 h 767715"/>
              <a:gd name="connsiteX384" fmla="*/ 19888 w 5547360"/>
              <a:gd name="connsiteY384" fmla="*/ 91250 h 767715"/>
              <a:gd name="connsiteX385" fmla="*/ 20003 w 5547360"/>
              <a:gd name="connsiteY385" fmla="*/ 90957 h 767715"/>
              <a:gd name="connsiteX386" fmla="*/ 18021 w 5547360"/>
              <a:gd name="connsiteY386" fmla="*/ 96799 h 767715"/>
              <a:gd name="connsiteX387" fmla="*/ 18110 w 5547360"/>
              <a:gd name="connsiteY387" fmla="*/ 96507 h 767715"/>
              <a:gd name="connsiteX388" fmla="*/ 16421 w 5547360"/>
              <a:gd name="connsiteY388" fmla="*/ 102476 h 767715"/>
              <a:gd name="connsiteX389" fmla="*/ 16497 w 5547360"/>
              <a:gd name="connsiteY389" fmla="*/ 102172 h 767715"/>
              <a:gd name="connsiteX390" fmla="*/ 15088 w 5547360"/>
              <a:gd name="connsiteY390" fmla="*/ 108255 h 767715"/>
              <a:gd name="connsiteX391" fmla="*/ 15164 w 5547360"/>
              <a:gd name="connsiteY391" fmla="*/ 107950 h 767715"/>
              <a:gd name="connsiteX392" fmla="*/ 14046 w 5547360"/>
              <a:gd name="connsiteY392" fmla="*/ 114135 h 767715"/>
              <a:gd name="connsiteX393" fmla="*/ 14097 w 5547360"/>
              <a:gd name="connsiteY393" fmla="*/ 113830 h 767715"/>
              <a:gd name="connsiteX394" fmla="*/ 13297 w 5547360"/>
              <a:gd name="connsiteY394" fmla="*/ 120117 h 767715"/>
              <a:gd name="connsiteX395" fmla="*/ 13335 w 5547360"/>
              <a:gd name="connsiteY395" fmla="*/ 119799 h 767715"/>
              <a:gd name="connsiteX396" fmla="*/ 12840 w 5547360"/>
              <a:gd name="connsiteY396" fmla="*/ 126200 h 767715"/>
              <a:gd name="connsiteX397" fmla="*/ 12865 w 5547360"/>
              <a:gd name="connsiteY397" fmla="*/ 125870 h 767715"/>
              <a:gd name="connsiteX398" fmla="*/ 12700 w 5547360"/>
              <a:gd name="connsiteY398" fmla="*/ 132347 h 7677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1">
                <a:pos x="connsiteX141" y="connsiteY141"/>
              </a:cxn>
              <a:cxn ang="142">
                <a:pos x="connsiteX142" y="connsiteY142"/>
              </a:cxn>
              <a:cxn ang="143">
                <a:pos x="connsiteX143" y="connsiteY143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7">
                <a:pos x="connsiteX147" y="connsiteY147"/>
              </a:cxn>
              <a:cxn ang="148">
                <a:pos x="connsiteX148" y="connsiteY148"/>
              </a:cxn>
              <a:cxn ang="149">
                <a:pos x="connsiteX149" y="connsiteY149"/>
              </a:cxn>
              <a:cxn ang="150">
                <a:pos x="connsiteX150" y="connsiteY150"/>
              </a:cxn>
              <a:cxn ang="151">
                <a:pos x="connsiteX151" y="connsiteY151"/>
              </a:cxn>
              <a:cxn ang="152">
                <a:pos x="connsiteX152" y="connsiteY152"/>
              </a:cxn>
              <a:cxn ang="153">
                <a:pos x="connsiteX153" y="connsiteY153"/>
              </a:cxn>
              <a:cxn ang="154">
                <a:pos x="connsiteX154" y="connsiteY154"/>
              </a:cxn>
              <a:cxn ang="155">
                <a:pos x="connsiteX155" y="connsiteY155"/>
              </a:cxn>
              <a:cxn ang="156">
                <a:pos x="connsiteX156" y="connsiteY156"/>
              </a:cxn>
              <a:cxn ang="157">
                <a:pos x="connsiteX157" y="connsiteY157"/>
              </a:cxn>
              <a:cxn ang="158">
                <a:pos x="connsiteX158" y="connsiteY158"/>
              </a:cxn>
              <a:cxn ang="159">
                <a:pos x="connsiteX159" y="connsiteY159"/>
              </a:cxn>
              <a:cxn ang="160">
                <a:pos x="connsiteX160" y="connsiteY160"/>
              </a:cxn>
              <a:cxn ang="161">
                <a:pos x="connsiteX161" y="connsiteY161"/>
              </a:cxn>
              <a:cxn ang="162">
                <a:pos x="connsiteX162" y="connsiteY162"/>
              </a:cxn>
              <a:cxn ang="163">
                <a:pos x="connsiteX163" y="connsiteY163"/>
              </a:cxn>
              <a:cxn ang="164">
                <a:pos x="connsiteX164" y="connsiteY164"/>
              </a:cxn>
              <a:cxn ang="165">
                <a:pos x="connsiteX165" y="connsiteY165"/>
              </a:cxn>
              <a:cxn ang="166">
                <a:pos x="connsiteX166" y="connsiteY166"/>
              </a:cxn>
              <a:cxn ang="167">
                <a:pos x="connsiteX167" y="connsiteY167"/>
              </a:cxn>
              <a:cxn ang="168">
                <a:pos x="connsiteX168" y="connsiteY168"/>
              </a:cxn>
              <a:cxn ang="169">
                <a:pos x="connsiteX169" y="connsiteY169"/>
              </a:cxn>
              <a:cxn ang="170">
                <a:pos x="connsiteX170" y="connsiteY170"/>
              </a:cxn>
              <a:cxn ang="171">
                <a:pos x="connsiteX171" y="connsiteY171"/>
              </a:cxn>
              <a:cxn ang="172">
                <a:pos x="connsiteX172" y="connsiteY172"/>
              </a:cxn>
              <a:cxn ang="173">
                <a:pos x="connsiteX173" y="connsiteY173"/>
              </a:cxn>
              <a:cxn ang="174">
                <a:pos x="connsiteX174" y="connsiteY174"/>
              </a:cxn>
              <a:cxn ang="175">
                <a:pos x="connsiteX175" y="connsiteY175"/>
              </a:cxn>
              <a:cxn ang="176">
                <a:pos x="connsiteX176" y="connsiteY176"/>
              </a:cxn>
              <a:cxn ang="177">
                <a:pos x="connsiteX177" y="connsiteY177"/>
              </a:cxn>
              <a:cxn ang="178">
                <a:pos x="connsiteX178" y="connsiteY178"/>
              </a:cxn>
              <a:cxn ang="179">
                <a:pos x="connsiteX179" y="connsiteY179"/>
              </a:cxn>
              <a:cxn ang="180">
                <a:pos x="connsiteX180" y="connsiteY180"/>
              </a:cxn>
              <a:cxn ang="181">
                <a:pos x="connsiteX181" y="connsiteY181"/>
              </a:cxn>
              <a:cxn ang="182">
                <a:pos x="connsiteX182" y="connsiteY182"/>
              </a:cxn>
              <a:cxn ang="183">
                <a:pos x="connsiteX183" y="connsiteY183"/>
              </a:cxn>
              <a:cxn ang="184">
                <a:pos x="connsiteX184" y="connsiteY184"/>
              </a:cxn>
              <a:cxn ang="185">
                <a:pos x="connsiteX185" y="connsiteY185"/>
              </a:cxn>
              <a:cxn ang="186">
                <a:pos x="connsiteX186" y="connsiteY186"/>
              </a:cxn>
              <a:cxn ang="187">
                <a:pos x="connsiteX187" y="connsiteY187"/>
              </a:cxn>
              <a:cxn ang="188">
                <a:pos x="connsiteX188" y="connsiteY188"/>
              </a:cxn>
              <a:cxn ang="189">
                <a:pos x="connsiteX189" y="connsiteY189"/>
              </a:cxn>
              <a:cxn ang="190">
                <a:pos x="connsiteX190" y="connsiteY190"/>
              </a:cxn>
              <a:cxn ang="191">
                <a:pos x="connsiteX191" y="connsiteY191"/>
              </a:cxn>
              <a:cxn ang="192">
                <a:pos x="connsiteX192" y="connsiteY192"/>
              </a:cxn>
              <a:cxn ang="193">
                <a:pos x="connsiteX193" y="connsiteY193"/>
              </a:cxn>
              <a:cxn ang="194">
                <a:pos x="connsiteX194" y="connsiteY194"/>
              </a:cxn>
              <a:cxn ang="195">
                <a:pos x="connsiteX195" y="connsiteY195"/>
              </a:cxn>
              <a:cxn ang="196">
                <a:pos x="connsiteX196" y="connsiteY196"/>
              </a:cxn>
              <a:cxn ang="197">
                <a:pos x="connsiteX197" y="connsiteY197"/>
              </a:cxn>
              <a:cxn ang="198">
                <a:pos x="connsiteX198" y="connsiteY198"/>
              </a:cxn>
              <a:cxn ang="199">
                <a:pos x="connsiteX199" y="connsiteY199"/>
              </a:cxn>
              <a:cxn ang="200">
                <a:pos x="connsiteX200" y="connsiteY200"/>
              </a:cxn>
              <a:cxn ang="201">
                <a:pos x="connsiteX201" y="connsiteY201"/>
              </a:cxn>
              <a:cxn ang="202">
                <a:pos x="connsiteX202" y="connsiteY202"/>
              </a:cxn>
              <a:cxn ang="203">
                <a:pos x="connsiteX203" y="connsiteY203"/>
              </a:cxn>
              <a:cxn ang="204">
                <a:pos x="connsiteX204" y="connsiteY204"/>
              </a:cxn>
              <a:cxn ang="205">
                <a:pos x="connsiteX205" y="connsiteY205"/>
              </a:cxn>
              <a:cxn ang="206">
                <a:pos x="connsiteX206" y="connsiteY206"/>
              </a:cxn>
              <a:cxn ang="207">
                <a:pos x="connsiteX207" y="connsiteY207"/>
              </a:cxn>
              <a:cxn ang="208">
                <a:pos x="connsiteX208" y="connsiteY208"/>
              </a:cxn>
              <a:cxn ang="209">
                <a:pos x="connsiteX209" y="connsiteY209"/>
              </a:cxn>
              <a:cxn ang="210">
                <a:pos x="connsiteX210" y="connsiteY210"/>
              </a:cxn>
              <a:cxn ang="211">
                <a:pos x="connsiteX211" y="connsiteY211"/>
              </a:cxn>
              <a:cxn ang="212">
                <a:pos x="connsiteX212" y="connsiteY212"/>
              </a:cxn>
              <a:cxn ang="213">
                <a:pos x="connsiteX213" y="connsiteY213"/>
              </a:cxn>
              <a:cxn ang="214">
                <a:pos x="connsiteX214" y="connsiteY214"/>
              </a:cxn>
              <a:cxn ang="215">
                <a:pos x="connsiteX215" y="connsiteY215"/>
              </a:cxn>
              <a:cxn ang="216">
                <a:pos x="connsiteX216" y="connsiteY216"/>
              </a:cxn>
              <a:cxn ang="217">
                <a:pos x="connsiteX217" y="connsiteY217"/>
              </a:cxn>
              <a:cxn ang="218">
                <a:pos x="connsiteX218" y="connsiteY218"/>
              </a:cxn>
              <a:cxn ang="219">
                <a:pos x="connsiteX219" y="connsiteY219"/>
              </a:cxn>
              <a:cxn ang="220">
                <a:pos x="connsiteX220" y="connsiteY220"/>
              </a:cxn>
              <a:cxn ang="221">
                <a:pos x="connsiteX221" y="connsiteY221"/>
              </a:cxn>
              <a:cxn ang="222">
                <a:pos x="connsiteX222" y="connsiteY222"/>
              </a:cxn>
              <a:cxn ang="223">
                <a:pos x="connsiteX223" y="connsiteY223"/>
              </a:cxn>
              <a:cxn ang="224">
                <a:pos x="connsiteX224" y="connsiteY224"/>
              </a:cxn>
              <a:cxn ang="225">
                <a:pos x="connsiteX225" y="connsiteY225"/>
              </a:cxn>
              <a:cxn ang="226">
                <a:pos x="connsiteX226" y="connsiteY226"/>
              </a:cxn>
              <a:cxn ang="227">
                <a:pos x="connsiteX227" y="connsiteY227"/>
              </a:cxn>
              <a:cxn ang="228">
                <a:pos x="connsiteX228" y="connsiteY228"/>
              </a:cxn>
              <a:cxn ang="229">
                <a:pos x="connsiteX229" y="connsiteY229"/>
              </a:cxn>
              <a:cxn ang="230">
                <a:pos x="connsiteX230" y="connsiteY230"/>
              </a:cxn>
              <a:cxn ang="231">
                <a:pos x="connsiteX231" y="connsiteY231"/>
              </a:cxn>
              <a:cxn ang="232">
                <a:pos x="connsiteX232" y="connsiteY232"/>
              </a:cxn>
              <a:cxn ang="233">
                <a:pos x="connsiteX233" y="connsiteY233"/>
              </a:cxn>
              <a:cxn ang="234">
                <a:pos x="connsiteX234" y="connsiteY234"/>
              </a:cxn>
              <a:cxn ang="235">
                <a:pos x="connsiteX235" y="connsiteY235"/>
              </a:cxn>
              <a:cxn ang="236">
                <a:pos x="connsiteX236" y="connsiteY236"/>
              </a:cxn>
              <a:cxn ang="237">
                <a:pos x="connsiteX237" y="connsiteY237"/>
              </a:cxn>
              <a:cxn ang="238">
                <a:pos x="connsiteX238" y="connsiteY238"/>
              </a:cxn>
              <a:cxn ang="239">
                <a:pos x="connsiteX239" y="connsiteY239"/>
              </a:cxn>
              <a:cxn ang="240">
                <a:pos x="connsiteX240" y="connsiteY240"/>
              </a:cxn>
              <a:cxn ang="241">
                <a:pos x="connsiteX241" y="connsiteY241"/>
              </a:cxn>
              <a:cxn ang="242">
                <a:pos x="connsiteX242" y="connsiteY242"/>
              </a:cxn>
              <a:cxn ang="243">
                <a:pos x="connsiteX243" y="connsiteY243"/>
              </a:cxn>
              <a:cxn ang="244">
                <a:pos x="connsiteX244" y="connsiteY244"/>
              </a:cxn>
              <a:cxn ang="245">
                <a:pos x="connsiteX245" y="connsiteY245"/>
              </a:cxn>
              <a:cxn ang="246">
                <a:pos x="connsiteX246" y="connsiteY246"/>
              </a:cxn>
              <a:cxn ang="247">
                <a:pos x="connsiteX247" y="connsiteY247"/>
              </a:cxn>
              <a:cxn ang="248">
                <a:pos x="connsiteX248" y="connsiteY248"/>
              </a:cxn>
              <a:cxn ang="249">
                <a:pos x="connsiteX249" y="connsiteY249"/>
              </a:cxn>
              <a:cxn ang="250">
                <a:pos x="connsiteX250" y="connsiteY250"/>
              </a:cxn>
              <a:cxn ang="251">
                <a:pos x="connsiteX251" y="connsiteY251"/>
              </a:cxn>
              <a:cxn ang="252">
                <a:pos x="connsiteX252" y="connsiteY252"/>
              </a:cxn>
              <a:cxn ang="253">
                <a:pos x="connsiteX253" y="connsiteY253"/>
              </a:cxn>
              <a:cxn ang="254">
                <a:pos x="connsiteX254" y="connsiteY254"/>
              </a:cxn>
              <a:cxn ang="255">
                <a:pos x="connsiteX255" y="connsiteY255"/>
              </a:cxn>
              <a:cxn ang="256">
                <a:pos x="connsiteX256" y="connsiteY256"/>
              </a:cxn>
              <a:cxn ang="257">
                <a:pos x="connsiteX257" y="connsiteY257"/>
              </a:cxn>
              <a:cxn ang="258">
                <a:pos x="connsiteX258" y="connsiteY258"/>
              </a:cxn>
              <a:cxn ang="259">
                <a:pos x="connsiteX259" y="connsiteY259"/>
              </a:cxn>
              <a:cxn ang="260">
                <a:pos x="connsiteX260" y="connsiteY260"/>
              </a:cxn>
              <a:cxn ang="261">
                <a:pos x="connsiteX261" y="connsiteY261"/>
              </a:cxn>
              <a:cxn ang="262">
                <a:pos x="connsiteX262" y="connsiteY262"/>
              </a:cxn>
              <a:cxn ang="263">
                <a:pos x="connsiteX263" y="connsiteY263"/>
              </a:cxn>
              <a:cxn ang="264">
                <a:pos x="connsiteX264" y="connsiteY264"/>
              </a:cxn>
              <a:cxn ang="265">
                <a:pos x="connsiteX265" y="connsiteY265"/>
              </a:cxn>
              <a:cxn ang="266">
                <a:pos x="connsiteX266" y="connsiteY266"/>
              </a:cxn>
              <a:cxn ang="267">
                <a:pos x="connsiteX267" y="connsiteY267"/>
              </a:cxn>
              <a:cxn ang="268">
                <a:pos x="connsiteX268" y="connsiteY268"/>
              </a:cxn>
              <a:cxn ang="269">
                <a:pos x="connsiteX269" y="connsiteY269"/>
              </a:cxn>
              <a:cxn ang="270">
                <a:pos x="connsiteX270" y="connsiteY270"/>
              </a:cxn>
              <a:cxn ang="271">
                <a:pos x="connsiteX271" y="connsiteY271"/>
              </a:cxn>
              <a:cxn ang="272">
                <a:pos x="connsiteX272" y="connsiteY272"/>
              </a:cxn>
              <a:cxn ang="273">
                <a:pos x="connsiteX273" y="connsiteY273"/>
              </a:cxn>
              <a:cxn ang="274">
                <a:pos x="connsiteX274" y="connsiteY274"/>
              </a:cxn>
              <a:cxn ang="275">
                <a:pos x="connsiteX275" y="connsiteY275"/>
              </a:cxn>
              <a:cxn ang="276">
                <a:pos x="connsiteX276" y="connsiteY276"/>
              </a:cxn>
              <a:cxn ang="277">
                <a:pos x="connsiteX277" y="connsiteY277"/>
              </a:cxn>
              <a:cxn ang="278">
                <a:pos x="connsiteX278" y="connsiteY278"/>
              </a:cxn>
              <a:cxn ang="279">
                <a:pos x="connsiteX279" y="connsiteY279"/>
              </a:cxn>
              <a:cxn ang="280">
                <a:pos x="connsiteX280" y="connsiteY280"/>
              </a:cxn>
              <a:cxn ang="281">
                <a:pos x="connsiteX281" y="connsiteY281"/>
              </a:cxn>
              <a:cxn ang="282">
                <a:pos x="connsiteX282" y="connsiteY282"/>
              </a:cxn>
              <a:cxn ang="283">
                <a:pos x="connsiteX283" y="connsiteY283"/>
              </a:cxn>
              <a:cxn ang="284">
                <a:pos x="connsiteX284" y="connsiteY284"/>
              </a:cxn>
              <a:cxn ang="285">
                <a:pos x="connsiteX285" y="connsiteY285"/>
              </a:cxn>
              <a:cxn ang="286">
                <a:pos x="connsiteX286" y="connsiteY286"/>
              </a:cxn>
              <a:cxn ang="287">
                <a:pos x="connsiteX287" y="connsiteY287"/>
              </a:cxn>
              <a:cxn ang="288">
                <a:pos x="connsiteX288" y="connsiteY288"/>
              </a:cxn>
              <a:cxn ang="289">
                <a:pos x="connsiteX289" y="connsiteY289"/>
              </a:cxn>
              <a:cxn ang="290">
                <a:pos x="connsiteX290" y="connsiteY290"/>
              </a:cxn>
              <a:cxn ang="291">
                <a:pos x="connsiteX291" y="connsiteY291"/>
              </a:cxn>
              <a:cxn ang="292">
                <a:pos x="connsiteX292" y="connsiteY292"/>
              </a:cxn>
              <a:cxn ang="293">
                <a:pos x="connsiteX293" y="connsiteY293"/>
              </a:cxn>
              <a:cxn ang="294">
                <a:pos x="connsiteX294" y="connsiteY294"/>
              </a:cxn>
              <a:cxn ang="295">
                <a:pos x="connsiteX295" y="connsiteY295"/>
              </a:cxn>
              <a:cxn ang="296">
                <a:pos x="connsiteX296" y="connsiteY296"/>
              </a:cxn>
              <a:cxn ang="297">
                <a:pos x="connsiteX297" y="connsiteY297"/>
              </a:cxn>
              <a:cxn ang="298">
                <a:pos x="connsiteX298" y="connsiteY298"/>
              </a:cxn>
              <a:cxn ang="299">
                <a:pos x="connsiteX299" y="connsiteY299"/>
              </a:cxn>
              <a:cxn ang="300">
                <a:pos x="connsiteX300" y="connsiteY300"/>
              </a:cxn>
              <a:cxn ang="301">
                <a:pos x="connsiteX301" y="connsiteY301"/>
              </a:cxn>
              <a:cxn ang="302">
                <a:pos x="connsiteX302" y="connsiteY302"/>
              </a:cxn>
              <a:cxn ang="303">
                <a:pos x="connsiteX303" y="connsiteY303"/>
              </a:cxn>
              <a:cxn ang="304">
                <a:pos x="connsiteX304" y="connsiteY304"/>
              </a:cxn>
              <a:cxn ang="305">
                <a:pos x="connsiteX305" y="connsiteY305"/>
              </a:cxn>
              <a:cxn ang="306">
                <a:pos x="connsiteX306" y="connsiteY306"/>
              </a:cxn>
              <a:cxn ang="307">
                <a:pos x="connsiteX307" y="connsiteY307"/>
              </a:cxn>
              <a:cxn ang="308">
                <a:pos x="connsiteX308" y="connsiteY308"/>
              </a:cxn>
              <a:cxn ang="309">
                <a:pos x="connsiteX309" y="connsiteY309"/>
              </a:cxn>
              <a:cxn ang="310">
                <a:pos x="connsiteX310" y="connsiteY310"/>
              </a:cxn>
              <a:cxn ang="311">
                <a:pos x="connsiteX311" y="connsiteY311"/>
              </a:cxn>
              <a:cxn ang="312">
                <a:pos x="connsiteX312" y="connsiteY312"/>
              </a:cxn>
              <a:cxn ang="313">
                <a:pos x="connsiteX313" y="connsiteY313"/>
              </a:cxn>
              <a:cxn ang="314">
                <a:pos x="connsiteX314" y="connsiteY314"/>
              </a:cxn>
              <a:cxn ang="315">
                <a:pos x="connsiteX315" y="connsiteY315"/>
              </a:cxn>
              <a:cxn ang="316">
                <a:pos x="connsiteX316" y="connsiteY316"/>
              </a:cxn>
              <a:cxn ang="317">
                <a:pos x="connsiteX317" y="connsiteY317"/>
              </a:cxn>
              <a:cxn ang="318">
                <a:pos x="connsiteX318" y="connsiteY318"/>
              </a:cxn>
              <a:cxn ang="319">
                <a:pos x="connsiteX319" y="connsiteY319"/>
              </a:cxn>
              <a:cxn ang="320">
                <a:pos x="connsiteX320" y="connsiteY320"/>
              </a:cxn>
              <a:cxn ang="321">
                <a:pos x="connsiteX321" y="connsiteY321"/>
              </a:cxn>
              <a:cxn ang="322">
                <a:pos x="connsiteX322" y="connsiteY322"/>
              </a:cxn>
              <a:cxn ang="323">
                <a:pos x="connsiteX323" y="connsiteY323"/>
              </a:cxn>
              <a:cxn ang="324">
                <a:pos x="connsiteX324" y="connsiteY324"/>
              </a:cxn>
              <a:cxn ang="325">
                <a:pos x="connsiteX325" y="connsiteY325"/>
              </a:cxn>
              <a:cxn ang="326">
                <a:pos x="connsiteX326" y="connsiteY326"/>
              </a:cxn>
              <a:cxn ang="327">
                <a:pos x="connsiteX327" y="connsiteY327"/>
              </a:cxn>
              <a:cxn ang="328">
                <a:pos x="connsiteX328" y="connsiteY328"/>
              </a:cxn>
              <a:cxn ang="329">
                <a:pos x="connsiteX329" y="connsiteY329"/>
              </a:cxn>
              <a:cxn ang="330">
                <a:pos x="connsiteX330" y="connsiteY330"/>
              </a:cxn>
              <a:cxn ang="331">
                <a:pos x="connsiteX331" y="connsiteY331"/>
              </a:cxn>
              <a:cxn ang="332">
                <a:pos x="connsiteX332" y="connsiteY332"/>
              </a:cxn>
              <a:cxn ang="333">
                <a:pos x="connsiteX333" y="connsiteY333"/>
              </a:cxn>
              <a:cxn ang="334">
                <a:pos x="connsiteX334" y="connsiteY334"/>
              </a:cxn>
              <a:cxn ang="335">
                <a:pos x="connsiteX335" y="connsiteY335"/>
              </a:cxn>
              <a:cxn ang="336">
                <a:pos x="connsiteX336" y="connsiteY336"/>
              </a:cxn>
              <a:cxn ang="337">
                <a:pos x="connsiteX337" y="connsiteY337"/>
              </a:cxn>
              <a:cxn ang="338">
                <a:pos x="connsiteX338" y="connsiteY338"/>
              </a:cxn>
              <a:cxn ang="339">
                <a:pos x="connsiteX339" y="connsiteY339"/>
              </a:cxn>
              <a:cxn ang="340">
                <a:pos x="connsiteX340" y="connsiteY340"/>
              </a:cxn>
              <a:cxn ang="341">
                <a:pos x="connsiteX341" y="connsiteY341"/>
              </a:cxn>
              <a:cxn ang="342">
                <a:pos x="connsiteX342" y="connsiteY342"/>
              </a:cxn>
              <a:cxn ang="343">
                <a:pos x="connsiteX343" y="connsiteY343"/>
              </a:cxn>
              <a:cxn ang="344">
                <a:pos x="connsiteX344" y="connsiteY344"/>
              </a:cxn>
              <a:cxn ang="345">
                <a:pos x="connsiteX345" y="connsiteY345"/>
              </a:cxn>
              <a:cxn ang="346">
                <a:pos x="connsiteX346" y="connsiteY346"/>
              </a:cxn>
              <a:cxn ang="347">
                <a:pos x="connsiteX347" y="connsiteY347"/>
              </a:cxn>
              <a:cxn ang="348">
                <a:pos x="connsiteX348" y="connsiteY348"/>
              </a:cxn>
              <a:cxn ang="349">
                <a:pos x="connsiteX349" y="connsiteY349"/>
              </a:cxn>
              <a:cxn ang="350">
                <a:pos x="connsiteX350" y="connsiteY350"/>
              </a:cxn>
              <a:cxn ang="351">
                <a:pos x="connsiteX351" y="connsiteY351"/>
              </a:cxn>
              <a:cxn ang="352">
                <a:pos x="connsiteX352" y="connsiteY352"/>
              </a:cxn>
              <a:cxn ang="353">
                <a:pos x="connsiteX353" y="connsiteY353"/>
              </a:cxn>
              <a:cxn ang="354">
                <a:pos x="connsiteX354" y="connsiteY354"/>
              </a:cxn>
              <a:cxn ang="355">
                <a:pos x="connsiteX355" y="connsiteY355"/>
              </a:cxn>
              <a:cxn ang="356">
                <a:pos x="connsiteX356" y="connsiteY356"/>
              </a:cxn>
              <a:cxn ang="357">
                <a:pos x="connsiteX357" y="connsiteY357"/>
              </a:cxn>
              <a:cxn ang="358">
                <a:pos x="connsiteX358" y="connsiteY358"/>
              </a:cxn>
              <a:cxn ang="359">
                <a:pos x="connsiteX359" y="connsiteY359"/>
              </a:cxn>
              <a:cxn ang="360">
                <a:pos x="connsiteX360" y="connsiteY360"/>
              </a:cxn>
              <a:cxn ang="361">
                <a:pos x="connsiteX361" y="connsiteY361"/>
              </a:cxn>
              <a:cxn ang="362">
                <a:pos x="connsiteX362" y="connsiteY362"/>
              </a:cxn>
              <a:cxn ang="363">
                <a:pos x="connsiteX363" y="connsiteY363"/>
              </a:cxn>
              <a:cxn ang="364">
                <a:pos x="connsiteX364" y="connsiteY364"/>
              </a:cxn>
              <a:cxn ang="365">
                <a:pos x="connsiteX365" y="connsiteY365"/>
              </a:cxn>
              <a:cxn ang="366">
                <a:pos x="connsiteX366" y="connsiteY366"/>
              </a:cxn>
              <a:cxn ang="367">
                <a:pos x="connsiteX367" y="connsiteY367"/>
              </a:cxn>
              <a:cxn ang="368">
                <a:pos x="connsiteX368" y="connsiteY368"/>
              </a:cxn>
              <a:cxn ang="369">
                <a:pos x="connsiteX369" y="connsiteY369"/>
              </a:cxn>
              <a:cxn ang="370">
                <a:pos x="connsiteX370" y="connsiteY370"/>
              </a:cxn>
              <a:cxn ang="371">
                <a:pos x="connsiteX371" y="connsiteY371"/>
              </a:cxn>
              <a:cxn ang="372">
                <a:pos x="connsiteX372" y="connsiteY372"/>
              </a:cxn>
              <a:cxn ang="373">
                <a:pos x="connsiteX373" y="connsiteY373"/>
              </a:cxn>
              <a:cxn ang="374">
                <a:pos x="connsiteX374" y="connsiteY374"/>
              </a:cxn>
              <a:cxn ang="375">
                <a:pos x="connsiteX375" y="connsiteY375"/>
              </a:cxn>
              <a:cxn ang="376">
                <a:pos x="connsiteX376" y="connsiteY376"/>
              </a:cxn>
              <a:cxn ang="377">
                <a:pos x="connsiteX377" y="connsiteY377"/>
              </a:cxn>
              <a:cxn ang="378">
                <a:pos x="connsiteX378" y="connsiteY378"/>
              </a:cxn>
              <a:cxn ang="379">
                <a:pos x="connsiteX379" y="connsiteY379"/>
              </a:cxn>
              <a:cxn ang="380">
                <a:pos x="connsiteX380" y="connsiteY380"/>
              </a:cxn>
              <a:cxn ang="381">
                <a:pos x="connsiteX381" y="connsiteY381"/>
              </a:cxn>
              <a:cxn ang="382">
                <a:pos x="connsiteX382" y="connsiteY382"/>
              </a:cxn>
              <a:cxn ang="383">
                <a:pos x="connsiteX383" y="connsiteY383"/>
              </a:cxn>
              <a:cxn ang="384">
                <a:pos x="connsiteX384" y="connsiteY384"/>
              </a:cxn>
              <a:cxn ang="385">
                <a:pos x="connsiteX385" y="connsiteY385"/>
              </a:cxn>
              <a:cxn ang="386">
                <a:pos x="connsiteX386" y="connsiteY386"/>
              </a:cxn>
              <a:cxn ang="387">
                <a:pos x="connsiteX387" y="connsiteY387"/>
              </a:cxn>
              <a:cxn ang="388">
                <a:pos x="connsiteX388" y="connsiteY388"/>
              </a:cxn>
              <a:cxn ang="389">
                <a:pos x="connsiteX389" y="connsiteY389"/>
              </a:cxn>
              <a:cxn ang="390">
                <a:pos x="connsiteX390" y="connsiteY390"/>
              </a:cxn>
              <a:cxn ang="391">
                <a:pos x="connsiteX391" y="connsiteY391"/>
              </a:cxn>
              <a:cxn ang="392">
                <a:pos x="connsiteX392" y="connsiteY392"/>
              </a:cxn>
              <a:cxn ang="393">
                <a:pos x="connsiteX393" y="connsiteY393"/>
              </a:cxn>
              <a:cxn ang="394">
                <a:pos x="connsiteX394" y="connsiteY394"/>
              </a:cxn>
              <a:cxn ang="395">
                <a:pos x="connsiteX395" y="connsiteY395"/>
              </a:cxn>
              <a:cxn ang="396">
                <a:pos x="connsiteX396" y="connsiteY396"/>
              </a:cxn>
              <a:cxn ang="397">
                <a:pos x="connsiteX397" y="connsiteY397"/>
              </a:cxn>
              <a:cxn ang="398">
                <a:pos x="connsiteX398" y="connsiteY398"/>
              </a:cxn>
            </a:cxnLst>
            <a:rect l="l" t="t" r="r" b="b"/>
            <a:pathLst>
              <a:path w="5547360" h="767715">
                <a:moveTo>
                  <a:pt x="165" y="125387"/>
                </a:moveTo>
                <a:lnTo>
                  <a:pt x="686" y="118682"/>
                </a:lnTo>
                <a:lnTo>
                  <a:pt x="1524" y="112065"/>
                </a:lnTo>
                <a:lnTo>
                  <a:pt x="2680" y="105550"/>
                </a:lnTo>
                <a:lnTo>
                  <a:pt x="4166" y="99162"/>
                </a:lnTo>
                <a:lnTo>
                  <a:pt x="5944" y="92888"/>
                </a:lnTo>
                <a:lnTo>
                  <a:pt x="8026" y="86741"/>
                </a:lnTo>
                <a:lnTo>
                  <a:pt x="10389" y="80734"/>
                </a:lnTo>
                <a:lnTo>
                  <a:pt x="13043" y="74879"/>
                </a:lnTo>
                <a:lnTo>
                  <a:pt x="15951" y="69177"/>
                </a:lnTo>
                <a:lnTo>
                  <a:pt x="19139" y="63640"/>
                </a:lnTo>
                <a:lnTo>
                  <a:pt x="22581" y="58280"/>
                </a:lnTo>
                <a:lnTo>
                  <a:pt x="26264" y="53099"/>
                </a:lnTo>
                <a:lnTo>
                  <a:pt x="30188" y="48095"/>
                </a:lnTo>
                <a:lnTo>
                  <a:pt x="34341" y="43307"/>
                </a:lnTo>
                <a:lnTo>
                  <a:pt x="38710" y="38710"/>
                </a:lnTo>
                <a:lnTo>
                  <a:pt x="43307" y="34341"/>
                </a:lnTo>
                <a:lnTo>
                  <a:pt x="48095" y="30188"/>
                </a:lnTo>
                <a:lnTo>
                  <a:pt x="53099" y="26264"/>
                </a:lnTo>
                <a:lnTo>
                  <a:pt x="58280" y="22581"/>
                </a:lnTo>
                <a:lnTo>
                  <a:pt x="63640" y="19139"/>
                </a:lnTo>
                <a:lnTo>
                  <a:pt x="69177" y="15951"/>
                </a:lnTo>
                <a:lnTo>
                  <a:pt x="74879" y="13043"/>
                </a:lnTo>
                <a:lnTo>
                  <a:pt x="80734" y="10389"/>
                </a:lnTo>
                <a:lnTo>
                  <a:pt x="86741" y="8026"/>
                </a:lnTo>
                <a:lnTo>
                  <a:pt x="92888" y="5944"/>
                </a:lnTo>
                <a:lnTo>
                  <a:pt x="99162" y="4166"/>
                </a:lnTo>
                <a:lnTo>
                  <a:pt x="105550" y="2680"/>
                </a:lnTo>
                <a:lnTo>
                  <a:pt x="112065" y="1524"/>
                </a:lnTo>
                <a:lnTo>
                  <a:pt x="118682" y="686"/>
                </a:lnTo>
                <a:lnTo>
                  <a:pt x="125387" y="165"/>
                </a:lnTo>
                <a:lnTo>
                  <a:pt x="132105" y="0"/>
                </a:lnTo>
                <a:lnTo>
                  <a:pt x="5415255" y="0"/>
                </a:lnTo>
                <a:lnTo>
                  <a:pt x="5421973" y="165"/>
                </a:lnTo>
                <a:lnTo>
                  <a:pt x="5428678" y="686"/>
                </a:lnTo>
                <a:lnTo>
                  <a:pt x="5435295" y="1524"/>
                </a:lnTo>
                <a:lnTo>
                  <a:pt x="5441810" y="2680"/>
                </a:lnTo>
                <a:lnTo>
                  <a:pt x="5448198" y="4166"/>
                </a:lnTo>
                <a:lnTo>
                  <a:pt x="5454472" y="5944"/>
                </a:lnTo>
                <a:lnTo>
                  <a:pt x="5460619" y="8026"/>
                </a:lnTo>
                <a:lnTo>
                  <a:pt x="5466626" y="10389"/>
                </a:lnTo>
                <a:lnTo>
                  <a:pt x="5472481" y="13043"/>
                </a:lnTo>
                <a:lnTo>
                  <a:pt x="5478183" y="15951"/>
                </a:lnTo>
                <a:lnTo>
                  <a:pt x="5483720" y="19139"/>
                </a:lnTo>
                <a:lnTo>
                  <a:pt x="5489080" y="22581"/>
                </a:lnTo>
                <a:lnTo>
                  <a:pt x="5494261" y="26264"/>
                </a:lnTo>
                <a:lnTo>
                  <a:pt x="5499265" y="30188"/>
                </a:lnTo>
                <a:lnTo>
                  <a:pt x="5504053" y="34341"/>
                </a:lnTo>
                <a:lnTo>
                  <a:pt x="5508638" y="38710"/>
                </a:lnTo>
                <a:lnTo>
                  <a:pt x="5513019" y="43307"/>
                </a:lnTo>
                <a:lnTo>
                  <a:pt x="5517172" y="48095"/>
                </a:lnTo>
                <a:lnTo>
                  <a:pt x="5521096" y="53099"/>
                </a:lnTo>
                <a:lnTo>
                  <a:pt x="5524779" y="58280"/>
                </a:lnTo>
                <a:lnTo>
                  <a:pt x="5528221" y="63640"/>
                </a:lnTo>
                <a:lnTo>
                  <a:pt x="5531409" y="69177"/>
                </a:lnTo>
                <a:lnTo>
                  <a:pt x="5534317" y="74879"/>
                </a:lnTo>
                <a:lnTo>
                  <a:pt x="5536971" y="80734"/>
                </a:lnTo>
                <a:lnTo>
                  <a:pt x="5539334" y="86741"/>
                </a:lnTo>
                <a:lnTo>
                  <a:pt x="5541416" y="92888"/>
                </a:lnTo>
                <a:lnTo>
                  <a:pt x="5543194" y="99162"/>
                </a:lnTo>
                <a:lnTo>
                  <a:pt x="5544680" y="105550"/>
                </a:lnTo>
                <a:lnTo>
                  <a:pt x="5545836" y="112065"/>
                </a:lnTo>
                <a:lnTo>
                  <a:pt x="5546674" y="118682"/>
                </a:lnTo>
                <a:lnTo>
                  <a:pt x="5547195" y="125387"/>
                </a:lnTo>
                <a:lnTo>
                  <a:pt x="5547360" y="132105"/>
                </a:lnTo>
                <a:lnTo>
                  <a:pt x="5547360" y="635610"/>
                </a:lnTo>
                <a:lnTo>
                  <a:pt x="5547195" y="642328"/>
                </a:lnTo>
                <a:lnTo>
                  <a:pt x="5546674" y="649034"/>
                </a:lnTo>
                <a:lnTo>
                  <a:pt x="5545836" y="655650"/>
                </a:lnTo>
                <a:lnTo>
                  <a:pt x="5544680" y="662165"/>
                </a:lnTo>
                <a:lnTo>
                  <a:pt x="5543194" y="668553"/>
                </a:lnTo>
                <a:lnTo>
                  <a:pt x="5541416" y="674827"/>
                </a:lnTo>
                <a:lnTo>
                  <a:pt x="5539334" y="680974"/>
                </a:lnTo>
                <a:lnTo>
                  <a:pt x="5536971" y="686981"/>
                </a:lnTo>
                <a:lnTo>
                  <a:pt x="5534317" y="692836"/>
                </a:lnTo>
                <a:lnTo>
                  <a:pt x="5531409" y="698538"/>
                </a:lnTo>
                <a:lnTo>
                  <a:pt x="5528221" y="704075"/>
                </a:lnTo>
                <a:lnTo>
                  <a:pt x="5524779" y="709435"/>
                </a:lnTo>
                <a:lnTo>
                  <a:pt x="5521096" y="714616"/>
                </a:lnTo>
                <a:lnTo>
                  <a:pt x="5517172" y="719620"/>
                </a:lnTo>
                <a:lnTo>
                  <a:pt x="5513019" y="724408"/>
                </a:lnTo>
                <a:lnTo>
                  <a:pt x="5508638" y="729005"/>
                </a:lnTo>
                <a:lnTo>
                  <a:pt x="5504053" y="733374"/>
                </a:lnTo>
                <a:lnTo>
                  <a:pt x="5499265" y="737527"/>
                </a:lnTo>
                <a:lnTo>
                  <a:pt x="5494261" y="741451"/>
                </a:lnTo>
                <a:lnTo>
                  <a:pt x="5489080" y="745134"/>
                </a:lnTo>
                <a:lnTo>
                  <a:pt x="5483720" y="748576"/>
                </a:lnTo>
                <a:lnTo>
                  <a:pt x="5478183" y="751764"/>
                </a:lnTo>
                <a:lnTo>
                  <a:pt x="5472481" y="754672"/>
                </a:lnTo>
                <a:lnTo>
                  <a:pt x="5466626" y="757326"/>
                </a:lnTo>
                <a:lnTo>
                  <a:pt x="5460619" y="759689"/>
                </a:lnTo>
                <a:lnTo>
                  <a:pt x="5454472" y="761771"/>
                </a:lnTo>
                <a:lnTo>
                  <a:pt x="5448198" y="763549"/>
                </a:lnTo>
                <a:lnTo>
                  <a:pt x="5441810" y="765035"/>
                </a:lnTo>
                <a:lnTo>
                  <a:pt x="5435295" y="766191"/>
                </a:lnTo>
                <a:lnTo>
                  <a:pt x="5428678" y="767029"/>
                </a:lnTo>
                <a:lnTo>
                  <a:pt x="5421973" y="767550"/>
                </a:lnTo>
                <a:lnTo>
                  <a:pt x="5415255" y="767715"/>
                </a:lnTo>
                <a:lnTo>
                  <a:pt x="132105" y="767715"/>
                </a:lnTo>
                <a:lnTo>
                  <a:pt x="125387" y="767550"/>
                </a:lnTo>
                <a:lnTo>
                  <a:pt x="118682" y="767029"/>
                </a:lnTo>
                <a:lnTo>
                  <a:pt x="112065" y="766191"/>
                </a:lnTo>
                <a:lnTo>
                  <a:pt x="105550" y="765035"/>
                </a:lnTo>
                <a:lnTo>
                  <a:pt x="99162" y="763549"/>
                </a:lnTo>
                <a:lnTo>
                  <a:pt x="92888" y="761771"/>
                </a:lnTo>
                <a:lnTo>
                  <a:pt x="86741" y="759689"/>
                </a:lnTo>
                <a:lnTo>
                  <a:pt x="80734" y="757326"/>
                </a:lnTo>
                <a:lnTo>
                  <a:pt x="74879" y="754672"/>
                </a:lnTo>
                <a:lnTo>
                  <a:pt x="69177" y="751764"/>
                </a:lnTo>
                <a:lnTo>
                  <a:pt x="63640" y="748576"/>
                </a:lnTo>
                <a:lnTo>
                  <a:pt x="58280" y="745134"/>
                </a:lnTo>
                <a:lnTo>
                  <a:pt x="53099" y="741451"/>
                </a:lnTo>
                <a:lnTo>
                  <a:pt x="48095" y="737527"/>
                </a:lnTo>
                <a:lnTo>
                  <a:pt x="43307" y="733374"/>
                </a:lnTo>
                <a:lnTo>
                  <a:pt x="38710" y="729005"/>
                </a:lnTo>
                <a:lnTo>
                  <a:pt x="34341" y="724408"/>
                </a:lnTo>
                <a:lnTo>
                  <a:pt x="30188" y="719620"/>
                </a:lnTo>
                <a:lnTo>
                  <a:pt x="26264" y="714616"/>
                </a:lnTo>
                <a:lnTo>
                  <a:pt x="22581" y="709435"/>
                </a:lnTo>
                <a:lnTo>
                  <a:pt x="19139" y="704075"/>
                </a:lnTo>
                <a:lnTo>
                  <a:pt x="15951" y="698538"/>
                </a:lnTo>
                <a:lnTo>
                  <a:pt x="13043" y="692836"/>
                </a:lnTo>
                <a:lnTo>
                  <a:pt x="10389" y="686981"/>
                </a:lnTo>
                <a:lnTo>
                  <a:pt x="8026" y="680974"/>
                </a:lnTo>
                <a:lnTo>
                  <a:pt x="5944" y="674827"/>
                </a:lnTo>
                <a:lnTo>
                  <a:pt x="4166" y="668553"/>
                </a:lnTo>
                <a:lnTo>
                  <a:pt x="2680" y="662165"/>
                </a:lnTo>
                <a:lnTo>
                  <a:pt x="1524" y="655650"/>
                </a:lnTo>
                <a:lnTo>
                  <a:pt x="686" y="649034"/>
                </a:lnTo>
                <a:lnTo>
                  <a:pt x="165" y="642328"/>
                </a:lnTo>
                <a:lnTo>
                  <a:pt x="0" y="635610"/>
                </a:lnTo>
                <a:lnTo>
                  <a:pt x="0" y="132105"/>
                </a:lnTo>
                <a:lnTo>
                  <a:pt x="165" y="125387"/>
                </a:lnTo>
                <a:moveTo>
                  <a:pt x="12700" y="132347"/>
                </a:moveTo>
                <a:lnTo>
                  <a:pt x="12700" y="132194"/>
                </a:lnTo>
                <a:lnTo>
                  <a:pt x="12700" y="635521"/>
                </a:lnTo>
                <a:lnTo>
                  <a:pt x="12700" y="635368"/>
                </a:lnTo>
                <a:lnTo>
                  <a:pt x="12865" y="641845"/>
                </a:lnTo>
                <a:lnTo>
                  <a:pt x="12840" y="641515"/>
                </a:lnTo>
                <a:lnTo>
                  <a:pt x="13335" y="647916"/>
                </a:lnTo>
                <a:lnTo>
                  <a:pt x="13297" y="647598"/>
                </a:lnTo>
                <a:lnTo>
                  <a:pt x="14097" y="653885"/>
                </a:lnTo>
                <a:lnTo>
                  <a:pt x="14046" y="653580"/>
                </a:lnTo>
                <a:lnTo>
                  <a:pt x="15164" y="659765"/>
                </a:lnTo>
                <a:lnTo>
                  <a:pt x="15088" y="659460"/>
                </a:lnTo>
                <a:lnTo>
                  <a:pt x="16497" y="665543"/>
                </a:lnTo>
                <a:lnTo>
                  <a:pt x="16421" y="665239"/>
                </a:lnTo>
                <a:lnTo>
                  <a:pt x="18110" y="671208"/>
                </a:lnTo>
                <a:lnTo>
                  <a:pt x="18021" y="670916"/>
                </a:lnTo>
                <a:lnTo>
                  <a:pt x="20003" y="676758"/>
                </a:lnTo>
                <a:lnTo>
                  <a:pt x="19888" y="676466"/>
                </a:lnTo>
                <a:lnTo>
                  <a:pt x="22149" y="682181"/>
                </a:lnTo>
                <a:lnTo>
                  <a:pt x="22022" y="681888"/>
                </a:lnTo>
                <a:lnTo>
                  <a:pt x="24549" y="687464"/>
                </a:lnTo>
                <a:lnTo>
                  <a:pt x="24409" y="687184"/>
                </a:lnTo>
                <a:lnTo>
                  <a:pt x="27191" y="692620"/>
                </a:lnTo>
                <a:lnTo>
                  <a:pt x="27038" y="692341"/>
                </a:lnTo>
                <a:lnTo>
                  <a:pt x="30074" y="697611"/>
                </a:lnTo>
                <a:lnTo>
                  <a:pt x="29909" y="697357"/>
                </a:lnTo>
                <a:lnTo>
                  <a:pt x="33185" y="702462"/>
                </a:lnTo>
                <a:lnTo>
                  <a:pt x="33020" y="702208"/>
                </a:lnTo>
                <a:lnTo>
                  <a:pt x="36525" y="707136"/>
                </a:lnTo>
                <a:lnTo>
                  <a:pt x="36347" y="706895"/>
                </a:lnTo>
                <a:lnTo>
                  <a:pt x="40081" y="711645"/>
                </a:lnTo>
                <a:lnTo>
                  <a:pt x="39891" y="711416"/>
                </a:lnTo>
                <a:lnTo>
                  <a:pt x="43840" y="715975"/>
                </a:lnTo>
                <a:lnTo>
                  <a:pt x="43637" y="715759"/>
                </a:lnTo>
                <a:lnTo>
                  <a:pt x="47803" y="720128"/>
                </a:lnTo>
                <a:lnTo>
                  <a:pt x="47587" y="719912"/>
                </a:lnTo>
                <a:lnTo>
                  <a:pt x="51956" y="724078"/>
                </a:lnTo>
                <a:lnTo>
                  <a:pt x="51740" y="723875"/>
                </a:lnTo>
                <a:lnTo>
                  <a:pt x="56299" y="727824"/>
                </a:lnTo>
                <a:lnTo>
                  <a:pt x="56070" y="727634"/>
                </a:lnTo>
                <a:lnTo>
                  <a:pt x="60820" y="731368"/>
                </a:lnTo>
                <a:lnTo>
                  <a:pt x="60579" y="731190"/>
                </a:lnTo>
                <a:lnTo>
                  <a:pt x="65507" y="734695"/>
                </a:lnTo>
                <a:lnTo>
                  <a:pt x="65253" y="734530"/>
                </a:lnTo>
                <a:lnTo>
                  <a:pt x="70358" y="737806"/>
                </a:lnTo>
                <a:lnTo>
                  <a:pt x="70104" y="737641"/>
                </a:lnTo>
                <a:lnTo>
                  <a:pt x="75374" y="740677"/>
                </a:lnTo>
                <a:lnTo>
                  <a:pt x="75095" y="740524"/>
                </a:lnTo>
                <a:lnTo>
                  <a:pt x="80531" y="743306"/>
                </a:lnTo>
                <a:lnTo>
                  <a:pt x="80251" y="743166"/>
                </a:lnTo>
                <a:lnTo>
                  <a:pt x="85827" y="745693"/>
                </a:lnTo>
                <a:lnTo>
                  <a:pt x="85535" y="745566"/>
                </a:lnTo>
                <a:lnTo>
                  <a:pt x="91249" y="747827"/>
                </a:lnTo>
                <a:lnTo>
                  <a:pt x="90957" y="747713"/>
                </a:lnTo>
                <a:lnTo>
                  <a:pt x="96799" y="749694"/>
                </a:lnTo>
                <a:lnTo>
                  <a:pt x="96507" y="749605"/>
                </a:lnTo>
                <a:lnTo>
                  <a:pt x="102476" y="751294"/>
                </a:lnTo>
                <a:lnTo>
                  <a:pt x="102172" y="751218"/>
                </a:lnTo>
                <a:lnTo>
                  <a:pt x="108255" y="752615"/>
                </a:lnTo>
                <a:lnTo>
                  <a:pt x="107950" y="752551"/>
                </a:lnTo>
                <a:lnTo>
                  <a:pt x="114135" y="753669"/>
                </a:lnTo>
                <a:lnTo>
                  <a:pt x="113830" y="753618"/>
                </a:lnTo>
                <a:lnTo>
                  <a:pt x="120117" y="754418"/>
                </a:lnTo>
                <a:lnTo>
                  <a:pt x="119799" y="754380"/>
                </a:lnTo>
                <a:lnTo>
                  <a:pt x="126200" y="754875"/>
                </a:lnTo>
                <a:lnTo>
                  <a:pt x="125870" y="754850"/>
                </a:lnTo>
                <a:lnTo>
                  <a:pt x="132347" y="755015"/>
                </a:lnTo>
                <a:lnTo>
                  <a:pt x="132194" y="755015"/>
                </a:lnTo>
                <a:lnTo>
                  <a:pt x="5415166" y="755015"/>
                </a:lnTo>
                <a:lnTo>
                  <a:pt x="5415013" y="755015"/>
                </a:lnTo>
                <a:lnTo>
                  <a:pt x="5421490" y="754850"/>
                </a:lnTo>
                <a:lnTo>
                  <a:pt x="5421160" y="754875"/>
                </a:lnTo>
                <a:lnTo>
                  <a:pt x="5427561" y="754380"/>
                </a:lnTo>
                <a:lnTo>
                  <a:pt x="5427244" y="754418"/>
                </a:lnTo>
                <a:lnTo>
                  <a:pt x="5433530" y="753618"/>
                </a:lnTo>
                <a:lnTo>
                  <a:pt x="5433225" y="753669"/>
                </a:lnTo>
                <a:lnTo>
                  <a:pt x="5439410" y="752551"/>
                </a:lnTo>
                <a:lnTo>
                  <a:pt x="5439105" y="752615"/>
                </a:lnTo>
                <a:lnTo>
                  <a:pt x="5445189" y="751218"/>
                </a:lnTo>
                <a:lnTo>
                  <a:pt x="5444884" y="751294"/>
                </a:lnTo>
                <a:lnTo>
                  <a:pt x="5450853" y="749605"/>
                </a:lnTo>
                <a:lnTo>
                  <a:pt x="5450561" y="749694"/>
                </a:lnTo>
                <a:lnTo>
                  <a:pt x="5456403" y="747713"/>
                </a:lnTo>
                <a:lnTo>
                  <a:pt x="5456110" y="747827"/>
                </a:lnTo>
                <a:lnTo>
                  <a:pt x="5461826" y="745566"/>
                </a:lnTo>
                <a:lnTo>
                  <a:pt x="5461533" y="745693"/>
                </a:lnTo>
                <a:lnTo>
                  <a:pt x="5467109" y="743166"/>
                </a:lnTo>
                <a:lnTo>
                  <a:pt x="5466829" y="743306"/>
                </a:lnTo>
                <a:lnTo>
                  <a:pt x="5472265" y="740524"/>
                </a:lnTo>
                <a:lnTo>
                  <a:pt x="5471985" y="740677"/>
                </a:lnTo>
                <a:lnTo>
                  <a:pt x="5477256" y="737641"/>
                </a:lnTo>
                <a:lnTo>
                  <a:pt x="5477002" y="737806"/>
                </a:lnTo>
                <a:lnTo>
                  <a:pt x="5482107" y="734530"/>
                </a:lnTo>
                <a:lnTo>
                  <a:pt x="5481853" y="734695"/>
                </a:lnTo>
                <a:lnTo>
                  <a:pt x="5486781" y="731190"/>
                </a:lnTo>
                <a:lnTo>
                  <a:pt x="5486540" y="731368"/>
                </a:lnTo>
                <a:lnTo>
                  <a:pt x="5491290" y="727634"/>
                </a:lnTo>
                <a:lnTo>
                  <a:pt x="5491061" y="727824"/>
                </a:lnTo>
                <a:lnTo>
                  <a:pt x="5495620" y="723875"/>
                </a:lnTo>
                <a:lnTo>
                  <a:pt x="5495404" y="724078"/>
                </a:lnTo>
                <a:lnTo>
                  <a:pt x="5499773" y="719912"/>
                </a:lnTo>
                <a:lnTo>
                  <a:pt x="5499557" y="720128"/>
                </a:lnTo>
                <a:lnTo>
                  <a:pt x="5503723" y="715759"/>
                </a:lnTo>
                <a:lnTo>
                  <a:pt x="5503519" y="715975"/>
                </a:lnTo>
                <a:lnTo>
                  <a:pt x="5507469" y="711416"/>
                </a:lnTo>
                <a:lnTo>
                  <a:pt x="5507279" y="711645"/>
                </a:lnTo>
                <a:lnTo>
                  <a:pt x="5511012" y="706895"/>
                </a:lnTo>
                <a:lnTo>
                  <a:pt x="5510835" y="707136"/>
                </a:lnTo>
                <a:lnTo>
                  <a:pt x="5514340" y="702208"/>
                </a:lnTo>
                <a:lnTo>
                  <a:pt x="5514175" y="702462"/>
                </a:lnTo>
                <a:lnTo>
                  <a:pt x="5517452" y="697357"/>
                </a:lnTo>
                <a:lnTo>
                  <a:pt x="5517286" y="697611"/>
                </a:lnTo>
                <a:lnTo>
                  <a:pt x="5520322" y="692341"/>
                </a:lnTo>
                <a:lnTo>
                  <a:pt x="5520169" y="692620"/>
                </a:lnTo>
                <a:lnTo>
                  <a:pt x="5522950" y="687184"/>
                </a:lnTo>
                <a:lnTo>
                  <a:pt x="5522811" y="687464"/>
                </a:lnTo>
                <a:lnTo>
                  <a:pt x="5525338" y="681888"/>
                </a:lnTo>
                <a:lnTo>
                  <a:pt x="5525211" y="682181"/>
                </a:lnTo>
                <a:lnTo>
                  <a:pt x="5527472" y="676466"/>
                </a:lnTo>
                <a:lnTo>
                  <a:pt x="5527358" y="676758"/>
                </a:lnTo>
                <a:lnTo>
                  <a:pt x="5529339" y="670916"/>
                </a:lnTo>
                <a:lnTo>
                  <a:pt x="5529250" y="671208"/>
                </a:lnTo>
                <a:lnTo>
                  <a:pt x="5530939" y="665239"/>
                </a:lnTo>
                <a:lnTo>
                  <a:pt x="5530863" y="665543"/>
                </a:lnTo>
                <a:lnTo>
                  <a:pt x="5532272" y="659460"/>
                </a:lnTo>
                <a:lnTo>
                  <a:pt x="5532196" y="659765"/>
                </a:lnTo>
                <a:lnTo>
                  <a:pt x="5533314" y="653580"/>
                </a:lnTo>
                <a:lnTo>
                  <a:pt x="5533263" y="653885"/>
                </a:lnTo>
                <a:lnTo>
                  <a:pt x="5534063" y="647598"/>
                </a:lnTo>
                <a:lnTo>
                  <a:pt x="5534025" y="647916"/>
                </a:lnTo>
                <a:lnTo>
                  <a:pt x="5534520" y="641515"/>
                </a:lnTo>
                <a:lnTo>
                  <a:pt x="5534495" y="641845"/>
                </a:lnTo>
                <a:lnTo>
                  <a:pt x="5534660" y="635368"/>
                </a:lnTo>
                <a:lnTo>
                  <a:pt x="5534660" y="635521"/>
                </a:lnTo>
                <a:lnTo>
                  <a:pt x="5534660" y="132194"/>
                </a:lnTo>
                <a:lnTo>
                  <a:pt x="5534660" y="132347"/>
                </a:lnTo>
                <a:lnTo>
                  <a:pt x="5534495" y="125870"/>
                </a:lnTo>
                <a:lnTo>
                  <a:pt x="5534520" y="126200"/>
                </a:lnTo>
                <a:lnTo>
                  <a:pt x="5534025" y="119799"/>
                </a:lnTo>
                <a:lnTo>
                  <a:pt x="5534063" y="120117"/>
                </a:lnTo>
                <a:lnTo>
                  <a:pt x="5533263" y="113830"/>
                </a:lnTo>
                <a:lnTo>
                  <a:pt x="5533314" y="114135"/>
                </a:lnTo>
                <a:lnTo>
                  <a:pt x="5532196" y="107950"/>
                </a:lnTo>
                <a:lnTo>
                  <a:pt x="5532272" y="108255"/>
                </a:lnTo>
                <a:lnTo>
                  <a:pt x="5530863" y="102171"/>
                </a:lnTo>
                <a:lnTo>
                  <a:pt x="5530939" y="102476"/>
                </a:lnTo>
                <a:lnTo>
                  <a:pt x="5529250" y="96507"/>
                </a:lnTo>
                <a:lnTo>
                  <a:pt x="5529339" y="96799"/>
                </a:lnTo>
                <a:lnTo>
                  <a:pt x="5527358" y="90957"/>
                </a:lnTo>
                <a:lnTo>
                  <a:pt x="5527472" y="91250"/>
                </a:lnTo>
                <a:lnTo>
                  <a:pt x="5525211" y="85535"/>
                </a:lnTo>
                <a:lnTo>
                  <a:pt x="5525338" y="85827"/>
                </a:lnTo>
                <a:lnTo>
                  <a:pt x="5522811" y="80251"/>
                </a:lnTo>
                <a:lnTo>
                  <a:pt x="5522950" y="80531"/>
                </a:lnTo>
                <a:lnTo>
                  <a:pt x="5520169" y="75095"/>
                </a:lnTo>
                <a:lnTo>
                  <a:pt x="5520322" y="75375"/>
                </a:lnTo>
                <a:lnTo>
                  <a:pt x="5517286" y="70104"/>
                </a:lnTo>
                <a:lnTo>
                  <a:pt x="5517452" y="70358"/>
                </a:lnTo>
                <a:lnTo>
                  <a:pt x="5514175" y="65253"/>
                </a:lnTo>
                <a:lnTo>
                  <a:pt x="5514340" y="65507"/>
                </a:lnTo>
                <a:lnTo>
                  <a:pt x="5510835" y="60579"/>
                </a:lnTo>
                <a:lnTo>
                  <a:pt x="5511012" y="60820"/>
                </a:lnTo>
                <a:lnTo>
                  <a:pt x="5507279" y="56070"/>
                </a:lnTo>
                <a:lnTo>
                  <a:pt x="5507469" y="56299"/>
                </a:lnTo>
                <a:lnTo>
                  <a:pt x="5503519" y="51740"/>
                </a:lnTo>
                <a:lnTo>
                  <a:pt x="5503723" y="51956"/>
                </a:lnTo>
                <a:lnTo>
                  <a:pt x="5499557" y="47587"/>
                </a:lnTo>
                <a:lnTo>
                  <a:pt x="5499773" y="47803"/>
                </a:lnTo>
                <a:lnTo>
                  <a:pt x="5495404" y="43637"/>
                </a:lnTo>
                <a:lnTo>
                  <a:pt x="5495620" y="43840"/>
                </a:lnTo>
                <a:lnTo>
                  <a:pt x="5491061" y="39891"/>
                </a:lnTo>
                <a:lnTo>
                  <a:pt x="5491290" y="40081"/>
                </a:lnTo>
                <a:lnTo>
                  <a:pt x="5486540" y="36347"/>
                </a:lnTo>
                <a:lnTo>
                  <a:pt x="5486781" y="36525"/>
                </a:lnTo>
                <a:lnTo>
                  <a:pt x="5481853" y="33020"/>
                </a:lnTo>
                <a:lnTo>
                  <a:pt x="5482107" y="33185"/>
                </a:lnTo>
                <a:lnTo>
                  <a:pt x="5477002" y="29908"/>
                </a:lnTo>
                <a:lnTo>
                  <a:pt x="5477256" y="30074"/>
                </a:lnTo>
                <a:lnTo>
                  <a:pt x="5471985" y="27038"/>
                </a:lnTo>
                <a:lnTo>
                  <a:pt x="5472265" y="27191"/>
                </a:lnTo>
                <a:lnTo>
                  <a:pt x="5466829" y="24409"/>
                </a:lnTo>
                <a:lnTo>
                  <a:pt x="5467109" y="24549"/>
                </a:lnTo>
                <a:lnTo>
                  <a:pt x="5461533" y="22022"/>
                </a:lnTo>
                <a:lnTo>
                  <a:pt x="5461826" y="22149"/>
                </a:lnTo>
                <a:lnTo>
                  <a:pt x="5456110" y="19888"/>
                </a:lnTo>
                <a:lnTo>
                  <a:pt x="5456403" y="20003"/>
                </a:lnTo>
                <a:lnTo>
                  <a:pt x="5450561" y="18021"/>
                </a:lnTo>
                <a:lnTo>
                  <a:pt x="5450853" y="18110"/>
                </a:lnTo>
                <a:lnTo>
                  <a:pt x="5444884" y="16421"/>
                </a:lnTo>
                <a:lnTo>
                  <a:pt x="5445189" y="16497"/>
                </a:lnTo>
                <a:lnTo>
                  <a:pt x="5439105" y="15088"/>
                </a:lnTo>
                <a:lnTo>
                  <a:pt x="5439410" y="15164"/>
                </a:lnTo>
                <a:lnTo>
                  <a:pt x="5433225" y="14046"/>
                </a:lnTo>
                <a:lnTo>
                  <a:pt x="5433530" y="14097"/>
                </a:lnTo>
                <a:lnTo>
                  <a:pt x="5427244" y="13297"/>
                </a:lnTo>
                <a:lnTo>
                  <a:pt x="5427561" y="13335"/>
                </a:lnTo>
                <a:lnTo>
                  <a:pt x="5421160" y="12840"/>
                </a:lnTo>
                <a:lnTo>
                  <a:pt x="5421490" y="12865"/>
                </a:lnTo>
                <a:lnTo>
                  <a:pt x="5415013" y="12700"/>
                </a:lnTo>
                <a:lnTo>
                  <a:pt x="5415166" y="12700"/>
                </a:lnTo>
                <a:lnTo>
                  <a:pt x="132194" y="12700"/>
                </a:lnTo>
                <a:lnTo>
                  <a:pt x="132347" y="12700"/>
                </a:lnTo>
                <a:lnTo>
                  <a:pt x="125870" y="12865"/>
                </a:lnTo>
                <a:lnTo>
                  <a:pt x="126200" y="12840"/>
                </a:lnTo>
                <a:lnTo>
                  <a:pt x="119799" y="13335"/>
                </a:lnTo>
                <a:lnTo>
                  <a:pt x="120117" y="13297"/>
                </a:lnTo>
                <a:lnTo>
                  <a:pt x="113830" y="14097"/>
                </a:lnTo>
                <a:lnTo>
                  <a:pt x="114135" y="14046"/>
                </a:lnTo>
                <a:lnTo>
                  <a:pt x="107950" y="15164"/>
                </a:lnTo>
                <a:lnTo>
                  <a:pt x="108255" y="15088"/>
                </a:lnTo>
                <a:lnTo>
                  <a:pt x="102172" y="16497"/>
                </a:lnTo>
                <a:lnTo>
                  <a:pt x="102476" y="16421"/>
                </a:lnTo>
                <a:lnTo>
                  <a:pt x="96507" y="18110"/>
                </a:lnTo>
                <a:lnTo>
                  <a:pt x="96799" y="18021"/>
                </a:lnTo>
                <a:lnTo>
                  <a:pt x="90957" y="20003"/>
                </a:lnTo>
                <a:lnTo>
                  <a:pt x="91249" y="19888"/>
                </a:lnTo>
                <a:lnTo>
                  <a:pt x="85535" y="22149"/>
                </a:lnTo>
                <a:lnTo>
                  <a:pt x="85827" y="22022"/>
                </a:lnTo>
                <a:lnTo>
                  <a:pt x="80251" y="24549"/>
                </a:lnTo>
                <a:lnTo>
                  <a:pt x="80531" y="24409"/>
                </a:lnTo>
                <a:lnTo>
                  <a:pt x="75095" y="27191"/>
                </a:lnTo>
                <a:lnTo>
                  <a:pt x="75374" y="27038"/>
                </a:lnTo>
                <a:lnTo>
                  <a:pt x="70104" y="30074"/>
                </a:lnTo>
                <a:lnTo>
                  <a:pt x="70358" y="29908"/>
                </a:lnTo>
                <a:lnTo>
                  <a:pt x="65253" y="33185"/>
                </a:lnTo>
                <a:lnTo>
                  <a:pt x="65507" y="33020"/>
                </a:lnTo>
                <a:lnTo>
                  <a:pt x="60579" y="36525"/>
                </a:lnTo>
                <a:lnTo>
                  <a:pt x="60820" y="36347"/>
                </a:lnTo>
                <a:lnTo>
                  <a:pt x="56070" y="40081"/>
                </a:lnTo>
                <a:lnTo>
                  <a:pt x="56299" y="39891"/>
                </a:lnTo>
                <a:lnTo>
                  <a:pt x="51740" y="43840"/>
                </a:lnTo>
                <a:lnTo>
                  <a:pt x="51956" y="43637"/>
                </a:lnTo>
                <a:lnTo>
                  <a:pt x="47587" y="47803"/>
                </a:lnTo>
                <a:lnTo>
                  <a:pt x="47803" y="47587"/>
                </a:lnTo>
                <a:lnTo>
                  <a:pt x="43637" y="51956"/>
                </a:lnTo>
                <a:lnTo>
                  <a:pt x="43840" y="51740"/>
                </a:lnTo>
                <a:lnTo>
                  <a:pt x="39891" y="56299"/>
                </a:lnTo>
                <a:lnTo>
                  <a:pt x="40081" y="56070"/>
                </a:lnTo>
                <a:lnTo>
                  <a:pt x="36347" y="60820"/>
                </a:lnTo>
                <a:lnTo>
                  <a:pt x="36525" y="60579"/>
                </a:lnTo>
                <a:lnTo>
                  <a:pt x="33020" y="65507"/>
                </a:lnTo>
                <a:lnTo>
                  <a:pt x="33185" y="65253"/>
                </a:lnTo>
                <a:lnTo>
                  <a:pt x="29909" y="70358"/>
                </a:lnTo>
                <a:lnTo>
                  <a:pt x="30074" y="70104"/>
                </a:lnTo>
                <a:lnTo>
                  <a:pt x="27038" y="75375"/>
                </a:lnTo>
                <a:lnTo>
                  <a:pt x="27191" y="75095"/>
                </a:lnTo>
                <a:lnTo>
                  <a:pt x="24409" y="80531"/>
                </a:lnTo>
                <a:lnTo>
                  <a:pt x="24549" y="80251"/>
                </a:lnTo>
                <a:lnTo>
                  <a:pt x="22022" y="85827"/>
                </a:lnTo>
                <a:lnTo>
                  <a:pt x="22149" y="85535"/>
                </a:lnTo>
                <a:lnTo>
                  <a:pt x="19888" y="91250"/>
                </a:lnTo>
                <a:lnTo>
                  <a:pt x="20003" y="90957"/>
                </a:lnTo>
                <a:lnTo>
                  <a:pt x="18021" y="96799"/>
                </a:lnTo>
                <a:lnTo>
                  <a:pt x="18110" y="96507"/>
                </a:lnTo>
                <a:lnTo>
                  <a:pt x="16421" y="102476"/>
                </a:lnTo>
                <a:lnTo>
                  <a:pt x="16497" y="102171"/>
                </a:lnTo>
                <a:lnTo>
                  <a:pt x="15088" y="108255"/>
                </a:lnTo>
                <a:lnTo>
                  <a:pt x="15164" y="107950"/>
                </a:lnTo>
                <a:lnTo>
                  <a:pt x="14046" y="114135"/>
                </a:lnTo>
                <a:lnTo>
                  <a:pt x="14097" y="113830"/>
                </a:lnTo>
                <a:lnTo>
                  <a:pt x="13297" y="120117"/>
                </a:lnTo>
                <a:lnTo>
                  <a:pt x="13335" y="119799"/>
                </a:lnTo>
                <a:lnTo>
                  <a:pt x="12840" y="126200"/>
                </a:lnTo>
                <a:lnTo>
                  <a:pt x="12865" y="125870"/>
                </a:lnTo>
                <a:lnTo>
                  <a:pt x="12700" y="132347"/>
                </a:lnTo>
              </a:path>
            </a:pathLst>
          </a:custGeom>
          <a:solidFill>
            <a:srgbClr val="41719C">
              <a:alpha val="50200"/>
            </a:srgbClr>
          </a:solidFill>
          <a:ln w="12700" cap="sq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" name="TextBox 7"/>
          <p:cNvSpPr txBox="1"/>
          <p:nvPr/>
        </p:nvSpPr>
        <p:spPr>
          <a:xfrm>
            <a:off x="128295" y="271050"/>
            <a:ext cx="4394200" cy="304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sz="2400" dirty="0" b="0" i="0" smtClean="0">
                <a:solidFill>
                  <a:srgbClr val="FFFFFF"/>
                </a:solidFill>
                <a:latin typeface="Microsoft YaHei" pitchFamily="18"/>
                <a:cs typeface="Microsoft YaHei" pitchFamily="18"/>
              </a:rPr>
              <a:t>三、</a:t>
            </a:r>
            <a:r>
              <a:rPr sz="2400" dirty="0" b="0" i="0" smtClean="0">
                <a:solidFill>
                  <a:srgbClr val="FFFFFF"/>
                </a:solidFill>
                <a:latin typeface="Microsoft YaHei" pitchFamily="18"/>
                <a:cs typeface="Microsoft YaHei" pitchFamily="18"/>
              </a:rPr>
              <a:t>给</a:t>
            </a:r>
            <a:r>
              <a:rPr sz="2400" dirty="0" b="0" i="0" smtClean="0">
                <a:solidFill>
                  <a:srgbClr val="FFFFFF"/>
                </a:solidFill>
                <a:latin typeface="Microsoft YaHei" pitchFamily="18"/>
                <a:cs typeface="Microsoft YaHei" pitchFamily="18"/>
              </a:rPr>
              <a:t>排</a:t>
            </a:r>
            <a:r>
              <a:rPr sz="2400" dirty="0" b="0" i="0" smtClean="0">
                <a:solidFill>
                  <a:srgbClr val="FFFFFF"/>
                </a:solidFill>
                <a:latin typeface="Microsoft YaHei" pitchFamily="18"/>
                <a:cs typeface="Microsoft YaHei" pitchFamily="18"/>
              </a:rPr>
              <a:t>水</a:t>
            </a:r>
            <a:r>
              <a:rPr sz="2400" dirty="0" b="0" i="0" smtClean="0">
                <a:solidFill>
                  <a:srgbClr val="FFFFFF"/>
                </a:solidFill>
                <a:latin typeface="Microsoft YaHei" pitchFamily="18"/>
                <a:cs typeface="Microsoft YaHei" pitchFamily="18"/>
              </a:rPr>
              <a:t>、排风做法</a:t>
            </a:r>
            <a:r>
              <a:rPr sz="2400" dirty="0" b="0" i="0" smtClean="0">
                <a:solidFill>
                  <a:srgbClr val="FFFFFF"/>
                </a:solidFill>
                <a:latin typeface="Microsoft YaHei" pitchFamily="18"/>
                <a:cs typeface="Microsoft YaHei" pitchFamily="18"/>
              </a:rPr>
              <a:t>效</a:t>
            </a:r>
            <a:r>
              <a:rPr sz="2400" dirty="0" b="0" i="0" smtClean="0">
                <a:solidFill>
                  <a:srgbClr val="FFFFFF"/>
                </a:solidFill>
                <a:latin typeface="Microsoft YaHei" pitchFamily="18"/>
                <a:cs typeface="Microsoft YaHei" pitchFamily="18"/>
              </a:rPr>
              <a:t>果示意</a:t>
            </a:r>
          </a:p>
        </p:txBody>
      </p:sp>
      <p:sp>
        <p:nvSpPr>
          <p:cNvPr id="8" name="Freeform 8"/>
          <p:cNvSpPr/>
          <p:nvPr/>
        </p:nvSpPr>
        <p:spPr>
          <a:xfrm>
            <a:off x="5969635" y="803313"/>
            <a:ext cx="19050" cy="5550535"/>
          </a:xfrm>
          <a:custGeom>
            <a:avLst/>
            <a:gdLst>
              <a:gd name="connsiteX0" fmla="*/ 19050 w 19050"/>
              <a:gd name="connsiteY0" fmla="*/ 5550535 h 5550535"/>
              <a:gd name="connsiteX1" fmla="*/ 19050 w 19050"/>
              <a:gd name="connsiteY1" fmla="*/ 0 h 5550535"/>
              <a:gd name="connsiteX2" fmla="*/ 0 w 19050"/>
              <a:gd name="connsiteY2" fmla="*/ 0 h 5550535"/>
              <a:gd name="connsiteX3" fmla="*/ 0 w 19050"/>
              <a:gd name="connsiteY3" fmla="*/ 5550535 h 5550535"/>
              <a:gd name="connsiteX4" fmla="*/ 19050 w 19050"/>
              <a:gd name="connsiteY4" fmla="*/ 5550535 h 5550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050" h="5550535">
                <a:moveTo>
                  <a:pt x="19050" y="5550535"/>
                </a:moveTo>
                <a:lnTo>
                  <a:pt x="19050" y="0"/>
                </a:lnTo>
                <a:lnTo>
                  <a:pt x="0" y="0"/>
                </a:lnTo>
                <a:lnTo>
                  <a:pt x="0" y="5550535"/>
                </a:lnTo>
                <a:lnTo>
                  <a:pt x="19050" y="5550535"/>
                </a:lnTo>
              </a:path>
            </a:pathLst>
          </a:custGeom>
          <a:solidFill>
            <a:srgbClr val="5B9BD5">
              <a:alpha val="100000"/>
            </a:srgbClr>
          </a:solidFill>
          <a:ln w="12700" cap="sq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" name="TextBox 9"/>
          <p:cNvSpPr txBox="1"/>
          <p:nvPr/>
        </p:nvSpPr>
        <p:spPr>
          <a:xfrm>
            <a:off x="6375400" y="1325395"/>
            <a:ext cx="5156200" cy="2286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sz="1800" dirty="0" b="1" i="0" smtClean="0">
                <a:solidFill>
                  <a:srgbClr val="000000"/>
                </a:solidFill>
                <a:latin typeface="Microsoft YaHei UI Regular" pitchFamily="18"/>
                <a:cs typeface="Microsoft YaHei UI Regular" pitchFamily="18"/>
              </a:rPr>
              <a:t>给水：增加洗手池，效果如左图①，与现状一致。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75400" y="2148355"/>
            <a:ext cx="5156200" cy="2159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700"/>
              </a:lnSpc>
              <a:spcBef>
                <a:spcPts val="0"/>
              </a:spcBef>
            </a:pPr>
            <a:r>
              <a:rPr sz="1800" dirty="0" b="1" i="0" smtClean="0">
                <a:solidFill>
                  <a:srgbClr val="000000"/>
                </a:solidFill>
                <a:latin typeface="Microsoft YaHei UI Regular" pitchFamily="18"/>
                <a:cs typeface="Microsoft YaHei UI Regular" pitchFamily="18"/>
              </a:rPr>
              <a:t>排水：增加排水沟，效果如左图②，与现状一致。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75400" y="2971315"/>
            <a:ext cx="5156200" cy="22479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700"/>
              </a:lnSpc>
              <a:spcBef>
                <a:spcPts val="0"/>
              </a:spcBef>
            </a:pPr>
            <a:r>
              <a:rPr sz="1800" dirty="0" b="1" i="0" smtClean="0">
                <a:solidFill>
                  <a:srgbClr val="000000"/>
                </a:solidFill>
                <a:latin typeface="Microsoft YaHei UI Regular" pitchFamily="18"/>
                <a:cs typeface="Microsoft YaHei UI Regular" pitchFamily="18"/>
              </a:rPr>
              <a:t>排风：增加排风管由各垃圾点接至垃圾房再统一排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sz="1800" dirty="0" b="1" i="0" smtClean="0">
                <a:solidFill>
                  <a:srgbClr val="000000"/>
                </a:solidFill>
                <a:latin typeface="Microsoft YaHei UI Regular" pitchFamily="18"/>
                <a:cs typeface="Microsoft YaHei UI Regular" pitchFamily="18"/>
              </a:rPr>
              <a:t>出，排风管安装后效果如左图③，垃圾点位置确定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sz="1800" dirty="0" b="1" i="0" smtClean="0">
                <a:solidFill>
                  <a:srgbClr val="000000"/>
                </a:solidFill>
                <a:latin typeface="Microsoft YaHei UI Regular" pitchFamily="18"/>
                <a:cs typeface="Microsoft YaHei UI Regular" pitchFamily="18"/>
              </a:rPr>
              <a:t>后再进行风机、风管参数深化。为避让现有管线，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sz="1800" dirty="0" b="1" i="0" smtClean="0">
                <a:solidFill>
                  <a:srgbClr val="000000"/>
                </a:solidFill>
                <a:latin typeface="Microsoft YaHei UI Regular" pitchFamily="18"/>
                <a:cs typeface="Microsoft YaHei UI Regular" pitchFamily="18"/>
              </a:rPr>
              <a:t>局部风管会采用软连接。风机安装并运行后，会产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sz="1800" dirty="0" b="1" i="0" smtClean="0">
                <a:solidFill>
                  <a:srgbClr val="000000"/>
                </a:solidFill>
                <a:latin typeface="Microsoft YaHei UI Regular" pitchFamily="18"/>
                <a:cs typeface="Microsoft YaHei UI Regular" pitchFamily="18"/>
              </a:rPr>
              <a:t>生一定的噪音。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sz="1800" dirty="0" b="1" i="0" smtClean="0">
                <a:solidFill>
                  <a:srgbClr val="000000"/>
                </a:solidFill>
                <a:latin typeface="Calibri Bold" pitchFamily="18"/>
                <a:cs typeface="Calibri Bold" pitchFamily="18"/>
              </a:rPr>
              <a:t>  </a:t>
            </a:r>
            <a:r>
              <a:rPr sz="1800" dirty="0" b="1" i="0" smtClean="0">
                <a:solidFill>
                  <a:srgbClr val="000000"/>
                </a:solidFill>
                <a:latin typeface="Calibri Bold" pitchFamily="18"/>
                <a:cs typeface="Calibri Bold" pitchFamily="18"/>
              </a:rPr>
              <a:t> </a:t>
            </a:r>
            <a:r>
              <a:rPr sz="1800" dirty="0" b="1" i="0" smtClean="0">
                <a:solidFill>
                  <a:srgbClr val="000000"/>
                </a:solidFill>
                <a:latin typeface="Calibri Bold" pitchFamily="18"/>
                <a:cs typeface="Calibri Bold" pitchFamily="18"/>
              </a:rPr>
              <a:t>   </a:t>
            </a:r>
            <a:r>
              <a:rPr sz="1800" dirty="0" b="1" i="0" smtClean="0">
                <a:solidFill>
                  <a:srgbClr val="000000"/>
                </a:solidFill>
                <a:latin typeface="Microsoft YaHei UI Regular" pitchFamily="18"/>
                <a:cs typeface="Microsoft YaHei UI Regular" pitchFamily="18"/>
              </a:rPr>
              <a:t>  </a:t>
            </a:r>
          </a:p>
        </p:txBody>
      </p:sp>
      <p:pic>
        <p:nvPicPr>
          <p:cNvPr id="12" name="Picture 12"/>
          <p:cNvPicPr>
            <a:picLocks noChangeAspect="0" noChangeArrowheads="0"/>
          </p:cNvPicPr>
          <p:nvPr/>
        </p:nvPicPr>
        <p:blipFill>
          <a:blip r:embed="rId_NiKv" cstate="print"/>
          <a:srcRect/>
          <a:stretch>
            <a:fillRect/>
          </a:stretch>
        </p:blipFill>
        <p:spPr bwMode="auto">
          <a:xfrm>
            <a:off x="67056" y="943356"/>
            <a:ext cx="5836920" cy="2668524"/>
          </a:xfrm>
          <a:prstGeom prst="rect">
            <a:avLst/>
          </a:prstGeom>
          <a:noFill/>
        </p:spPr>
      </p:pic>
      <p:pic>
        <p:nvPicPr>
          <p:cNvPr id="13" name="Picture 13"/>
          <p:cNvPicPr>
            <a:picLocks noChangeAspect="0" noChangeArrowheads="0"/>
          </p:cNvPicPr>
          <p:nvPr/>
        </p:nvPicPr>
        <p:blipFill>
          <a:blip r:embed="rId_erQV" cstate="print"/>
          <a:srcRect/>
          <a:stretch>
            <a:fillRect/>
          </a:stretch>
        </p:blipFill>
        <p:spPr bwMode="auto">
          <a:xfrm>
            <a:off x="67056" y="3729228"/>
            <a:ext cx="5836920" cy="2502408"/>
          </a:xfrm>
          <a:prstGeom prst="rect">
            <a:avLst/>
          </a:prstGeom>
          <a:noFill/>
        </p:spPr>
      </p:pic>
      <p:sp>
        <p:nvSpPr>
          <p:cNvPr id="14" name="TextBox 14"/>
          <p:cNvSpPr txBox="1"/>
          <p:nvPr/>
        </p:nvSpPr>
        <p:spPr>
          <a:xfrm>
            <a:off x="3825240" y="1475326"/>
            <a:ext cx="381635" cy="254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sz="2005" dirty="0" b="1" i="0" smtClean="0">
                <a:solidFill>
                  <a:srgbClr val="FF0000"/>
                </a:solidFill>
                <a:latin typeface="Microsoft YaHei UI Regular" pitchFamily="18"/>
                <a:cs typeface="Microsoft YaHei UI Regular" pitchFamily="18"/>
              </a:rPr>
              <a:t>①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10965" y="2546571"/>
            <a:ext cx="381635" cy="254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sz="2005" dirty="0" b="1" i="0" smtClean="0">
                <a:solidFill>
                  <a:srgbClr val="FF0000"/>
                </a:solidFill>
                <a:latin typeface="Microsoft YaHei UI Regular" pitchFamily="18"/>
                <a:cs typeface="Microsoft YaHei UI Regular" pitchFamily="18"/>
              </a:rPr>
              <a:t>②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42415" y="4422361"/>
            <a:ext cx="381635" cy="254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sz="2005" dirty="0" b="1" i="0" smtClean="0">
                <a:solidFill>
                  <a:srgbClr val="FF0000"/>
                </a:solidFill>
                <a:latin typeface="Microsoft YaHei UI Regular" pitchFamily="18"/>
                <a:cs typeface="Microsoft YaHei UI Regular" pitchFamily="18"/>
              </a:rPr>
              <a:t>③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7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Manager>Microsoft</Manager>
  <Company>Flyingbee Software Co., LTD, Powered by Flyingbee PDF SDK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垃圾点移位方案.pptx</dc:title>
  <dc:creator>Flyingbee Software Co., LTD</dc:creator>
  <cp:lastModifiedBy>0dd92c5876ae1b0af0abe206d698290b</cp:lastModifiedBy>
  <cp:revision>3</cp:revision>
  <dcterms:created xsi:type="dcterms:W3CDTF">2025-09-15T19:47:35Z</dcterms:created>
  <dcterms:modified xsi:type="dcterms:W3CDTF">2025-09-15T19:47:35Z</dcterms:modified>
</cp:coreProperties>
</file>