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&#65279;<?xml version="1.0" encoding="UTF-8" standalone="yes" ?>
<Relationships xmlns="http://schemas.openxmlformats.org/package/2006/relationships">
	<Relationship Id="rId1" Type="http://schemas.openxmlformats.org/officeDocument/2006/relationships/officeDocument" Target="ppt/presentation.xml"/>
	<Relationship Id="rId2" Type="http://schemas.openxmlformats.org/package/2006/relationships/metadata/thumbnail" Target="docProps/thumbnail.jpeg"/>
	<Relationship Id="rId3" Type="http://schemas.openxmlformats.org/package/2006/relationships/metadata/core-properties" Target="docProps/core.xml"/>
	<Relationship Id="rId4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</p:sldIdLst>
  <p:sldSz cx="7772400" cy="100584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5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slideMasters/slideMaster1.xml"/>
	<Relationship Id="rId2" Type="http://schemas.openxmlformats.org/officeDocument/2006/relationships/presProps" Target="presProps.xml"/>
	<Relationship Id="rId3" Type="http://schemas.openxmlformats.org/officeDocument/2006/relationships/viewProps" Target="viewProps.xml"/>
	<Relationship Id="rId4" Type="http://schemas.openxmlformats.org/officeDocument/2006/relationships/theme" Target="theme/theme1.xml"/>
	<Relationship Id="rId5" Type="http://schemas.openxmlformats.org/officeDocument/2006/relationships/tableStyles" Target="tableStyles.xml"/>
	<Relationship Id="rId6" Type="http://schemas.openxmlformats.org/officeDocument/2006/relationships/slide" Target="slides/slide1.xml"/>
</Relationships>
</file>

<file path=ppt/slideLayouts/_rels/slideLayout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0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11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2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3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4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5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6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7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8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_rels/slideLayout9.xml.rels>&#65279;<?xml version="1.0" encoding="UTF-8" standalone="yes" ?>
<Relationships xmlns="http://schemas.openxmlformats.org/package/2006/relationships">
	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slideLayout" Target="../slideLayouts/slideLayout2.xml"/>
	<Relationship Id="rId3" Type="http://schemas.openxmlformats.org/officeDocument/2006/relationships/slideLayout" Target="../slideLayouts/slideLayout3.xml"/>
	<Relationship Id="rId4" Type="http://schemas.openxmlformats.org/officeDocument/2006/relationships/slideLayout" Target="../slideLayouts/slideLayout4.xml"/>
	<Relationship Id="rId5" Type="http://schemas.openxmlformats.org/officeDocument/2006/relationships/slideLayout" Target="../slideLayouts/slideLayout5.xml"/>
	<Relationship Id="rId6" Type="http://schemas.openxmlformats.org/officeDocument/2006/relationships/slideLayout" Target="../slideLayouts/slideLayout6.xml"/>
	<Relationship Id="rId7" Type="http://schemas.openxmlformats.org/officeDocument/2006/relationships/slideLayout" Target="../slideLayouts/slideLayout7.xml"/>
	<Relationship Id="rId8" Type="http://schemas.openxmlformats.org/officeDocument/2006/relationships/slideLayout" Target="../slideLayouts/slideLayout8.xml"/>
	<Relationship Id="rId9" Type="http://schemas.openxmlformats.org/officeDocument/2006/relationships/slideLayout" Target="../slideLayouts/slideLayout9.xml"/>
	<Relationship Id="rId10" Type="http://schemas.openxmlformats.org/officeDocument/2006/relationships/slideLayout" Target="../slideLayouts/slideLayout10.xml"/>
	<Relationship Id="rId11" Type="http://schemas.openxmlformats.org/officeDocument/2006/relationships/slideLayout" Target="../slideLayouts/slideLayout11.xml"/>
	<Relationship Id="rId1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 ?>
<Relationships xmlns="http://schemas.openxmlformats.org/package/2006/relationships">
	<Relationship Id="rId1" Type="http://schemas.openxmlformats.org/officeDocument/2006/relationships/slideLayout" Target="../slideLayouts/slideLayout1.xml"/>
	<Relationship Id="rId2" Type="http://schemas.openxmlformats.org/officeDocument/2006/relationships/image" Target="../media/IMG_Im7_ml1psufhHpXsbZ4TbOE9cOBk6KYXnEBZ.PNG"/>
	<Relationship Id="rId3" Type="http://schemas.openxmlformats.org/officeDocument/2006/relationships/image" Target="../media/IMG_Im0_Masked_wk6KapWPj5koRGWo1LaB5n6G0X3M3P4z.PNG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2701925" y="3371850"/>
            <a:ext cx="2335212" cy="3270568"/>
          </a:xfrm>
          <a:custGeom>
            <a:avLst/>
            <a:gdLst>
              <a:gd name="connsiteX0" fmla="*/ 421323 w 2335212"/>
              <a:gd name="connsiteY0" fmla="*/ 3232468 h 3270568"/>
              <a:gd name="connsiteX1" fmla="*/ 486092 w 2335212"/>
              <a:gd name="connsiteY1" fmla="*/ 3173730 h 3270568"/>
              <a:gd name="connsiteX2" fmla="*/ 735647 w 2335212"/>
              <a:gd name="connsiteY2" fmla="*/ 2785110 h 3270568"/>
              <a:gd name="connsiteX3" fmla="*/ 720725 w 2335212"/>
              <a:gd name="connsiteY3" fmla="*/ 3103880 h 3270568"/>
              <a:gd name="connsiteX4" fmla="*/ 636588 w 2335212"/>
              <a:gd name="connsiteY4" fmla="*/ 3180080 h 3270568"/>
              <a:gd name="connsiteX5" fmla="*/ 583565 w 2335212"/>
              <a:gd name="connsiteY5" fmla="*/ 3177857 h 3270568"/>
              <a:gd name="connsiteX6" fmla="*/ 554672 w 2335212"/>
              <a:gd name="connsiteY6" fmla="*/ 3222625 h 3270568"/>
              <a:gd name="connsiteX7" fmla="*/ 443548 w 2335212"/>
              <a:gd name="connsiteY7" fmla="*/ 3246755 h 3270568"/>
              <a:gd name="connsiteX8" fmla="*/ 421005 w 2335212"/>
              <a:gd name="connsiteY8" fmla="*/ 3232150 h 3270568"/>
              <a:gd name="connsiteX9" fmla="*/ 735012 w 2335212"/>
              <a:gd name="connsiteY9" fmla="*/ 2784792 h 3270568"/>
              <a:gd name="connsiteX10" fmla="*/ 804228 w 2335212"/>
              <a:gd name="connsiteY10" fmla="*/ 2918778 h 3270568"/>
              <a:gd name="connsiteX11" fmla="*/ 769620 w 2335212"/>
              <a:gd name="connsiteY11" fmla="*/ 3026728 h 3270568"/>
              <a:gd name="connsiteX12" fmla="*/ 766762 w 2335212"/>
              <a:gd name="connsiteY12" fmla="*/ 3028315 h 3270568"/>
              <a:gd name="connsiteX13" fmla="*/ 735330 w 2335212"/>
              <a:gd name="connsiteY13" fmla="*/ 2784475 h 3270568"/>
              <a:gd name="connsiteX14" fmla="*/ 346710 w 2335212"/>
              <a:gd name="connsiteY14" fmla="*/ 2534920 h 3270568"/>
              <a:gd name="connsiteX15" fmla="*/ 666115 w 2335212"/>
              <a:gd name="connsiteY15" fmla="*/ 2550160 h 3270568"/>
              <a:gd name="connsiteX16" fmla="*/ 742633 w 2335212"/>
              <a:gd name="connsiteY16" fmla="*/ 2634297 h 3270568"/>
              <a:gd name="connsiteX17" fmla="*/ 740410 w 2335212"/>
              <a:gd name="connsiteY17" fmla="*/ 2687320 h 3270568"/>
              <a:gd name="connsiteX18" fmla="*/ 785178 w 2335212"/>
              <a:gd name="connsiteY18" fmla="*/ 2716212 h 3270568"/>
              <a:gd name="connsiteX19" fmla="*/ 809308 w 2335212"/>
              <a:gd name="connsiteY19" fmla="*/ 2827020 h 3270568"/>
              <a:gd name="connsiteX20" fmla="*/ 794703 w 2335212"/>
              <a:gd name="connsiteY20" fmla="*/ 2849880 h 3270568"/>
              <a:gd name="connsiteX21" fmla="*/ 735965 w 2335212"/>
              <a:gd name="connsiteY21" fmla="*/ 2785110 h 3270568"/>
              <a:gd name="connsiteX22" fmla="*/ 347345 w 2335212"/>
              <a:gd name="connsiteY22" fmla="*/ 2535555 h 3270568"/>
              <a:gd name="connsiteX23" fmla="*/ 242888 w 2335212"/>
              <a:gd name="connsiteY23" fmla="*/ 3204528 h 3270568"/>
              <a:gd name="connsiteX24" fmla="*/ 486727 w 2335212"/>
              <a:gd name="connsiteY24" fmla="*/ 3173412 h 3270568"/>
              <a:gd name="connsiteX25" fmla="*/ 352742 w 2335212"/>
              <a:gd name="connsiteY25" fmla="*/ 3242628 h 3270568"/>
              <a:gd name="connsiteX26" fmla="*/ 244475 w 2335212"/>
              <a:gd name="connsiteY26" fmla="*/ 3208020 h 3270568"/>
              <a:gd name="connsiteX27" fmla="*/ 243205 w 2335212"/>
              <a:gd name="connsiteY27" fmla="*/ 3204845 h 3270568"/>
              <a:gd name="connsiteX28" fmla="*/ 63500 w 2335212"/>
              <a:gd name="connsiteY28" fmla="*/ 2681922 h 3270568"/>
              <a:gd name="connsiteX29" fmla="*/ 66675 w 2335212"/>
              <a:gd name="connsiteY29" fmla="*/ 2680653 h 3270568"/>
              <a:gd name="connsiteX30" fmla="*/ 97790 w 2335212"/>
              <a:gd name="connsiteY30" fmla="*/ 2924492 h 3270568"/>
              <a:gd name="connsiteX31" fmla="*/ 486727 w 2335212"/>
              <a:gd name="connsiteY31" fmla="*/ 3174047 h 3270568"/>
              <a:gd name="connsiteX32" fmla="*/ 167005 w 2335212"/>
              <a:gd name="connsiteY32" fmla="*/ 3158807 h 3270568"/>
              <a:gd name="connsiteX33" fmla="*/ 90488 w 2335212"/>
              <a:gd name="connsiteY33" fmla="*/ 3074353 h 3270568"/>
              <a:gd name="connsiteX34" fmla="*/ 92710 w 2335212"/>
              <a:gd name="connsiteY34" fmla="*/ 3021647 h 3270568"/>
              <a:gd name="connsiteX35" fmla="*/ 47942 w 2335212"/>
              <a:gd name="connsiteY35" fmla="*/ 2992755 h 3270568"/>
              <a:gd name="connsiteX36" fmla="*/ 23812 w 2335212"/>
              <a:gd name="connsiteY36" fmla="*/ 2881630 h 3270568"/>
              <a:gd name="connsiteX37" fmla="*/ 38417 w 2335212"/>
              <a:gd name="connsiteY37" fmla="*/ 2859088 h 3270568"/>
              <a:gd name="connsiteX38" fmla="*/ 97155 w 2335212"/>
              <a:gd name="connsiteY38" fmla="*/ 2923540 h 3270568"/>
              <a:gd name="connsiteX39" fmla="*/ 27940 w 2335212"/>
              <a:gd name="connsiteY39" fmla="*/ 2789872 h 3270568"/>
              <a:gd name="connsiteX40" fmla="*/ 62548 w 2335212"/>
              <a:gd name="connsiteY40" fmla="*/ 2681605 h 3270568"/>
              <a:gd name="connsiteX41" fmla="*/ 346075 w 2335212"/>
              <a:gd name="connsiteY41" fmla="*/ 2535238 h 3270568"/>
              <a:gd name="connsiteX42" fmla="*/ 480060 w 2335212"/>
              <a:gd name="connsiteY42" fmla="*/ 2466022 h 3270568"/>
              <a:gd name="connsiteX43" fmla="*/ 588328 w 2335212"/>
              <a:gd name="connsiteY43" fmla="*/ 2500630 h 3270568"/>
              <a:gd name="connsiteX44" fmla="*/ 589915 w 2335212"/>
              <a:gd name="connsiteY44" fmla="*/ 2503805 h 3270568"/>
              <a:gd name="connsiteX45" fmla="*/ 346075 w 2335212"/>
              <a:gd name="connsiteY45" fmla="*/ 2535238 h 3270568"/>
              <a:gd name="connsiteX46" fmla="*/ 195580 w 2335212"/>
              <a:gd name="connsiteY46" fmla="*/ 2527935 h 3270568"/>
              <a:gd name="connsiteX47" fmla="*/ 248602 w 2335212"/>
              <a:gd name="connsiteY47" fmla="*/ 2530475 h 3270568"/>
              <a:gd name="connsiteX48" fmla="*/ 277495 w 2335212"/>
              <a:gd name="connsiteY48" fmla="*/ 2485390 h 3270568"/>
              <a:gd name="connsiteX49" fmla="*/ 388620 w 2335212"/>
              <a:gd name="connsiteY49" fmla="*/ 2461260 h 3270568"/>
              <a:gd name="connsiteX50" fmla="*/ 411162 w 2335212"/>
              <a:gd name="connsiteY50" fmla="*/ 2475865 h 3270568"/>
              <a:gd name="connsiteX51" fmla="*/ 346710 w 2335212"/>
              <a:gd name="connsiteY51" fmla="*/ 2534920 h 3270568"/>
              <a:gd name="connsiteX52" fmla="*/ 96838 w 2335212"/>
              <a:gd name="connsiteY52" fmla="*/ 2923540 h 3270568"/>
              <a:gd name="connsiteX53" fmla="*/ 112077 w 2335212"/>
              <a:gd name="connsiteY53" fmla="*/ 2604453 h 3270568"/>
              <a:gd name="connsiteX54" fmla="*/ 195898 w 2335212"/>
              <a:gd name="connsiteY54" fmla="*/ 2528253 h 3270568"/>
              <a:gd name="connsiteX55" fmla="*/ 975360 w 2335212"/>
              <a:gd name="connsiteY55" fmla="*/ 2289810 h 3270568"/>
              <a:gd name="connsiteX56" fmla="*/ 1012190 w 2335212"/>
              <a:gd name="connsiteY56" fmla="*/ 2160270 h 3270568"/>
              <a:gd name="connsiteX57" fmla="*/ 918528 w 2335212"/>
              <a:gd name="connsiteY57" fmla="*/ 2100262 h 3270568"/>
              <a:gd name="connsiteX58" fmla="*/ 859790 w 2335212"/>
              <a:gd name="connsiteY58" fmla="*/ 2191385 h 3270568"/>
              <a:gd name="connsiteX59" fmla="*/ 872808 w 2335212"/>
              <a:gd name="connsiteY59" fmla="*/ 2309812 h 3270568"/>
              <a:gd name="connsiteX60" fmla="*/ 975678 w 2335212"/>
              <a:gd name="connsiteY60" fmla="*/ 2290445 h 3270568"/>
              <a:gd name="connsiteX61" fmla="*/ 655638 w 2335212"/>
              <a:gd name="connsiteY61" fmla="*/ 2051050 h 3270568"/>
              <a:gd name="connsiteX62" fmla="*/ 890588 w 2335212"/>
              <a:gd name="connsiteY62" fmla="*/ 1975167 h 3270568"/>
              <a:gd name="connsiteX63" fmla="*/ 1149033 w 2335212"/>
              <a:gd name="connsiteY63" fmla="*/ 2141220 h 3270568"/>
              <a:gd name="connsiteX64" fmla="*/ 1103312 w 2335212"/>
              <a:gd name="connsiteY64" fmla="*/ 2212340 h 3270568"/>
              <a:gd name="connsiteX65" fmla="*/ 1069975 w 2335212"/>
              <a:gd name="connsiteY65" fmla="*/ 2193925 h 3270568"/>
              <a:gd name="connsiteX66" fmla="*/ 1026478 w 2335212"/>
              <a:gd name="connsiteY66" fmla="*/ 2350770 h 3270568"/>
              <a:gd name="connsiteX67" fmla="*/ 828358 w 2335212"/>
              <a:gd name="connsiteY67" fmla="*/ 2391092 h 3270568"/>
              <a:gd name="connsiteX68" fmla="*/ 801370 w 2335212"/>
              <a:gd name="connsiteY68" fmla="*/ 2163445 h 3270568"/>
              <a:gd name="connsiteX69" fmla="*/ 863917 w 2335212"/>
              <a:gd name="connsiteY69" fmla="*/ 2065972 h 3270568"/>
              <a:gd name="connsiteX70" fmla="*/ 842645 w 2335212"/>
              <a:gd name="connsiteY70" fmla="*/ 2052320 h 3270568"/>
              <a:gd name="connsiteX71" fmla="*/ 719772 w 2335212"/>
              <a:gd name="connsiteY71" fmla="*/ 2093912 h 3270568"/>
              <a:gd name="connsiteX72" fmla="*/ 651510 w 2335212"/>
              <a:gd name="connsiteY72" fmla="*/ 2233612 h 3270568"/>
              <a:gd name="connsiteX73" fmla="*/ 586105 w 2335212"/>
              <a:gd name="connsiteY73" fmla="*/ 2191703 h 3270568"/>
              <a:gd name="connsiteX74" fmla="*/ 655638 w 2335212"/>
              <a:gd name="connsiteY74" fmla="*/ 2051367 h 3270568"/>
              <a:gd name="connsiteX75" fmla="*/ 1267460 w 2335212"/>
              <a:gd name="connsiteY75" fmla="*/ 1828483 h 3270568"/>
              <a:gd name="connsiteX76" fmla="*/ 1192530 w 2335212"/>
              <a:gd name="connsiteY76" fmla="*/ 1654492 h 3270568"/>
              <a:gd name="connsiteX77" fmla="*/ 1002983 w 2335212"/>
              <a:gd name="connsiteY77" fmla="*/ 1658620 h 3270568"/>
              <a:gd name="connsiteX78" fmla="*/ 970597 w 2335212"/>
              <a:gd name="connsiteY78" fmla="*/ 1786572 h 3270568"/>
              <a:gd name="connsiteX79" fmla="*/ 1165860 w 2335212"/>
              <a:gd name="connsiteY79" fmla="*/ 1911985 h 3270568"/>
              <a:gd name="connsiteX80" fmla="*/ 1268412 w 2335212"/>
              <a:gd name="connsiteY80" fmla="*/ 1829117 h 3270568"/>
              <a:gd name="connsiteX81" fmla="*/ 949960 w 2335212"/>
              <a:gd name="connsiteY81" fmla="*/ 1594803 h 3270568"/>
              <a:gd name="connsiteX82" fmla="*/ 1242695 w 2335212"/>
              <a:gd name="connsiteY82" fmla="*/ 1576388 h 3270568"/>
              <a:gd name="connsiteX83" fmla="*/ 1348422 w 2335212"/>
              <a:gd name="connsiteY83" fmla="*/ 1851342 h 3270568"/>
              <a:gd name="connsiteX84" fmla="*/ 1228725 w 2335212"/>
              <a:gd name="connsiteY84" fmla="*/ 1952942 h 3270568"/>
              <a:gd name="connsiteX85" fmla="*/ 1400810 w 2335212"/>
              <a:gd name="connsiteY85" fmla="*/ 2063433 h 3270568"/>
              <a:gd name="connsiteX86" fmla="*/ 1351597 w 2335212"/>
              <a:gd name="connsiteY86" fmla="*/ 2139950 h 3270568"/>
              <a:gd name="connsiteX87" fmla="*/ 827722 w 2335212"/>
              <a:gd name="connsiteY87" fmla="*/ 1803400 h 3270568"/>
              <a:gd name="connsiteX88" fmla="*/ 871855 w 2335212"/>
              <a:gd name="connsiteY88" fmla="*/ 1735138 h 3270568"/>
              <a:gd name="connsiteX89" fmla="*/ 906145 w 2335212"/>
              <a:gd name="connsiteY89" fmla="*/ 1751965 h 3270568"/>
              <a:gd name="connsiteX90" fmla="*/ 949325 w 2335212"/>
              <a:gd name="connsiteY90" fmla="*/ 1595120 h 3270568"/>
              <a:gd name="connsiteX91" fmla="*/ 1306830 w 2335212"/>
              <a:gd name="connsiteY91" fmla="*/ 1182053 h 3270568"/>
              <a:gd name="connsiteX92" fmla="*/ 1261745 w 2335212"/>
              <a:gd name="connsiteY92" fmla="*/ 1364615 h 3270568"/>
              <a:gd name="connsiteX93" fmla="*/ 1535747 w 2335212"/>
              <a:gd name="connsiteY93" fmla="*/ 1540828 h 3270568"/>
              <a:gd name="connsiteX94" fmla="*/ 1486535 w 2335212"/>
              <a:gd name="connsiteY94" fmla="*/ 1617028 h 3270568"/>
              <a:gd name="connsiteX95" fmla="*/ 1104583 w 2335212"/>
              <a:gd name="connsiteY95" fmla="*/ 1371917 h 3270568"/>
              <a:gd name="connsiteX96" fmla="*/ 1148715 w 2335212"/>
              <a:gd name="connsiteY96" fmla="*/ 1303020 h 3270568"/>
              <a:gd name="connsiteX97" fmla="*/ 1192530 w 2335212"/>
              <a:gd name="connsiteY97" fmla="*/ 1324610 h 3270568"/>
              <a:gd name="connsiteX98" fmla="*/ 1241425 w 2335212"/>
              <a:gd name="connsiteY98" fmla="*/ 1140460 h 3270568"/>
              <a:gd name="connsiteX99" fmla="*/ 1306512 w 2335212"/>
              <a:gd name="connsiteY99" fmla="*/ 1182370 h 3270568"/>
              <a:gd name="connsiteX100" fmla="*/ 1519555 w 2335212"/>
              <a:gd name="connsiteY100" fmla="*/ 727075 h 3270568"/>
              <a:gd name="connsiteX101" fmla="*/ 1863725 w 2335212"/>
              <a:gd name="connsiteY101" fmla="*/ 1178242 h 3270568"/>
              <a:gd name="connsiteX102" fmla="*/ 1870075 w 2335212"/>
              <a:gd name="connsiteY102" fmla="*/ 1332547 h 3270568"/>
              <a:gd name="connsiteX103" fmla="*/ 1844040 w 2335212"/>
              <a:gd name="connsiteY103" fmla="*/ 1373505 h 3270568"/>
              <a:gd name="connsiteX104" fmla="*/ 1781810 w 2335212"/>
              <a:gd name="connsiteY104" fmla="*/ 1333500 h 3270568"/>
              <a:gd name="connsiteX105" fmla="*/ 1801495 w 2335212"/>
              <a:gd name="connsiteY105" fmla="*/ 1303020 h 3270568"/>
              <a:gd name="connsiteX106" fmla="*/ 1796733 w 2335212"/>
              <a:gd name="connsiteY106" fmla="*/ 1225867 h 3270568"/>
              <a:gd name="connsiteX107" fmla="*/ 1746885 w 2335212"/>
              <a:gd name="connsiteY107" fmla="*/ 1163003 h 3270568"/>
              <a:gd name="connsiteX108" fmla="*/ 1284922 w 2335212"/>
              <a:gd name="connsiteY108" fmla="*/ 1091883 h 3270568"/>
              <a:gd name="connsiteX109" fmla="*/ 1337628 w 2335212"/>
              <a:gd name="connsiteY109" fmla="*/ 1009650 h 3270568"/>
              <a:gd name="connsiteX110" fmla="*/ 1668462 w 2335212"/>
              <a:gd name="connsiteY110" fmla="*/ 1063625 h 3270568"/>
              <a:gd name="connsiteX111" fmla="*/ 1467485 w 2335212"/>
              <a:gd name="connsiteY111" fmla="*/ 807403 h 3270568"/>
              <a:gd name="connsiteX112" fmla="*/ 1518920 w 2335212"/>
              <a:gd name="connsiteY112" fmla="*/ 727075 h 3270568"/>
              <a:gd name="connsiteX113" fmla="*/ 1717992 w 2335212"/>
              <a:gd name="connsiteY113" fmla="*/ 423545 h 3270568"/>
              <a:gd name="connsiteX114" fmla="*/ 1783080 w 2335212"/>
              <a:gd name="connsiteY114" fmla="*/ 465455 h 3270568"/>
              <a:gd name="connsiteX115" fmla="*/ 1700530 w 2335212"/>
              <a:gd name="connsiteY115" fmla="*/ 567372 h 3270568"/>
              <a:gd name="connsiteX116" fmla="*/ 1698625 w 2335212"/>
              <a:gd name="connsiteY116" fmla="*/ 668972 h 3270568"/>
              <a:gd name="connsiteX117" fmla="*/ 1796097 w 2335212"/>
              <a:gd name="connsiteY117" fmla="*/ 632142 h 3270568"/>
              <a:gd name="connsiteX118" fmla="*/ 2003425 w 2335212"/>
              <a:gd name="connsiteY118" fmla="*/ 574992 h 3270568"/>
              <a:gd name="connsiteX119" fmla="*/ 2019300 w 2335212"/>
              <a:gd name="connsiteY119" fmla="*/ 805815 h 3270568"/>
              <a:gd name="connsiteX120" fmla="*/ 1922462 w 2335212"/>
              <a:gd name="connsiteY120" fmla="*/ 922020 h 3270568"/>
              <a:gd name="connsiteX121" fmla="*/ 1856422 w 2335212"/>
              <a:gd name="connsiteY121" fmla="*/ 879792 h 3270568"/>
              <a:gd name="connsiteX122" fmla="*/ 1952308 w 2335212"/>
              <a:gd name="connsiteY122" fmla="*/ 765810 h 3270568"/>
              <a:gd name="connsiteX123" fmla="*/ 1952308 w 2335212"/>
              <a:gd name="connsiteY123" fmla="*/ 655320 h 3270568"/>
              <a:gd name="connsiteX124" fmla="*/ 1847533 w 2335212"/>
              <a:gd name="connsiteY124" fmla="*/ 695642 h 3270568"/>
              <a:gd name="connsiteX125" fmla="*/ 1651953 w 2335212"/>
              <a:gd name="connsiteY125" fmla="*/ 748030 h 3270568"/>
              <a:gd name="connsiteX126" fmla="*/ 1631950 w 2335212"/>
              <a:gd name="connsiteY126" fmla="*/ 528003 h 3270568"/>
              <a:gd name="connsiteX127" fmla="*/ 1717358 w 2335212"/>
              <a:gd name="connsiteY127" fmla="*/ 422275 h 3270568"/>
              <a:gd name="connsiteX128" fmla="*/ 1979612 w 2335212"/>
              <a:gd name="connsiteY128" fmla="*/ 357505 h 3270568"/>
              <a:gd name="connsiteX129" fmla="*/ 2095183 w 2335212"/>
              <a:gd name="connsiteY129" fmla="*/ 177482 h 3270568"/>
              <a:gd name="connsiteX130" fmla="*/ 1935797 w 2335212"/>
              <a:gd name="connsiteY130" fmla="*/ 200660 h 3270568"/>
              <a:gd name="connsiteX131" fmla="*/ 1979612 w 2335212"/>
              <a:gd name="connsiteY131" fmla="*/ 357505 h 3270568"/>
              <a:gd name="connsiteX132" fmla="*/ 2172335 w 2335212"/>
              <a:gd name="connsiteY132" fmla="*/ 118110 h 3270568"/>
              <a:gd name="connsiteX133" fmla="*/ 2199958 w 2335212"/>
              <a:gd name="connsiteY133" fmla="*/ 138747 h 3270568"/>
              <a:gd name="connsiteX134" fmla="*/ 2035810 w 2335212"/>
              <a:gd name="connsiteY134" fmla="*/ 394653 h 3270568"/>
              <a:gd name="connsiteX135" fmla="*/ 2211388 w 2335212"/>
              <a:gd name="connsiteY135" fmla="*/ 359410 h 3270568"/>
              <a:gd name="connsiteX136" fmla="*/ 2270760 w 2335212"/>
              <a:gd name="connsiteY136" fmla="*/ 204470 h 3270568"/>
              <a:gd name="connsiteX137" fmla="*/ 2335212 w 2335212"/>
              <a:gd name="connsiteY137" fmla="*/ 246062 h 3270568"/>
              <a:gd name="connsiteX138" fmla="*/ 2274253 w 2335212"/>
              <a:gd name="connsiteY138" fmla="*/ 407035 h 3270568"/>
              <a:gd name="connsiteX139" fmla="*/ 1961515 w 2335212"/>
              <a:gd name="connsiteY139" fmla="*/ 459105 h 3270568"/>
              <a:gd name="connsiteX140" fmla="*/ 1871662 w 2335212"/>
              <a:gd name="connsiteY140" fmla="*/ 156528 h 3270568"/>
              <a:gd name="connsiteX141" fmla="*/ 2172335 w 2335212"/>
              <a:gd name="connsiteY141" fmla="*/ 118110 h 327056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  <a:cxn ang="129">
                <a:pos x="connsiteX129" y="connsiteY129"/>
              </a:cxn>
              <a:cxn ang="130">
                <a:pos x="connsiteX130" y="connsiteY130"/>
              </a:cxn>
              <a:cxn ang="131">
                <a:pos x="connsiteX131" y="connsiteY131"/>
              </a:cxn>
              <a:cxn ang="132">
                <a:pos x="connsiteX132" y="connsiteY132"/>
              </a:cxn>
              <a:cxn ang="133">
                <a:pos x="connsiteX133" y="connsiteY133"/>
              </a:cxn>
              <a:cxn ang="134">
                <a:pos x="connsiteX134" y="connsiteY134"/>
              </a:cxn>
              <a:cxn ang="135">
                <a:pos x="connsiteX135" y="connsiteY135"/>
              </a:cxn>
              <a:cxn ang="136">
                <a:pos x="connsiteX136" y="connsiteY136"/>
              </a:cxn>
              <a:cxn ang="137">
                <a:pos x="connsiteX137" y="connsiteY137"/>
              </a:cxn>
              <a:cxn ang="138">
                <a:pos x="connsiteX138" y="connsiteY138"/>
              </a:cxn>
              <a:cxn ang="139">
                <a:pos x="connsiteX139" y="connsiteY139"/>
              </a:cxn>
              <a:cxn ang="140">
                <a:pos x="connsiteX140" y="connsiteY140"/>
              </a:cxn>
              <a:cxn ang="141">
                <a:pos x="connsiteX141" y="connsiteY141"/>
              </a:cxn>
            </a:cxnLst>
            <a:rect l="l" t="t" r="r" b="b"/>
            <a:pathLst>
              <a:path w="2335212" h="3270568">
                <a:moveTo>
                  <a:pt x="421323" y="3232468"/>
                </a:moveTo>
                <a:lnTo>
                  <a:pt x="486092" y="3173730"/>
                </a:lnTo>
                <a:lnTo>
                  <a:pt x="735647" y="2785110"/>
                </a:lnTo>
                <a:lnTo>
                  <a:pt x="720725" y="3103880"/>
                </a:lnTo>
                <a:cubicBezTo>
                  <a:pt x="718820" y="3148012"/>
                  <a:pt x="681038" y="3182303"/>
                  <a:pt x="636588" y="3180080"/>
                </a:cubicBezTo>
                <a:lnTo>
                  <a:pt x="583565" y="3177857"/>
                </a:lnTo>
                <a:lnTo>
                  <a:pt x="554672" y="3222625"/>
                </a:lnTo>
                <a:cubicBezTo>
                  <a:pt x="530860" y="3259772"/>
                  <a:pt x="480695" y="3270568"/>
                  <a:pt x="443548" y="3246755"/>
                </a:cubicBezTo>
                <a:lnTo>
                  <a:pt x="421005" y="3232150"/>
                </a:lnTo>
                <a:moveTo>
                  <a:pt x="735012" y="2784792"/>
                </a:moveTo>
                <a:lnTo>
                  <a:pt x="804228" y="2918778"/>
                </a:lnTo>
                <a:cubicBezTo>
                  <a:pt x="824547" y="2958465"/>
                  <a:pt x="808990" y="3006725"/>
                  <a:pt x="769620" y="3026728"/>
                </a:cubicBezTo>
                <a:lnTo>
                  <a:pt x="766762" y="3028315"/>
                </a:lnTo>
                <a:lnTo>
                  <a:pt x="735330" y="2784475"/>
                </a:lnTo>
                <a:moveTo>
                  <a:pt x="346710" y="2534920"/>
                </a:moveTo>
                <a:lnTo>
                  <a:pt x="666115" y="2550160"/>
                </a:lnTo>
                <a:cubicBezTo>
                  <a:pt x="710565" y="2552383"/>
                  <a:pt x="744220" y="2589847"/>
                  <a:pt x="742633" y="2634297"/>
                </a:cubicBezTo>
                <a:lnTo>
                  <a:pt x="740410" y="2687320"/>
                </a:lnTo>
                <a:lnTo>
                  <a:pt x="785178" y="2716212"/>
                </a:lnTo>
                <a:cubicBezTo>
                  <a:pt x="822325" y="2740025"/>
                  <a:pt x="833120" y="2789872"/>
                  <a:pt x="809308" y="2827020"/>
                </a:cubicBezTo>
                <a:lnTo>
                  <a:pt x="794703" y="2849880"/>
                </a:lnTo>
                <a:lnTo>
                  <a:pt x="735965" y="2785110"/>
                </a:lnTo>
                <a:lnTo>
                  <a:pt x="347345" y="2535555"/>
                </a:lnTo>
                <a:moveTo>
                  <a:pt x="242888" y="3204528"/>
                </a:moveTo>
                <a:lnTo>
                  <a:pt x="486727" y="3173412"/>
                </a:lnTo>
                <a:lnTo>
                  <a:pt x="352742" y="3242628"/>
                </a:lnTo>
                <a:cubicBezTo>
                  <a:pt x="313373" y="3262947"/>
                  <a:pt x="264795" y="3247390"/>
                  <a:pt x="244475" y="3208020"/>
                </a:cubicBezTo>
                <a:lnTo>
                  <a:pt x="243205" y="3204845"/>
                </a:lnTo>
                <a:moveTo>
                  <a:pt x="63500" y="2681922"/>
                </a:moveTo>
                <a:lnTo>
                  <a:pt x="66675" y="2680653"/>
                </a:lnTo>
                <a:lnTo>
                  <a:pt x="97790" y="2924492"/>
                </a:lnTo>
                <a:lnTo>
                  <a:pt x="486727" y="3174047"/>
                </a:lnTo>
                <a:lnTo>
                  <a:pt x="167005" y="3158807"/>
                </a:lnTo>
                <a:cubicBezTo>
                  <a:pt x="122555" y="3156585"/>
                  <a:pt x="88900" y="3119120"/>
                  <a:pt x="90488" y="3074353"/>
                </a:cubicBezTo>
                <a:lnTo>
                  <a:pt x="92710" y="3021647"/>
                </a:lnTo>
                <a:lnTo>
                  <a:pt x="47942" y="2992755"/>
                </a:lnTo>
                <a:cubicBezTo>
                  <a:pt x="10795" y="2968942"/>
                  <a:pt x="0" y="2918778"/>
                  <a:pt x="23812" y="2881630"/>
                </a:cubicBezTo>
                <a:lnTo>
                  <a:pt x="38417" y="2859088"/>
                </a:lnTo>
                <a:lnTo>
                  <a:pt x="97155" y="2923540"/>
                </a:lnTo>
                <a:lnTo>
                  <a:pt x="27940" y="2789872"/>
                </a:lnTo>
                <a:cubicBezTo>
                  <a:pt x="7620" y="2750185"/>
                  <a:pt x="23177" y="2701925"/>
                  <a:pt x="62548" y="2681605"/>
                </a:cubicBezTo>
                <a:moveTo>
                  <a:pt x="346075" y="2535238"/>
                </a:moveTo>
                <a:lnTo>
                  <a:pt x="480060" y="2466022"/>
                </a:lnTo>
                <a:cubicBezTo>
                  <a:pt x="519430" y="2446020"/>
                  <a:pt x="568008" y="2461260"/>
                  <a:pt x="588328" y="2500630"/>
                </a:cubicBezTo>
                <a:lnTo>
                  <a:pt x="589915" y="2503805"/>
                </a:lnTo>
                <a:lnTo>
                  <a:pt x="346075" y="2535238"/>
                </a:lnTo>
                <a:moveTo>
                  <a:pt x="195580" y="2527935"/>
                </a:moveTo>
                <a:lnTo>
                  <a:pt x="248602" y="2530475"/>
                </a:lnTo>
                <a:lnTo>
                  <a:pt x="277495" y="2485390"/>
                </a:lnTo>
                <a:cubicBezTo>
                  <a:pt x="301308" y="2448242"/>
                  <a:pt x="351473" y="2437447"/>
                  <a:pt x="388620" y="2461260"/>
                </a:cubicBezTo>
                <a:lnTo>
                  <a:pt x="411162" y="2475865"/>
                </a:lnTo>
                <a:lnTo>
                  <a:pt x="346710" y="2534920"/>
                </a:lnTo>
                <a:lnTo>
                  <a:pt x="96838" y="2923540"/>
                </a:lnTo>
                <a:lnTo>
                  <a:pt x="112077" y="2604453"/>
                </a:lnTo>
                <a:cubicBezTo>
                  <a:pt x="113983" y="2560320"/>
                  <a:pt x="151765" y="2526347"/>
                  <a:pt x="195898" y="2528253"/>
                </a:cubicBezTo>
                <a:moveTo>
                  <a:pt x="975360" y="2289810"/>
                </a:moveTo>
                <a:cubicBezTo>
                  <a:pt x="997585" y="2255203"/>
                  <a:pt x="1007745" y="2215197"/>
                  <a:pt x="1012190" y="2160270"/>
                </a:cubicBezTo>
                <a:lnTo>
                  <a:pt x="918528" y="2100262"/>
                </a:lnTo>
                <a:lnTo>
                  <a:pt x="859790" y="2191385"/>
                </a:lnTo>
                <a:cubicBezTo>
                  <a:pt x="823912" y="2248535"/>
                  <a:pt x="819467" y="2275522"/>
                  <a:pt x="872808" y="2309812"/>
                </a:cubicBezTo>
                <a:cubicBezTo>
                  <a:pt x="922338" y="2341562"/>
                  <a:pt x="949642" y="2331403"/>
                  <a:pt x="975678" y="2290445"/>
                </a:cubicBezTo>
                <a:moveTo>
                  <a:pt x="655638" y="2051050"/>
                </a:moveTo>
                <a:cubicBezTo>
                  <a:pt x="710247" y="1965960"/>
                  <a:pt x="786447" y="1908175"/>
                  <a:pt x="890588" y="1975167"/>
                </a:cubicBezTo>
                <a:lnTo>
                  <a:pt x="1149033" y="2141220"/>
                </a:lnTo>
                <a:lnTo>
                  <a:pt x="1103312" y="2212340"/>
                </a:lnTo>
                <a:lnTo>
                  <a:pt x="1069975" y="2193925"/>
                </a:lnTo>
                <a:cubicBezTo>
                  <a:pt x="1067117" y="2254885"/>
                  <a:pt x="1055688" y="2305367"/>
                  <a:pt x="1026478" y="2350770"/>
                </a:cubicBezTo>
                <a:cubicBezTo>
                  <a:pt x="985838" y="2413953"/>
                  <a:pt x="921703" y="2450783"/>
                  <a:pt x="828358" y="2391092"/>
                </a:cubicBezTo>
                <a:cubicBezTo>
                  <a:pt x="731520" y="2328862"/>
                  <a:pt x="744538" y="2254885"/>
                  <a:pt x="801370" y="2163445"/>
                </a:cubicBezTo>
                <a:cubicBezTo>
                  <a:pt x="832803" y="2112962"/>
                  <a:pt x="840422" y="2102167"/>
                  <a:pt x="863917" y="2065972"/>
                </a:cubicBezTo>
                <a:lnTo>
                  <a:pt x="842645" y="2052320"/>
                </a:lnTo>
                <a:cubicBezTo>
                  <a:pt x="788988" y="2017712"/>
                  <a:pt x="755015" y="2039303"/>
                  <a:pt x="719772" y="2093912"/>
                </a:cubicBezTo>
                <a:cubicBezTo>
                  <a:pt x="695642" y="2131695"/>
                  <a:pt x="670878" y="2184717"/>
                  <a:pt x="651510" y="2233612"/>
                </a:cubicBezTo>
                <a:lnTo>
                  <a:pt x="586105" y="2191703"/>
                </a:lnTo>
                <a:cubicBezTo>
                  <a:pt x="604520" y="2146935"/>
                  <a:pt x="628015" y="2093912"/>
                  <a:pt x="655638" y="2051367"/>
                </a:cubicBezTo>
                <a:moveTo>
                  <a:pt x="1267460" y="1828483"/>
                </a:moveTo>
                <a:cubicBezTo>
                  <a:pt x="1312545" y="1758315"/>
                  <a:pt x="1287145" y="1715135"/>
                  <a:pt x="1192530" y="1654492"/>
                </a:cubicBezTo>
                <a:cubicBezTo>
                  <a:pt x="1097915" y="1593533"/>
                  <a:pt x="1048385" y="1588135"/>
                  <a:pt x="1002983" y="1658620"/>
                </a:cubicBezTo>
                <a:cubicBezTo>
                  <a:pt x="983933" y="1688465"/>
                  <a:pt x="975360" y="1716722"/>
                  <a:pt x="970597" y="1786572"/>
                </a:cubicBezTo>
                <a:lnTo>
                  <a:pt x="1165860" y="1911985"/>
                </a:lnTo>
                <a:cubicBezTo>
                  <a:pt x="1227138" y="1878330"/>
                  <a:pt x="1249362" y="1858645"/>
                  <a:pt x="1268412" y="1829117"/>
                </a:cubicBezTo>
                <a:moveTo>
                  <a:pt x="949960" y="1594803"/>
                </a:moveTo>
                <a:cubicBezTo>
                  <a:pt x="1023620" y="1479867"/>
                  <a:pt x="1119188" y="1497012"/>
                  <a:pt x="1242695" y="1576388"/>
                </a:cubicBezTo>
                <a:cubicBezTo>
                  <a:pt x="1366203" y="1655762"/>
                  <a:pt x="1422400" y="1736090"/>
                  <a:pt x="1348422" y="1851342"/>
                </a:cubicBezTo>
                <a:cubicBezTo>
                  <a:pt x="1321435" y="1893253"/>
                  <a:pt x="1290003" y="1919605"/>
                  <a:pt x="1228725" y="1952942"/>
                </a:cubicBezTo>
                <a:lnTo>
                  <a:pt x="1400810" y="2063433"/>
                </a:lnTo>
                <a:lnTo>
                  <a:pt x="1351597" y="2139950"/>
                </a:lnTo>
                <a:lnTo>
                  <a:pt x="827722" y="1803400"/>
                </a:lnTo>
                <a:lnTo>
                  <a:pt x="871855" y="1735138"/>
                </a:lnTo>
                <a:lnTo>
                  <a:pt x="906145" y="1751965"/>
                </a:lnTo>
                <a:cubicBezTo>
                  <a:pt x="910590" y="1678940"/>
                  <a:pt x="921703" y="1638617"/>
                  <a:pt x="949325" y="1595120"/>
                </a:cubicBezTo>
                <a:moveTo>
                  <a:pt x="1306830" y="1182053"/>
                </a:moveTo>
                <a:cubicBezTo>
                  <a:pt x="1282700" y="1219835"/>
                  <a:pt x="1270000" y="1267142"/>
                  <a:pt x="1261745" y="1364615"/>
                </a:cubicBezTo>
                <a:lnTo>
                  <a:pt x="1535747" y="1540828"/>
                </a:lnTo>
                <a:lnTo>
                  <a:pt x="1486535" y="1617028"/>
                </a:lnTo>
                <a:lnTo>
                  <a:pt x="1104583" y="1371917"/>
                </a:lnTo>
                <a:lnTo>
                  <a:pt x="1148715" y="1303020"/>
                </a:lnTo>
                <a:lnTo>
                  <a:pt x="1192530" y="1324610"/>
                </a:lnTo>
                <a:cubicBezTo>
                  <a:pt x="1200467" y="1236662"/>
                  <a:pt x="1213485" y="1183958"/>
                  <a:pt x="1241425" y="1140460"/>
                </a:cubicBezTo>
                <a:lnTo>
                  <a:pt x="1306512" y="1182370"/>
                </a:lnTo>
                <a:moveTo>
                  <a:pt x="1519555" y="727075"/>
                </a:moveTo>
                <a:lnTo>
                  <a:pt x="1863725" y="1178242"/>
                </a:lnTo>
                <a:cubicBezTo>
                  <a:pt x="1898333" y="1223328"/>
                  <a:pt x="1902460" y="1282065"/>
                  <a:pt x="1870075" y="1332547"/>
                </a:cubicBezTo>
                <a:lnTo>
                  <a:pt x="1844040" y="1373505"/>
                </a:lnTo>
                <a:lnTo>
                  <a:pt x="1781810" y="1333500"/>
                </a:lnTo>
                <a:lnTo>
                  <a:pt x="1801495" y="1303020"/>
                </a:lnTo>
                <a:cubicBezTo>
                  <a:pt x="1818640" y="1276033"/>
                  <a:pt x="1815465" y="1249680"/>
                  <a:pt x="1796733" y="1225867"/>
                </a:cubicBezTo>
                <a:lnTo>
                  <a:pt x="1746885" y="1163003"/>
                </a:lnTo>
                <a:lnTo>
                  <a:pt x="1284922" y="1091883"/>
                </a:lnTo>
                <a:lnTo>
                  <a:pt x="1337628" y="1009650"/>
                </a:lnTo>
                <a:lnTo>
                  <a:pt x="1668462" y="1063625"/>
                </a:lnTo>
                <a:lnTo>
                  <a:pt x="1467485" y="807403"/>
                </a:lnTo>
                <a:lnTo>
                  <a:pt x="1518920" y="727075"/>
                </a:lnTo>
                <a:moveTo>
                  <a:pt x="1717992" y="423545"/>
                </a:moveTo>
                <a:lnTo>
                  <a:pt x="1783080" y="465455"/>
                </a:lnTo>
                <a:cubicBezTo>
                  <a:pt x="1753553" y="495935"/>
                  <a:pt x="1721803" y="534035"/>
                  <a:pt x="1700530" y="567372"/>
                </a:cubicBezTo>
                <a:cubicBezTo>
                  <a:pt x="1659255" y="631508"/>
                  <a:pt x="1672272" y="651192"/>
                  <a:pt x="1698625" y="668972"/>
                </a:cubicBezTo>
                <a:cubicBezTo>
                  <a:pt x="1726247" y="686753"/>
                  <a:pt x="1738312" y="681990"/>
                  <a:pt x="1796097" y="632142"/>
                </a:cubicBezTo>
                <a:cubicBezTo>
                  <a:pt x="1864678" y="573722"/>
                  <a:pt x="1918017" y="520383"/>
                  <a:pt x="2003425" y="574992"/>
                </a:cubicBezTo>
                <a:cubicBezTo>
                  <a:pt x="2091372" y="631825"/>
                  <a:pt x="2077403" y="715328"/>
                  <a:pt x="2019300" y="805815"/>
                </a:cubicBezTo>
                <a:cubicBezTo>
                  <a:pt x="1992947" y="846772"/>
                  <a:pt x="1961197" y="883603"/>
                  <a:pt x="1922462" y="922020"/>
                </a:cubicBezTo>
                <a:lnTo>
                  <a:pt x="1856422" y="879792"/>
                </a:lnTo>
                <a:cubicBezTo>
                  <a:pt x="1893570" y="842962"/>
                  <a:pt x="1926272" y="806450"/>
                  <a:pt x="1952308" y="765810"/>
                </a:cubicBezTo>
                <a:cubicBezTo>
                  <a:pt x="1986915" y="711835"/>
                  <a:pt x="1990725" y="679767"/>
                  <a:pt x="1952308" y="655320"/>
                </a:cubicBezTo>
                <a:cubicBezTo>
                  <a:pt x="1919605" y="634365"/>
                  <a:pt x="1904365" y="648017"/>
                  <a:pt x="1847533" y="695642"/>
                </a:cubicBezTo>
                <a:cubicBezTo>
                  <a:pt x="1761490" y="767080"/>
                  <a:pt x="1725295" y="795020"/>
                  <a:pt x="1651953" y="748030"/>
                </a:cubicBezTo>
                <a:cubicBezTo>
                  <a:pt x="1580515" y="702310"/>
                  <a:pt x="1559878" y="640397"/>
                  <a:pt x="1631950" y="528003"/>
                </a:cubicBezTo>
                <a:cubicBezTo>
                  <a:pt x="1659255" y="485775"/>
                  <a:pt x="1692910" y="448310"/>
                  <a:pt x="1717358" y="422275"/>
                </a:cubicBezTo>
                <a:moveTo>
                  <a:pt x="1979612" y="357505"/>
                </a:moveTo>
                <a:lnTo>
                  <a:pt x="2095183" y="177482"/>
                </a:lnTo>
                <a:cubicBezTo>
                  <a:pt x="2047558" y="145097"/>
                  <a:pt x="1990090" y="116522"/>
                  <a:pt x="1935797" y="200660"/>
                </a:cubicBezTo>
                <a:cubicBezTo>
                  <a:pt x="1896745" y="261620"/>
                  <a:pt x="1909445" y="305435"/>
                  <a:pt x="1979612" y="357505"/>
                </a:cubicBezTo>
                <a:moveTo>
                  <a:pt x="2172335" y="118110"/>
                </a:moveTo>
                <a:cubicBezTo>
                  <a:pt x="2182495" y="125412"/>
                  <a:pt x="2187258" y="129540"/>
                  <a:pt x="2199958" y="138747"/>
                </a:cubicBezTo>
                <a:lnTo>
                  <a:pt x="2035810" y="394653"/>
                </a:lnTo>
                <a:cubicBezTo>
                  <a:pt x="2120265" y="443547"/>
                  <a:pt x="2162810" y="434975"/>
                  <a:pt x="2211388" y="359410"/>
                </a:cubicBezTo>
                <a:cubicBezTo>
                  <a:pt x="2240597" y="313690"/>
                  <a:pt x="2265997" y="254635"/>
                  <a:pt x="2270760" y="204470"/>
                </a:cubicBezTo>
                <a:lnTo>
                  <a:pt x="2335212" y="246062"/>
                </a:lnTo>
                <a:cubicBezTo>
                  <a:pt x="2331403" y="294958"/>
                  <a:pt x="2308225" y="354012"/>
                  <a:pt x="2274253" y="407035"/>
                </a:cubicBezTo>
                <a:cubicBezTo>
                  <a:pt x="2186622" y="543560"/>
                  <a:pt x="2088833" y="540703"/>
                  <a:pt x="1961515" y="459105"/>
                </a:cubicBezTo>
                <a:cubicBezTo>
                  <a:pt x="1834515" y="377190"/>
                  <a:pt x="1787842" y="287020"/>
                  <a:pt x="1871662" y="156528"/>
                </a:cubicBezTo>
                <a:cubicBezTo>
                  <a:pt x="1972310" y="0"/>
                  <a:pt x="2088197" y="57468"/>
                  <a:pt x="2172335" y="118110"/>
                </a:cubicBezTo>
              </a:path>
            </a:pathLst>
          </a:custGeom>
          <a:solidFill>
            <a:srgbClr val="39C1F0">
              <a:alpha val="6275"/>
            </a:srgbClr>
          </a:solidFill>
          <a:ln w="12700" cap="flat">
            <a:solidFill>
              <a:srgbClr val="000000">
                <a:alpha val="0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sp>
        <p:nvSpPr>
          <p:cNvPr id="3" name="TextBox 3"/>
          <p:cNvSpPr txBox="1"/>
          <p:nvPr/>
        </p:nvSpPr>
        <p:spPr>
          <a:xfrm>
            <a:off x="3791585" y="483841"/>
            <a:ext cx="386074" cy="2667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2100"/>
              </a:lnSpc>
              <a:spcBef>
                <a:spcPts val="0"/>
              </a:spcBef>
            </a:pPr>
            <a:r>
              <a:rPr lang="en-US" altLang="zh-CN" sz="22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A </a:t>
            </a:r>
          </a:p>
        </p:txBody>
      </p:sp>
      <p:sp>
        <p:nvSpPr>
          <p:cNvPr id="4" name="TextBox 4"/>
          <p:cNvSpPr txBox="1"/>
          <p:nvPr/>
        </p:nvSpPr>
        <p:spPr>
          <a:xfrm>
            <a:off x="1622425" y="871546"/>
            <a:ext cx="4800582" cy="584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4600"/>
              </a:lnSpc>
              <a:spcBef>
                <a:spcPts val="0"/>
              </a:spcBef>
            </a:pPr>
            <a:r>
              <a:rPr lang="en-US" altLang="zh-CN" sz="4600" dirty="0" b="0" i="1" smtClean="0">
                <a:solidFill>
                  <a:srgbClr val="000000"/>
                </a:solidFill>
                <a:latin typeface="Generic3-Regular" pitchFamily="18" charset="0"/>
                <a:cs typeface="Generic3-Regular" pitchFamily="18" charset="0"/>
              </a:rPr>
              <a:t>powerf</a:t>
            </a:r>
            <a:r>
              <a:rPr lang="en-US" altLang="zh-CN" sz="4600" dirty="0" b="0" i="1" smtClean="0">
                <a:solidFill>
                  <a:srgbClr val="000000"/>
                </a:solidFill>
                <a:latin typeface="Generic3-Regular" pitchFamily="18" charset="0"/>
                <a:cs typeface="Generic3-Regular" pitchFamily="18" charset="0"/>
              </a:rPr>
              <a:t>u</a:t>
            </a:r>
            <a:r>
              <a:rPr lang="en-US" altLang="zh-CN" sz="4600" dirty="0" b="0" i="1" smtClean="0">
                <a:solidFill>
                  <a:srgbClr val="000000"/>
                </a:solidFill>
                <a:latin typeface="Generic3-Regular" pitchFamily="18" charset="0"/>
                <a:cs typeface="Generic3-Regular" pitchFamily="18" charset="0"/>
              </a:rPr>
              <a:t>l attraction</a:t>
            </a:r>
            <a:r>
              <a:rPr lang="en-US" altLang="zh-CN" sz="4600" dirty="0" b="0" i="0" smtClean="0">
                <a:solidFill>
                  <a:srgbClr val="000000"/>
                </a:solidFill>
                <a:latin typeface="Generic2-Regular" pitchFamily="18" charset="0"/>
                <a:cs typeface="Generic2-Regular" pitchFamily="18" charset="0"/>
              </a:rPr>
              <a:t> 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2166302" y="1594317"/>
            <a:ext cx="3681560" cy="2286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8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exists, therefore, to the promotion of a 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169670" y="1934799"/>
            <a:ext cx="5611503" cy="10541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81293">
              <a:lnSpc>
                <a:spcPts val="5200"/>
              </a:lnSpc>
              <a:spcBef>
                <a:spcPts val="0"/>
              </a:spcBef>
            </a:pPr>
            <a:r>
              <a:rPr lang="en-US" altLang="zh-CN" sz="52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STUD</a:t>
            </a:r>
            <a:r>
              <a:rPr lang="en-US" altLang="zh-CN" sz="52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Y</a:t>
            </a:r>
            <a:r>
              <a:rPr lang="en-US" altLang="zh-CN" sz="9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</a:t>
            </a:r>
            <a:r>
              <a:rPr lang="en-US" altLang="zh-CN" sz="2400" dirty="0" b="0" i="1" smtClean="0">
                <a:solidFill>
                  <a:srgbClr val="000000"/>
                </a:solidFill>
                <a:latin typeface="Generic0-Regular" pitchFamily="18" charset="0"/>
                <a:cs typeface="Generic0-Regular" pitchFamily="18" charset="0"/>
              </a:rPr>
              <a:t>and</a:t>
            </a:r>
            <a:r>
              <a:rPr lang="en-US" altLang="zh-CN" sz="3600" dirty="0" b="0" i="1" smtClean="0">
                <a:solidFill>
                  <a:srgbClr val="000000"/>
                </a:solidFill>
                <a:latin typeface="Generic0-Regular" pitchFamily="18" charset="0"/>
                <a:cs typeface="Generic0-Regular" pitchFamily="18" charset="0"/>
              </a:rPr>
              <a:t> </a:t>
            </a:r>
            <a:r>
              <a:rPr lang="en-US" altLang="zh-CN" sz="52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DUTIES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</a:t>
            </a:r>
          </a:p>
          <a:p>
            <a:pPr>
              <a:lnSpc>
                <a:spcPts val="3100"/>
              </a:lnSpc>
              <a:spcBef>
                <a:spcPts val="0"/>
              </a:spcBef>
            </a:pPr>
            <a:r>
              <a:rPr lang="en-US" altLang="zh-CN" sz="16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of a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ll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 others engrossing the time most completely, and whic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h</a:t>
            </a:r>
            <a:r>
              <a:rPr lang="en-US" altLang="zh-CN" sz="16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 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670050" y="3435499"/>
            <a:ext cx="4630812" cy="11049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55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is less</a:t>
            </a:r>
            <a:r>
              <a:rPr lang="en-US" altLang="zh-CN" sz="24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</a:t>
            </a:r>
            <a:r>
              <a:rPr lang="en-US" altLang="zh-CN" sz="56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be</a:t>
            </a:r>
            <a:r>
              <a:rPr lang="en-US" altLang="zh-CN" sz="56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n</a:t>
            </a:r>
            <a:r>
              <a:rPr lang="en-US" altLang="zh-CN" sz="56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efitted</a:t>
            </a:r>
            <a:r>
              <a:rPr lang="en-US" altLang="zh-CN" sz="22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than most</a:t>
            </a:r>
            <a:r>
              <a:rPr lang="en-US" altLang="zh-CN" sz="18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  </a:t>
            </a:r>
          </a:p>
          <a:p>
            <a:pPr marL="802323">
              <a:lnSpc>
                <a:spcPts val="3200"/>
              </a:lnSpc>
              <a:spcBef>
                <a:spcPts val="0"/>
              </a:spcBef>
            </a:pPr>
            <a:r>
              <a:rPr lang="en-US" altLang="zh-CN" sz="1800" dirty="0" b="0" i="0" smtClean="0">
                <a:solidFill>
                  <a:srgbClr val="000000"/>
                </a:solidFill>
                <a:latin typeface="Generic1-Regular" pitchFamily="18" charset="0"/>
                <a:cs typeface="Generic1-Regular" pitchFamily="18" charset="0"/>
              </a:rPr>
              <a:t>others by any acquaintance with 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2034858" y="4214851"/>
            <a:ext cx="3829357" cy="8382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6600"/>
              </a:lnSpc>
              <a:spcBef>
                <a:spcPts val="0"/>
              </a:spcBef>
            </a:pPr>
            <a:r>
              <a:rPr lang="en-US" altLang="zh-CN" sz="6600" dirty="0" b="0" i="0" smtClean="0">
                <a:solidFill>
                  <a:srgbClr val="000000"/>
                </a:solidFill>
                <a:latin typeface="Generic4-Regular" pitchFamily="18" charset="0"/>
                <a:cs typeface="Generic4-Regular" pitchFamily="18" charset="0"/>
              </a:rPr>
              <a:t>SCIENCE.</a:t>
            </a:r>
          </a:p>
        </p:txBody>
      </p:sp>
      <p:pic>
        <p:nvPicPr>
          <p:cNvPr id="9" name="Picture 9"/>
          <p:cNvPicPr>
            <a:picLocks noChangeAspect="0" noChangeArrowheads="0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1900" y="5375593"/>
            <a:ext cx="2768917" cy="2970847"/>
          </a:xfrm>
          <a:prstGeom prst="rect">
            <a:avLst/>
          </a:prstGeom>
          <a:noFill/>
        </p:spPr>
      </p:pic>
      <p:sp>
        <p:nvSpPr>
          <p:cNvPr id="10" name="TextBox 10"/>
          <p:cNvSpPr txBox="1"/>
          <p:nvPr/>
        </p:nvSpPr>
        <p:spPr>
          <a:xfrm>
            <a:off x="3021012" y="8548787"/>
            <a:ext cx="1857196" cy="152400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>
              <a:lnSpc>
                <a:spcPts val="1200"/>
              </a:lnSpc>
              <a:spcBef>
                <a:spcPts val="0"/>
              </a:spcBef>
            </a:pPr>
            <a:r>
              <a:rPr lang="en-US" altLang="zh-CN" sz="1200" dirty="0" b="0" i="0" smtClean="0">
                <a:solidFill>
                  <a:srgbClr val="333333"/>
                </a:solidFill>
                <a:latin typeface="Generic1-Regular" pitchFamily="18" charset="0"/>
                <a:cs typeface="Generic1-Regular" pitchFamily="18" charset="0"/>
              </a:rPr>
              <a:t>C</a:t>
            </a:r>
            <a:r>
              <a:rPr lang="en-US" altLang="zh-CN" sz="1200" dirty="0" b="0" i="0" smtClean="0">
                <a:solidFill>
                  <a:srgbClr val="333333"/>
                </a:solidFill>
                <a:latin typeface="Generic1-Regular" pitchFamily="18" charset="0"/>
                <a:cs typeface="Generic1-Regular" pitchFamily="18" charset="0"/>
              </a:rPr>
              <a:t>ha</a:t>
            </a:r>
            <a:r>
              <a:rPr lang="en-US" altLang="zh-CN" sz="1200" dirty="0" b="0" i="0" smtClean="0">
                <a:solidFill>
                  <a:srgbClr val="333333"/>
                </a:solidFill>
                <a:latin typeface="Generic1-Regular" pitchFamily="18" charset="0"/>
                <a:cs typeface="Generic1-Regular" pitchFamily="18" charset="0"/>
              </a:rPr>
              <a:t>rles Babbage (1791-1871)</a:t>
            </a:r>
          </a:p>
        </p:txBody>
      </p:sp>
      <p:sp>
        <p:nvSpPr>
          <p:cNvPr id="11" name="Freeform 11"/>
          <p:cNvSpPr/>
          <p:nvPr/>
        </p:nvSpPr>
        <p:spPr>
          <a:xfrm>
            <a:off x="2715577" y="3382010"/>
            <a:ext cx="2335530" cy="3270885"/>
          </a:xfrm>
          <a:custGeom>
            <a:avLst/>
            <a:gdLst>
              <a:gd name="connsiteX0" fmla="*/ 421640 w 2335530"/>
              <a:gd name="connsiteY0" fmla="*/ 3232785 h 3270885"/>
              <a:gd name="connsiteX1" fmla="*/ 486093 w 2335530"/>
              <a:gd name="connsiteY1" fmla="*/ 3174047 h 3270885"/>
              <a:gd name="connsiteX2" fmla="*/ 735965 w 2335530"/>
              <a:gd name="connsiteY2" fmla="*/ 2785110 h 3270885"/>
              <a:gd name="connsiteX3" fmla="*/ 720725 w 2335530"/>
              <a:gd name="connsiteY3" fmla="*/ 3104198 h 3270885"/>
              <a:gd name="connsiteX4" fmla="*/ 636905 w 2335530"/>
              <a:gd name="connsiteY4" fmla="*/ 3180397 h 3270885"/>
              <a:gd name="connsiteX5" fmla="*/ 583565 w 2335530"/>
              <a:gd name="connsiteY5" fmla="*/ 3177858 h 3270885"/>
              <a:gd name="connsiteX6" fmla="*/ 554673 w 2335530"/>
              <a:gd name="connsiteY6" fmla="*/ 3222943 h 3270885"/>
              <a:gd name="connsiteX7" fmla="*/ 443865 w 2335530"/>
              <a:gd name="connsiteY7" fmla="*/ 3247072 h 3270885"/>
              <a:gd name="connsiteX8" fmla="*/ 421005 w 2335530"/>
              <a:gd name="connsiteY8" fmla="*/ 3232468 h 3270885"/>
              <a:gd name="connsiteX9" fmla="*/ 735013 w 2335530"/>
              <a:gd name="connsiteY9" fmla="*/ 2785110 h 3270885"/>
              <a:gd name="connsiteX10" fmla="*/ 804227 w 2335530"/>
              <a:gd name="connsiteY10" fmla="*/ 2918778 h 3270885"/>
              <a:gd name="connsiteX11" fmla="*/ 769938 w 2335530"/>
              <a:gd name="connsiteY11" fmla="*/ 3027045 h 3270885"/>
              <a:gd name="connsiteX12" fmla="*/ 766763 w 2335530"/>
              <a:gd name="connsiteY12" fmla="*/ 3028315 h 3270885"/>
              <a:gd name="connsiteX13" fmla="*/ 735330 w 2335530"/>
              <a:gd name="connsiteY13" fmla="*/ 2784475 h 3270885"/>
              <a:gd name="connsiteX14" fmla="*/ 346710 w 2335530"/>
              <a:gd name="connsiteY14" fmla="*/ 2534920 h 3270885"/>
              <a:gd name="connsiteX15" fmla="*/ 666115 w 2335530"/>
              <a:gd name="connsiteY15" fmla="*/ 2550478 h 3270885"/>
              <a:gd name="connsiteX16" fmla="*/ 742632 w 2335530"/>
              <a:gd name="connsiteY16" fmla="*/ 2634615 h 3270885"/>
              <a:gd name="connsiteX17" fmla="*/ 740410 w 2335530"/>
              <a:gd name="connsiteY17" fmla="*/ 2687320 h 3270885"/>
              <a:gd name="connsiteX18" fmla="*/ 785495 w 2335530"/>
              <a:gd name="connsiteY18" fmla="*/ 2716212 h 3270885"/>
              <a:gd name="connsiteX19" fmla="*/ 809625 w 2335530"/>
              <a:gd name="connsiteY19" fmla="*/ 2827338 h 3270885"/>
              <a:gd name="connsiteX20" fmla="*/ 795020 w 2335530"/>
              <a:gd name="connsiteY20" fmla="*/ 2849880 h 3270885"/>
              <a:gd name="connsiteX21" fmla="*/ 735965 w 2335530"/>
              <a:gd name="connsiteY21" fmla="*/ 2785428 h 3270885"/>
              <a:gd name="connsiteX22" fmla="*/ 347345 w 2335530"/>
              <a:gd name="connsiteY22" fmla="*/ 2535873 h 3270885"/>
              <a:gd name="connsiteX23" fmla="*/ 242888 w 2335530"/>
              <a:gd name="connsiteY23" fmla="*/ 3204845 h 3270885"/>
              <a:gd name="connsiteX24" fmla="*/ 486727 w 2335530"/>
              <a:gd name="connsiteY24" fmla="*/ 3173412 h 3270885"/>
              <a:gd name="connsiteX25" fmla="*/ 353060 w 2335530"/>
              <a:gd name="connsiteY25" fmla="*/ 3242628 h 3270885"/>
              <a:gd name="connsiteX26" fmla="*/ 244475 w 2335530"/>
              <a:gd name="connsiteY26" fmla="*/ 3208020 h 3270885"/>
              <a:gd name="connsiteX27" fmla="*/ 243205 w 2335530"/>
              <a:gd name="connsiteY27" fmla="*/ 3205162 h 3270885"/>
              <a:gd name="connsiteX28" fmla="*/ 63500 w 2335530"/>
              <a:gd name="connsiteY28" fmla="*/ 2682240 h 3270885"/>
              <a:gd name="connsiteX29" fmla="*/ 66675 w 2335530"/>
              <a:gd name="connsiteY29" fmla="*/ 2680653 h 3270885"/>
              <a:gd name="connsiteX30" fmla="*/ 98108 w 2335530"/>
              <a:gd name="connsiteY30" fmla="*/ 2924493 h 3270885"/>
              <a:gd name="connsiteX31" fmla="*/ 486727 w 2335530"/>
              <a:gd name="connsiteY31" fmla="*/ 3174365 h 3270885"/>
              <a:gd name="connsiteX32" fmla="*/ 167323 w 2335530"/>
              <a:gd name="connsiteY32" fmla="*/ 3158808 h 3270885"/>
              <a:gd name="connsiteX33" fmla="*/ 90805 w 2335530"/>
              <a:gd name="connsiteY33" fmla="*/ 3074670 h 3270885"/>
              <a:gd name="connsiteX34" fmla="*/ 93027 w 2335530"/>
              <a:gd name="connsiteY34" fmla="*/ 3021648 h 3270885"/>
              <a:gd name="connsiteX35" fmla="*/ 48260 w 2335530"/>
              <a:gd name="connsiteY35" fmla="*/ 2993073 h 3270885"/>
              <a:gd name="connsiteX36" fmla="*/ 23812 w 2335530"/>
              <a:gd name="connsiteY36" fmla="*/ 2881948 h 3270885"/>
              <a:gd name="connsiteX37" fmla="*/ 38418 w 2335530"/>
              <a:gd name="connsiteY37" fmla="*/ 2859405 h 3270885"/>
              <a:gd name="connsiteX38" fmla="*/ 97473 w 2335530"/>
              <a:gd name="connsiteY38" fmla="*/ 2923858 h 3270885"/>
              <a:gd name="connsiteX39" fmla="*/ 28258 w 2335530"/>
              <a:gd name="connsiteY39" fmla="*/ 2790190 h 3270885"/>
              <a:gd name="connsiteX40" fmla="*/ 62548 w 2335530"/>
              <a:gd name="connsiteY40" fmla="*/ 2681923 h 3270885"/>
              <a:gd name="connsiteX41" fmla="*/ 346393 w 2335530"/>
              <a:gd name="connsiteY41" fmla="*/ 2535555 h 3270885"/>
              <a:gd name="connsiteX42" fmla="*/ 480377 w 2335530"/>
              <a:gd name="connsiteY42" fmla="*/ 2466340 h 3270885"/>
              <a:gd name="connsiteX43" fmla="*/ 588645 w 2335530"/>
              <a:gd name="connsiteY43" fmla="*/ 2500948 h 3270885"/>
              <a:gd name="connsiteX44" fmla="*/ 589915 w 2335530"/>
              <a:gd name="connsiteY44" fmla="*/ 2504123 h 3270885"/>
              <a:gd name="connsiteX45" fmla="*/ 346075 w 2335530"/>
              <a:gd name="connsiteY45" fmla="*/ 2535238 h 3270885"/>
              <a:gd name="connsiteX46" fmla="*/ 195580 w 2335530"/>
              <a:gd name="connsiteY46" fmla="*/ 2528253 h 3270885"/>
              <a:gd name="connsiteX47" fmla="*/ 248920 w 2335530"/>
              <a:gd name="connsiteY47" fmla="*/ 2530475 h 3270885"/>
              <a:gd name="connsiteX48" fmla="*/ 277495 w 2335530"/>
              <a:gd name="connsiteY48" fmla="*/ 2485708 h 3270885"/>
              <a:gd name="connsiteX49" fmla="*/ 388620 w 2335530"/>
              <a:gd name="connsiteY49" fmla="*/ 2461578 h 3270885"/>
              <a:gd name="connsiteX50" fmla="*/ 411480 w 2335530"/>
              <a:gd name="connsiteY50" fmla="*/ 2476183 h 3270885"/>
              <a:gd name="connsiteX51" fmla="*/ 346710 w 2335530"/>
              <a:gd name="connsiteY51" fmla="*/ 2534920 h 3270885"/>
              <a:gd name="connsiteX52" fmla="*/ 97155 w 2335530"/>
              <a:gd name="connsiteY52" fmla="*/ 2923540 h 3270885"/>
              <a:gd name="connsiteX53" fmla="*/ 112077 w 2335530"/>
              <a:gd name="connsiteY53" fmla="*/ 2604770 h 3270885"/>
              <a:gd name="connsiteX54" fmla="*/ 196215 w 2335530"/>
              <a:gd name="connsiteY54" fmla="*/ 2528570 h 3270885"/>
              <a:gd name="connsiteX55" fmla="*/ 975677 w 2335530"/>
              <a:gd name="connsiteY55" fmla="*/ 2290128 h 3270885"/>
              <a:gd name="connsiteX56" fmla="*/ 1012507 w 2335530"/>
              <a:gd name="connsiteY56" fmla="*/ 2160588 h 3270885"/>
              <a:gd name="connsiteX57" fmla="*/ 918527 w 2335530"/>
              <a:gd name="connsiteY57" fmla="*/ 2100262 h 3270885"/>
              <a:gd name="connsiteX58" fmla="*/ 859790 w 2335530"/>
              <a:gd name="connsiteY58" fmla="*/ 2191703 h 3270885"/>
              <a:gd name="connsiteX59" fmla="*/ 873125 w 2335530"/>
              <a:gd name="connsiteY59" fmla="*/ 2309812 h 3270885"/>
              <a:gd name="connsiteX60" fmla="*/ 975995 w 2335530"/>
              <a:gd name="connsiteY60" fmla="*/ 2290762 h 3270885"/>
              <a:gd name="connsiteX61" fmla="*/ 655955 w 2335530"/>
              <a:gd name="connsiteY61" fmla="*/ 2051368 h 3270885"/>
              <a:gd name="connsiteX62" fmla="*/ 890588 w 2335530"/>
              <a:gd name="connsiteY62" fmla="*/ 1975168 h 3270885"/>
              <a:gd name="connsiteX63" fmla="*/ 1149350 w 2335530"/>
              <a:gd name="connsiteY63" fmla="*/ 2141220 h 3270885"/>
              <a:gd name="connsiteX64" fmla="*/ 1103630 w 2335530"/>
              <a:gd name="connsiteY64" fmla="*/ 2212340 h 3270885"/>
              <a:gd name="connsiteX65" fmla="*/ 1069975 w 2335530"/>
              <a:gd name="connsiteY65" fmla="*/ 2194243 h 3270885"/>
              <a:gd name="connsiteX66" fmla="*/ 1026795 w 2335530"/>
              <a:gd name="connsiteY66" fmla="*/ 2350770 h 3270885"/>
              <a:gd name="connsiteX67" fmla="*/ 828357 w 2335530"/>
              <a:gd name="connsiteY67" fmla="*/ 2391093 h 3270885"/>
              <a:gd name="connsiteX68" fmla="*/ 801370 w 2335530"/>
              <a:gd name="connsiteY68" fmla="*/ 2163445 h 3270885"/>
              <a:gd name="connsiteX69" fmla="*/ 863918 w 2335530"/>
              <a:gd name="connsiteY69" fmla="*/ 2065973 h 3270885"/>
              <a:gd name="connsiteX70" fmla="*/ 842963 w 2335530"/>
              <a:gd name="connsiteY70" fmla="*/ 2052638 h 3270885"/>
              <a:gd name="connsiteX71" fmla="*/ 720090 w 2335530"/>
              <a:gd name="connsiteY71" fmla="*/ 2093912 h 3270885"/>
              <a:gd name="connsiteX72" fmla="*/ 651827 w 2335530"/>
              <a:gd name="connsiteY72" fmla="*/ 2233930 h 3270885"/>
              <a:gd name="connsiteX73" fmla="*/ 586423 w 2335530"/>
              <a:gd name="connsiteY73" fmla="*/ 2191703 h 3270885"/>
              <a:gd name="connsiteX74" fmla="*/ 655638 w 2335530"/>
              <a:gd name="connsiteY74" fmla="*/ 2051368 h 3270885"/>
              <a:gd name="connsiteX75" fmla="*/ 1267777 w 2335530"/>
              <a:gd name="connsiteY75" fmla="*/ 1828800 h 3270885"/>
              <a:gd name="connsiteX76" fmla="*/ 1192848 w 2335530"/>
              <a:gd name="connsiteY76" fmla="*/ 1654493 h 3270885"/>
              <a:gd name="connsiteX77" fmla="*/ 1003300 w 2335530"/>
              <a:gd name="connsiteY77" fmla="*/ 1658938 h 3270885"/>
              <a:gd name="connsiteX78" fmla="*/ 970598 w 2335530"/>
              <a:gd name="connsiteY78" fmla="*/ 1786573 h 3270885"/>
              <a:gd name="connsiteX79" fmla="*/ 1165860 w 2335530"/>
              <a:gd name="connsiteY79" fmla="*/ 1911985 h 3270885"/>
              <a:gd name="connsiteX80" fmla="*/ 1268413 w 2335530"/>
              <a:gd name="connsiteY80" fmla="*/ 1829118 h 3270885"/>
              <a:gd name="connsiteX81" fmla="*/ 949960 w 2335530"/>
              <a:gd name="connsiteY81" fmla="*/ 1594803 h 3270885"/>
              <a:gd name="connsiteX82" fmla="*/ 1243013 w 2335530"/>
              <a:gd name="connsiteY82" fmla="*/ 1576705 h 3270885"/>
              <a:gd name="connsiteX83" fmla="*/ 1348423 w 2335530"/>
              <a:gd name="connsiteY83" fmla="*/ 1851660 h 3270885"/>
              <a:gd name="connsiteX84" fmla="*/ 1229043 w 2335530"/>
              <a:gd name="connsiteY84" fmla="*/ 1953260 h 3270885"/>
              <a:gd name="connsiteX85" fmla="*/ 1400810 w 2335530"/>
              <a:gd name="connsiteY85" fmla="*/ 2063750 h 3270885"/>
              <a:gd name="connsiteX86" fmla="*/ 1351915 w 2335530"/>
              <a:gd name="connsiteY86" fmla="*/ 2139950 h 3270885"/>
              <a:gd name="connsiteX87" fmla="*/ 828040 w 2335530"/>
              <a:gd name="connsiteY87" fmla="*/ 1803718 h 3270885"/>
              <a:gd name="connsiteX88" fmla="*/ 871855 w 2335530"/>
              <a:gd name="connsiteY88" fmla="*/ 1735455 h 3270885"/>
              <a:gd name="connsiteX89" fmla="*/ 906463 w 2335530"/>
              <a:gd name="connsiteY89" fmla="*/ 1752283 h 3270885"/>
              <a:gd name="connsiteX90" fmla="*/ 949643 w 2335530"/>
              <a:gd name="connsiteY90" fmla="*/ 1595438 h 3270885"/>
              <a:gd name="connsiteX91" fmla="*/ 1306830 w 2335530"/>
              <a:gd name="connsiteY91" fmla="*/ 1182370 h 3270885"/>
              <a:gd name="connsiteX92" fmla="*/ 1261745 w 2335530"/>
              <a:gd name="connsiteY92" fmla="*/ 1364933 h 3270885"/>
              <a:gd name="connsiteX93" fmla="*/ 1535748 w 2335530"/>
              <a:gd name="connsiteY93" fmla="*/ 1540828 h 3270885"/>
              <a:gd name="connsiteX94" fmla="*/ 1486852 w 2335530"/>
              <a:gd name="connsiteY94" fmla="*/ 1617345 h 3270885"/>
              <a:gd name="connsiteX95" fmla="*/ 1104900 w 2335530"/>
              <a:gd name="connsiteY95" fmla="*/ 1371918 h 3270885"/>
              <a:gd name="connsiteX96" fmla="*/ 1149032 w 2335530"/>
              <a:gd name="connsiteY96" fmla="*/ 1303020 h 3270885"/>
              <a:gd name="connsiteX97" fmla="*/ 1192530 w 2335530"/>
              <a:gd name="connsiteY97" fmla="*/ 1324610 h 3270885"/>
              <a:gd name="connsiteX98" fmla="*/ 1241743 w 2335530"/>
              <a:gd name="connsiteY98" fmla="*/ 1140778 h 3270885"/>
              <a:gd name="connsiteX99" fmla="*/ 1306830 w 2335530"/>
              <a:gd name="connsiteY99" fmla="*/ 1182688 h 3270885"/>
              <a:gd name="connsiteX100" fmla="*/ 1519873 w 2335530"/>
              <a:gd name="connsiteY100" fmla="*/ 727393 h 3270885"/>
              <a:gd name="connsiteX101" fmla="*/ 1863725 w 2335530"/>
              <a:gd name="connsiteY101" fmla="*/ 1178243 h 3270885"/>
              <a:gd name="connsiteX102" fmla="*/ 1870393 w 2335530"/>
              <a:gd name="connsiteY102" fmla="*/ 1332865 h 3270885"/>
              <a:gd name="connsiteX103" fmla="*/ 1844040 w 2335530"/>
              <a:gd name="connsiteY103" fmla="*/ 1373505 h 3270885"/>
              <a:gd name="connsiteX104" fmla="*/ 1782127 w 2335530"/>
              <a:gd name="connsiteY104" fmla="*/ 1333818 h 3270885"/>
              <a:gd name="connsiteX105" fmla="*/ 1801813 w 2335530"/>
              <a:gd name="connsiteY105" fmla="*/ 1303020 h 3270885"/>
              <a:gd name="connsiteX106" fmla="*/ 1797050 w 2335530"/>
              <a:gd name="connsiteY106" fmla="*/ 1225868 h 3270885"/>
              <a:gd name="connsiteX107" fmla="*/ 1747202 w 2335530"/>
              <a:gd name="connsiteY107" fmla="*/ 1163003 h 3270885"/>
              <a:gd name="connsiteX108" fmla="*/ 1284923 w 2335530"/>
              <a:gd name="connsiteY108" fmla="*/ 1091883 h 3270885"/>
              <a:gd name="connsiteX109" fmla="*/ 1337627 w 2335530"/>
              <a:gd name="connsiteY109" fmla="*/ 1009968 h 3270885"/>
              <a:gd name="connsiteX110" fmla="*/ 1668780 w 2335530"/>
              <a:gd name="connsiteY110" fmla="*/ 1063625 h 3270885"/>
              <a:gd name="connsiteX111" fmla="*/ 1467802 w 2335530"/>
              <a:gd name="connsiteY111" fmla="*/ 807403 h 3270885"/>
              <a:gd name="connsiteX112" fmla="*/ 1519238 w 2335530"/>
              <a:gd name="connsiteY112" fmla="*/ 727393 h 3270885"/>
              <a:gd name="connsiteX113" fmla="*/ 1718310 w 2335530"/>
              <a:gd name="connsiteY113" fmla="*/ 423862 h 3270885"/>
              <a:gd name="connsiteX114" fmla="*/ 1783398 w 2335530"/>
              <a:gd name="connsiteY114" fmla="*/ 465773 h 3270885"/>
              <a:gd name="connsiteX115" fmla="*/ 1700530 w 2335530"/>
              <a:gd name="connsiteY115" fmla="*/ 567690 h 3270885"/>
              <a:gd name="connsiteX116" fmla="*/ 1698625 w 2335530"/>
              <a:gd name="connsiteY116" fmla="*/ 668973 h 3270885"/>
              <a:gd name="connsiteX117" fmla="*/ 1796415 w 2335530"/>
              <a:gd name="connsiteY117" fmla="*/ 632460 h 3270885"/>
              <a:gd name="connsiteX118" fmla="*/ 2003425 w 2335530"/>
              <a:gd name="connsiteY118" fmla="*/ 575310 h 3270885"/>
              <a:gd name="connsiteX119" fmla="*/ 2019618 w 2335530"/>
              <a:gd name="connsiteY119" fmla="*/ 805815 h 3270885"/>
              <a:gd name="connsiteX120" fmla="*/ 1922463 w 2335530"/>
              <a:gd name="connsiteY120" fmla="*/ 922338 h 3270885"/>
              <a:gd name="connsiteX121" fmla="*/ 1856740 w 2335530"/>
              <a:gd name="connsiteY121" fmla="*/ 879793 h 3270885"/>
              <a:gd name="connsiteX122" fmla="*/ 1952307 w 2335530"/>
              <a:gd name="connsiteY122" fmla="*/ 765810 h 3270885"/>
              <a:gd name="connsiteX123" fmla="*/ 1952307 w 2335530"/>
              <a:gd name="connsiteY123" fmla="*/ 655320 h 3270885"/>
              <a:gd name="connsiteX124" fmla="*/ 1847532 w 2335530"/>
              <a:gd name="connsiteY124" fmla="*/ 695960 h 3270885"/>
              <a:gd name="connsiteX125" fmla="*/ 1652270 w 2335530"/>
              <a:gd name="connsiteY125" fmla="*/ 748030 h 3270885"/>
              <a:gd name="connsiteX126" fmla="*/ 1632268 w 2335530"/>
              <a:gd name="connsiteY126" fmla="*/ 528320 h 3270885"/>
              <a:gd name="connsiteX127" fmla="*/ 1717357 w 2335530"/>
              <a:gd name="connsiteY127" fmla="*/ 422593 h 3270885"/>
              <a:gd name="connsiteX128" fmla="*/ 1979613 w 2335530"/>
              <a:gd name="connsiteY128" fmla="*/ 357823 h 3270885"/>
              <a:gd name="connsiteX129" fmla="*/ 2095500 w 2335530"/>
              <a:gd name="connsiteY129" fmla="*/ 177800 h 3270885"/>
              <a:gd name="connsiteX130" fmla="*/ 1936115 w 2335530"/>
              <a:gd name="connsiteY130" fmla="*/ 200660 h 3270885"/>
              <a:gd name="connsiteX131" fmla="*/ 1979613 w 2335530"/>
              <a:gd name="connsiteY131" fmla="*/ 357823 h 3270885"/>
              <a:gd name="connsiteX132" fmla="*/ 2172335 w 2335530"/>
              <a:gd name="connsiteY132" fmla="*/ 118110 h 3270885"/>
              <a:gd name="connsiteX133" fmla="*/ 2200275 w 2335530"/>
              <a:gd name="connsiteY133" fmla="*/ 139065 h 3270885"/>
              <a:gd name="connsiteX134" fmla="*/ 2036127 w 2335530"/>
              <a:gd name="connsiteY134" fmla="*/ 394653 h 3270885"/>
              <a:gd name="connsiteX135" fmla="*/ 2211388 w 2335530"/>
              <a:gd name="connsiteY135" fmla="*/ 359410 h 3270885"/>
              <a:gd name="connsiteX136" fmla="*/ 2270760 w 2335530"/>
              <a:gd name="connsiteY136" fmla="*/ 204788 h 3270885"/>
              <a:gd name="connsiteX137" fmla="*/ 2335530 w 2335530"/>
              <a:gd name="connsiteY137" fmla="*/ 246380 h 3270885"/>
              <a:gd name="connsiteX138" fmla="*/ 2274570 w 2335530"/>
              <a:gd name="connsiteY138" fmla="*/ 407035 h 3270885"/>
              <a:gd name="connsiteX139" fmla="*/ 1961832 w 2335530"/>
              <a:gd name="connsiteY139" fmla="*/ 459105 h 3270885"/>
              <a:gd name="connsiteX140" fmla="*/ 1871980 w 2335530"/>
              <a:gd name="connsiteY140" fmla="*/ 156845 h 3270885"/>
              <a:gd name="connsiteX141" fmla="*/ 2172335 w 2335530"/>
              <a:gd name="connsiteY141" fmla="*/ 118110 h 327088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  <a:cxn ang="15">
                <a:pos x="connsiteX15" y="connsiteY15"/>
              </a:cxn>
              <a:cxn ang="16">
                <a:pos x="connsiteX16" y="connsiteY16"/>
              </a:cxn>
              <a:cxn ang="17">
                <a:pos x="connsiteX17" y="connsiteY17"/>
              </a:cxn>
              <a:cxn ang="18">
                <a:pos x="connsiteX18" y="connsiteY18"/>
              </a:cxn>
              <a:cxn ang="19">
                <a:pos x="connsiteX19" y="connsiteY19"/>
              </a:cxn>
              <a:cxn ang="20">
                <a:pos x="connsiteX20" y="connsiteY20"/>
              </a:cxn>
              <a:cxn ang="21">
                <a:pos x="connsiteX21" y="connsiteY21"/>
              </a:cxn>
              <a:cxn ang="22">
                <a:pos x="connsiteX22" y="connsiteY22"/>
              </a:cxn>
              <a:cxn ang="23">
                <a:pos x="connsiteX23" y="connsiteY23"/>
              </a:cxn>
              <a:cxn ang="24">
                <a:pos x="connsiteX24" y="connsiteY24"/>
              </a:cxn>
              <a:cxn ang="25">
                <a:pos x="connsiteX25" y="connsiteY25"/>
              </a:cxn>
              <a:cxn ang="26">
                <a:pos x="connsiteX26" y="connsiteY26"/>
              </a:cxn>
              <a:cxn ang="27">
                <a:pos x="connsiteX27" y="connsiteY27"/>
              </a:cxn>
              <a:cxn ang="28">
                <a:pos x="connsiteX28" y="connsiteY28"/>
              </a:cxn>
              <a:cxn ang="29">
                <a:pos x="connsiteX29" y="connsiteY29"/>
              </a:cxn>
              <a:cxn ang="30">
                <a:pos x="connsiteX30" y="connsiteY30"/>
              </a:cxn>
              <a:cxn ang="31">
                <a:pos x="connsiteX31" y="connsiteY31"/>
              </a:cxn>
              <a:cxn ang="32">
                <a:pos x="connsiteX32" y="connsiteY32"/>
              </a:cxn>
              <a:cxn ang="33">
                <a:pos x="connsiteX33" y="connsiteY33"/>
              </a:cxn>
              <a:cxn ang="34">
                <a:pos x="connsiteX34" y="connsiteY34"/>
              </a:cxn>
              <a:cxn ang="35">
                <a:pos x="connsiteX35" y="connsiteY35"/>
              </a:cxn>
              <a:cxn ang="36">
                <a:pos x="connsiteX36" y="connsiteY36"/>
              </a:cxn>
              <a:cxn ang="37">
                <a:pos x="connsiteX37" y="connsiteY37"/>
              </a:cxn>
              <a:cxn ang="38">
                <a:pos x="connsiteX38" y="connsiteY38"/>
              </a:cxn>
              <a:cxn ang="39">
                <a:pos x="connsiteX39" y="connsiteY39"/>
              </a:cxn>
              <a:cxn ang="40">
                <a:pos x="connsiteX40" y="connsiteY40"/>
              </a:cxn>
              <a:cxn ang="41">
                <a:pos x="connsiteX41" y="connsiteY41"/>
              </a:cxn>
              <a:cxn ang="42">
                <a:pos x="connsiteX42" y="connsiteY42"/>
              </a:cxn>
              <a:cxn ang="43">
                <a:pos x="connsiteX43" y="connsiteY43"/>
              </a:cxn>
              <a:cxn ang="44">
                <a:pos x="connsiteX44" y="connsiteY44"/>
              </a:cxn>
              <a:cxn ang="45">
                <a:pos x="connsiteX45" y="connsiteY45"/>
              </a:cxn>
              <a:cxn ang="46">
                <a:pos x="connsiteX46" y="connsiteY46"/>
              </a:cxn>
              <a:cxn ang="47">
                <a:pos x="connsiteX47" y="connsiteY47"/>
              </a:cxn>
              <a:cxn ang="48">
                <a:pos x="connsiteX48" y="connsiteY48"/>
              </a:cxn>
              <a:cxn ang="49">
                <a:pos x="connsiteX49" y="connsiteY49"/>
              </a:cxn>
              <a:cxn ang="50">
                <a:pos x="connsiteX50" y="connsiteY50"/>
              </a:cxn>
              <a:cxn ang="51">
                <a:pos x="connsiteX51" y="connsiteY51"/>
              </a:cxn>
              <a:cxn ang="52">
                <a:pos x="connsiteX52" y="connsiteY52"/>
              </a:cxn>
              <a:cxn ang="53">
                <a:pos x="connsiteX53" y="connsiteY53"/>
              </a:cxn>
              <a:cxn ang="54">
                <a:pos x="connsiteX54" y="connsiteY54"/>
              </a:cxn>
              <a:cxn ang="55">
                <a:pos x="connsiteX55" y="connsiteY55"/>
              </a:cxn>
              <a:cxn ang="56">
                <a:pos x="connsiteX56" y="connsiteY56"/>
              </a:cxn>
              <a:cxn ang="57">
                <a:pos x="connsiteX57" y="connsiteY57"/>
              </a:cxn>
              <a:cxn ang="58">
                <a:pos x="connsiteX58" y="connsiteY58"/>
              </a:cxn>
              <a:cxn ang="59">
                <a:pos x="connsiteX59" y="connsiteY59"/>
              </a:cxn>
              <a:cxn ang="60">
                <a:pos x="connsiteX60" y="connsiteY60"/>
              </a:cxn>
              <a:cxn ang="61">
                <a:pos x="connsiteX61" y="connsiteY61"/>
              </a:cxn>
              <a:cxn ang="62">
                <a:pos x="connsiteX62" y="connsiteY62"/>
              </a:cxn>
              <a:cxn ang="63">
                <a:pos x="connsiteX63" y="connsiteY63"/>
              </a:cxn>
              <a:cxn ang="64">
                <a:pos x="connsiteX64" y="connsiteY64"/>
              </a:cxn>
              <a:cxn ang="65">
                <a:pos x="connsiteX65" y="connsiteY65"/>
              </a:cxn>
              <a:cxn ang="66">
                <a:pos x="connsiteX66" y="connsiteY66"/>
              </a:cxn>
              <a:cxn ang="67">
                <a:pos x="connsiteX67" y="connsiteY67"/>
              </a:cxn>
              <a:cxn ang="68">
                <a:pos x="connsiteX68" y="connsiteY68"/>
              </a:cxn>
              <a:cxn ang="69">
                <a:pos x="connsiteX69" y="connsiteY69"/>
              </a:cxn>
              <a:cxn ang="70">
                <a:pos x="connsiteX70" y="connsiteY70"/>
              </a:cxn>
              <a:cxn ang="71">
                <a:pos x="connsiteX71" y="connsiteY71"/>
              </a:cxn>
              <a:cxn ang="72">
                <a:pos x="connsiteX72" y="connsiteY72"/>
              </a:cxn>
              <a:cxn ang="73">
                <a:pos x="connsiteX73" y="connsiteY73"/>
              </a:cxn>
              <a:cxn ang="74">
                <a:pos x="connsiteX74" y="connsiteY74"/>
              </a:cxn>
              <a:cxn ang="75">
                <a:pos x="connsiteX75" y="connsiteY75"/>
              </a:cxn>
              <a:cxn ang="76">
                <a:pos x="connsiteX76" y="connsiteY76"/>
              </a:cxn>
              <a:cxn ang="77">
                <a:pos x="connsiteX77" y="connsiteY77"/>
              </a:cxn>
              <a:cxn ang="78">
                <a:pos x="connsiteX78" y="connsiteY78"/>
              </a:cxn>
              <a:cxn ang="79">
                <a:pos x="connsiteX79" y="connsiteY79"/>
              </a:cxn>
              <a:cxn ang="80">
                <a:pos x="connsiteX80" y="connsiteY80"/>
              </a:cxn>
              <a:cxn ang="81">
                <a:pos x="connsiteX81" y="connsiteY81"/>
              </a:cxn>
              <a:cxn ang="82">
                <a:pos x="connsiteX82" y="connsiteY82"/>
              </a:cxn>
              <a:cxn ang="83">
                <a:pos x="connsiteX83" y="connsiteY83"/>
              </a:cxn>
              <a:cxn ang="84">
                <a:pos x="connsiteX84" y="connsiteY84"/>
              </a:cxn>
              <a:cxn ang="85">
                <a:pos x="connsiteX85" y="connsiteY85"/>
              </a:cxn>
              <a:cxn ang="86">
                <a:pos x="connsiteX86" y="connsiteY86"/>
              </a:cxn>
              <a:cxn ang="87">
                <a:pos x="connsiteX87" y="connsiteY87"/>
              </a:cxn>
              <a:cxn ang="88">
                <a:pos x="connsiteX88" y="connsiteY88"/>
              </a:cxn>
              <a:cxn ang="89">
                <a:pos x="connsiteX89" y="connsiteY89"/>
              </a:cxn>
              <a:cxn ang="90">
                <a:pos x="connsiteX90" y="connsiteY90"/>
              </a:cxn>
              <a:cxn ang="91">
                <a:pos x="connsiteX91" y="connsiteY91"/>
              </a:cxn>
              <a:cxn ang="92">
                <a:pos x="connsiteX92" y="connsiteY92"/>
              </a:cxn>
              <a:cxn ang="93">
                <a:pos x="connsiteX93" y="connsiteY93"/>
              </a:cxn>
              <a:cxn ang="94">
                <a:pos x="connsiteX94" y="connsiteY94"/>
              </a:cxn>
              <a:cxn ang="95">
                <a:pos x="connsiteX95" y="connsiteY95"/>
              </a:cxn>
              <a:cxn ang="96">
                <a:pos x="connsiteX96" y="connsiteY96"/>
              </a:cxn>
              <a:cxn ang="97">
                <a:pos x="connsiteX97" y="connsiteY97"/>
              </a:cxn>
              <a:cxn ang="98">
                <a:pos x="connsiteX98" y="connsiteY98"/>
              </a:cxn>
              <a:cxn ang="99">
                <a:pos x="connsiteX99" y="connsiteY99"/>
              </a:cxn>
              <a:cxn ang="100">
                <a:pos x="connsiteX100" y="connsiteY100"/>
              </a:cxn>
              <a:cxn ang="101">
                <a:pos x="connsiteX101" y="connsiteY101"/>
              </a:cxn>
              <a:cxn ang="102">
                <a:pos x="connsiteX102" y="connsiteY102"/>
              </a:cxn>
              <a:cxn ang="103">
                <a:pos x="connsiteX103" y="connsiteY103"/>
              </a:cxn>
              <a:cxn ang="104">
                <a:pos x="connsiteX104" y="connsiteY104"/>
              </a:cxn>
              <a:cxn ang="105">
                <a:pos x="connsiteX105" y="connsiteY105"/>
              </a:cxn>
              <a:cxn ang="106">
                <a:pos x="connsiteX106" y="connsiteY106"/>
              </a:cxn>
              <a:cxn ang="107">
                <a:pos x="connsiteX107" y="connsiteY107"/>
              </a:cxn>
              <a:cxn ang="108">
                <a:pos x="connsiteX108" y="connsiteY108"/>
              </a:cxn>
              <a:cxn ang="109">
                <a:pos x="connsiteX109" y="connsiteY109"/>
              </a:cxn>
              <a:cxn ang="110">
                <a:pos x="connsiteX110" y="connsiteY110"/>
              </a:cxn>
              <a:cxn ang="111">
                <a:pos x="connsiteX111" y="connsiteY111"/>
              </a:cxn>
              <a:cxn ang="112">
                <a:pos x="connsiteX112" y="connsiteY112"/>
              </a:cxn>
              <a:cxn ang="113">
                <a:pos x="connsiteX113" y="connsiteY113"/>
              </a:cxn>
              <a:cxn ang="114">
                <a:pos x="connsiteX114" y="connsiteY114"/>
              </a:cxn>
              <a:cxn ang="115">
                <a:pos x="connsiteX115" y="connsiteY115"/>
              </a:cxn>
              <a:cxn ang="116">
                <a:pos x="connsiteX116" y="connsiteY116"/>
              </a:cxn>
              <a:cxn ang="117">
                <a:pos x="connsiteX117" y="connsiteY117"/>
              </a:cxn>
              <a:cxn ang="118">
                <a:pos x="connsiteX118" y="connsiteY118"/>
              </a:cxn>
              <a:cxn ang="119">
                <a:pos x="connsiteX119" y="connsiteY119"/>
              </a:cxn>
              <a:cxn ang="120">
                <a:pos x="connsiteX120" y="connsiteY120"/>
              </a:cxn>
              <a:cxn ang="121">
                <a:pos x="connsiteX121" y="connsiteY121"/>
              </a:cxn>
              <a:cxn ang="122">
                <a:pos x="connsiteX122" y="connsiteY122"/>
              </a:cxn>
              <a:cxn ang="123">
                <a:pos x="connsiteX123" y="connsiteY123"/>
              </a:cxn>
              <a:cxn ang="124">
                <a:pos x="connsiteX124" y="connsiteY124"/>
              </a:cxn>
              <a:cxn ang="125">
                <a:pos x="connsiteX125" y="connsiteY125"/>
              </a:cxn>
              <a:cxn ang="126">
                <a:pos x="connsiteX126" y="connsiteY126"/>
              </a:cxn>
              <a:cxn ang="127">
                <a:pos x="connsiteX127" y="connsiteY127"/>
              </a:cxn>
              <a:cxn ang="128">
                <a:pos x="connsiteX128" y="connsiteY128"/>
              </a:cxn>
              <a:cxn ang="129">
                <a:pos x="connsiteX129" y="connsiteY129"/>
              </a:cxn>
              <a:cxn ang="130">
                <a:pos x="connsiteX130" y="connsiteY130"/>
              </a:cxn>
              <a:cxn ang="131">
                <a:pos x="connsiteX131" y="connsiteY131"/>
              </a:cxn>
              <a:cxn ang="132">
                <a:pos x="connsiteX132" y="connsiteY132"/>
              </a:cxn>
              <a:cxn ang="133">
                <a:pos x="connsiteX133" y="connsiteY133"/>
              </a:cxn>
              <a:cxn ang="134">
                <a:pos x="connsiteX134" y="connsiteY134"/>
              </a:cxn>
              <a:cxn ang="135">
                <a:pos x="connsiteX135" y="connsiteY135"/>
              </a:cxn>
              <a:cxn ang="136">
                <a:pos x="connsiteX136" y="connsiteY136"/>
              </a:cxn>
              <a:cxn ang="137">
                <a:pos x="connsiteX137" y="connsiteY137"/>
              </a:cxn>
              <a:cxn ang="138">
                <a:pos x="connsiteX138" y="connsiteY138"/>
              </a:cxn>
              <a:cxn ang="139">
                <a:pos x="connsiteX139" y="connsiteY139"/>
              </a:cxn>
              <a:cxn ang="140">
                <a:pos x="connsiteX140" y="connsiteY140"/>
              </a:cxn>
              <a:cxn ang="141">
                <a:pos x="connsiteX141" y="connsiteY141"/>
              </a:cxn>
            </a:cxnLst>
            <a:rect l="l" t="t" r="r" b="b"/>
            <a:pathLst>
              <a:path w="2335530" h="3270885">
                <a:moveTo>
                  <a:pt x="421640" y="3232785"/>
                </a:moveTo>
                <a:lnTo>
                  <a:pt x="486093" y="3174047"/>
                </a:lnTo>
                <a:lnTo>
                  <a:pt x="735965" y="2785110"/>
                </a:lnTo>
                <a:lnTo>
                  <a:pt x="720725" y="3104198"/>
                </a:lnTo>
                <a:cubicBezTo>
                  <a:pt x="718820" y="3148330"/>
                  <a:pt x="681038" y="3182303"/>
                  <a:pt x="636905" y="3180397"/>
                </a:cubicBezTo>
                <a:lnTo>
                  <a:pt x="583565" y="3177858"/>
                </a:lnTo>
                <a:lnTo>
                  <a:pt x="554673" y="3222943"/>
                </a:lnTo>
                <a:cubicBezTo>
                  <a:pt x="530860" y="3260090"/>
                  <a:pt x="481012" y="3270885"/>
                  <a:pt x="443865" y="3247072"/>
                </a:cubicBezTo>
                <a:lnTo>
                  <a:pt x="421005" y="3232468"/>
                </a:lnTo>
                <a:moveTo>
                  <a:pt x="735013" y="2785110"/>
                </a:moveTo>
                <a:lnTo>
                  <a:pt x="804227" y="2918778"/>
                </a:lnTo>
                <a:cubicBezTo>
                  <a:pt x="824865" y="2958465"/>
                  <a:pt x="809307" y="3007043"/>
                  <a:pt x="769938" y="3027045"/>
                </a:cubicBezTo>
                <a:lnTo>
                  <a:pt x="766763" y="3028315"/>
                </a:lnTo>
                <a:lnTo>
                  <a:pt x="735330" y="2784475"/>
                </a:lnTo>
                <a:moveTo>
                  <a:pt x="346710" y="2534920"/>
                </a:moveTo>
                <a:lnTo>
                  <a:pt x="666115" y="2550478"/>
                </a:lnTo>
                <a:cubicBezTo>
                  <a:pt x="710882" y="2552700"/>
                  <a:pt x="744538" y="2590165"/>
                  <a:pt x="742632" y="2634615"/>
                </a:cubicBezTo>
                <a:lnTo>
                  <a:pt x="740410" y="2687320"/>
                </a:lnTo>
                <a:lnTo>
                  <a:pt x="785495" y="2716212"/>
                </a:lnTo>
                <a:cubicBezTo>
                  <a:pt x="822643" y="2740025"/>
                  <a:pt x="833438" y="2790190"/>
                  <a:pt x="809625" y="2827338"/>
                </a:cubicBezTo>
                <a:lnTo>
                  <a:pt x="795020" y="2849880"/>
                </a:lnTo>
                <a:lnTo>
                  <a:pt x="735965" y="2785428"/>
                </a:lnTo>
                <a:lnTo>
                  <a:pt x="347345" y="2535873"/>
                </a:lnTo>
                <a:moveTo>
                  <a:pt x="242888" y="3204845"/>
                </a:moveTo>
                <a:lnTo>
                  <a:pt x="486727" y="3173412"/>
                </a:lnTo>
                <a:lnTo>
                  <a:pt x="353060" y="3242628"/>
                </a:lnTo>
                <a:cubicBezTo>
                  <a:pt x="313373" y="3263265"/>
                  <a:pt x="264795" y="3247708"/>
                  <a:pt x="244475" y="3208020"/>
                </a:cubicBezTo>
                <a:lnTo>
                  <a:pt x="243205" y="3205162"/>
                </a:lnTo>
                <a:moveTo>
                  <a:pt x="63500" y="2682240"/>
                </a:moveTo>
                <a:lnTo>
                  <a:pt x="66675" y="2680653"/>
                </a:lnTo>
                <a:lnTo>
                  <a:pt x="98108" y="2924493"/>
                </a:lnTo>
                <a:lnTo>
                  <a:pt x="486727" y="3174365"/>
                </a:lnTo>
                <a:lnTo>
                  <a:pt x="167323" y="3158808"/>
                </a:lnTo>
                <a:cubicBezTo>
                  <a:pt x="122555" y="3156585"/>
                  <a:pt x="88900" y="3119120"/>
                  <a:pt x="90805" y="3074670"/>
                </a:cubicBezTo>
                <a:lnTo>
                  <a:pt x="93027" y="3021648"/>
                </a:lnTo>
                <a:lnTo>
                  <a:pt x="48260" y="2993073"/>
                </a:lnTo>
                <a:cubicBezTo>
                  <a:pt x="11112" y="2969260"/>
                  <a:pt x="0" y="2919095"/>
                  <a:pt x="23812" y="2881948"/>
                </a:cubicBezTo>
                <a:lnTo>
                  <a:pt x="38418" y="2859405"/>
                </a:lnTo>
                <a:lnTo>
                  <a:pt x="97473" y="2923858"/>
                </a:lnTo>
                <a:lnTo>
                  <a:pt x="28258" y="2790190"/>
                </a:lnTo>
                <a:cubicBezTo>
                  <a:pt x="7620" y="2750503"/>
                  <a:pt x="23177" y="2701925"/>
                  <a:pt x="62548" y="2681923"/>
                </a:cubicBezTo>
                <a:moveTo>
                  <a:pt x="346393" y="2535555"/>
                </a:moveTo>
                <a:lnTo>
                  <a:pt x="480377" y="2466340"/>
                </a:lnTo>
                <a:cubicBezTo>
                  <a:pt x="519430" y="2446338"/>
                  <a:pt x="568325" y="2461260"/>
                  <a:pt x="588645" y="2500948"/>
                </a:cubicBezTo>
                <a:lnTo>
                  <a:pt x="589915" y="2504123"/>
                </a:lnTo>
                <a:lnTo>
                  <a:pt x="346075" y="2535238"/>
                </a:lnTo>
                <a:moveTo>
                  <a:pt x="195580" y="2528253"/>
                </a:moveTo>
                <a:lnTo>
                  <a:pt x="248920" y="2530475"/>
                </a:lnTo>
                <a:lnTo>
                  <a:pt x="277495" y="2485708"/>
                </a:lnTo>
                <a:cubicBezTo>
                  <a:pt x="301625" y="2448560"/>
                  <a:pt x="351473" y="2437765"/>
                  <a:pt x="388620" y="2461578"/>
                </a:cubicBezTo>
                <a:lnTo>
                  <a:pt x="411480" y="2476183"/>
                </a:lnTo>
                <a:lnTo>
                  <a:pt x="346710" y="2534920"/>
                </a:lnTo>
                <a:lnTo>
                  <a:pt x="97155" y="2923540"/>
                </a:lnTo>
                <a:lnTo>
                  <a:pt x="112077" y="2604770"/>
                </a:lnTo>
                <a:cubicBezTo>
                  <a:pt x="113983" y="2560638"/>
                  <a:pt x="151765" y="2526348"/>
                  <a:pt x="196215" y="2528570"/>
                </a:cubicBezTo>
                <a:moveTo>
                  <a:pt x="975677" y="2290128"/>
                </a:moveTo>
                <a:cubicBezTo>
                  <a:pt x="997902" y="2255520"/>
                  <a:pt x="1008063" y="2215515"/>
                  <a:pt x="1012507" y="2160588"/>
                </a:cubicBezTo>
                <a:lnTo>
                  <a:pt x="918527" y="2100262"/>
                </a:lnTo>
                <a:lnTo>
                  <a:pt x="859790" y="2191703"/>
                </a:lnTo>
                <a:cubicBezTo>
                  <a:pt x="824230" y="2248853"/>
                  <a:pt x="819785" y="2275523"/>
                  <a:pt x="873125" y="2309812"/>
                </a:cubicBezTo>
                <a:cubicBezTo>
                  <a:pt x="922338" y="2341562"/>
                  <a:pt x="949643" y="2331720"/>
                  <a:pt x="975995" y="2290762"/>
                </a:cubicBezTo>
                <a:moveTo>
                  <a:pt x="655955" y="2051368"/>
                </a:moveTo>
                <a:cubicBezTo>
                  <a:pt x="710565" y="1965960"/>
                  <a:pt x="786765" y="1908493"/>
                  <a:pt x="890588" y="1975168"/>
                </a:cubicBezTo>
                <a:lnTo>
                  <a:pt x="1149350" y="2141220"/>
                </a:lnTo>
                <a:lnTo>
                  <a:pt x="1103630" y="2212340"/>
                </a:lnTo>
                <a:lnTo>
                  <a:pt x="1069975" y="2194243"/>
                </a:lnTo>
                <a:cubicBezTo>
                  <a:pt x="1067118" y="2254885"/>
                  <a:pt x="1056005" y="2305368"/>
                  <a:pt x="1026795" y="2350770"/>
                </a:cubicBezTo>
                <a:cubicBezTo>
                  <a:pt x="986155" y="2414270"/>
                  <a:pt x="921702" y="2451100"/>
                  <a:pt x="828357" y="2391093"/>
                </a:cubicBezTo>
                <a:cubicBezTo>
                  <a:pt x="731838" y="2329180"/>
                  <a:pt x="744538" y="2254885"/>
                  <a:pt x="801370" y="2163445"/>
                </a:cubicBezTo>
                <a:cubicBezTo>
                  <a:pt x="833120" y="2112962"/>
                  <a:pt x="840740" y="2102485"/>
                  <a:pt x="863918" y="2065973"/>
                </a:cubicBezTo>
                <a:lnTo>
                  <a:pt x="842963" y="2052638"/>
                </a:lnTo>
                <a:cubicBezTo>
                  <a:pt x="789305" y="2018030"/>
                  <a:pt x="755015" y="2039620"/>
                  <a:pt x="720090" y="2093912"/>
                </a:cubicBezTo>
                <a:cubicBezTo>
                  <a:pt x="695643" y="2132012"/>
                  <a:pt x="671195" y="2184718"/>
                  <a:pt x="651827" y="2233930"/>
                </a:cubicBezTo>
                <a:lnTo>
                  <a:pt x="586423" y="2191703"/>
                </a:lnTo>
                <a:cubicBezTo>
                  <a:pt x="604520" y="2146935"/>
                  <a:pt x="628332" y="2094230"/>
                  <a:pt x="655638" y="2051368"/>
                </a:cubicBezTo>
                <a:moveTo>
                  <a:pt x="1267777" y="1828800"/>
                </a:moveTo>
                <a:cubicBezTo>
                  <a:pt x="1312863" y="1758315"/>
                  <a:pt x="1287463" y="1715453"/>
                  <a:pt x="1192848" y="1654493"/>
                </a:cubicBezTo>
                <a:cubicBezTo>
                  <a:pt x="1098232" y="1593850"/>
                  <a:pt x="1048385" y="1588453"/>
                  <a:pt x="1003300" y="1658938"/>
                </a:cubicBezTo>
                <a:cubicBezTo>
                  <a:pt x="984250" y="1688465"/>
                  <a:pt x="975360" y="1716723"/>
                  <a:pt x="970598" y="1786573"/>
                </a:cubicBezTo>
                <a:lnTo>
                  <a:pt x="1165860" y="1911985"/>
                </a:lnTo>
                <a:cubicBezTo>
                  <a:pt x="1227455" y="1878648"/>
                  <a:pt x="1249363" y="1858962"/>
                  <a:pt x="1268413" y="1829118"/>
                </a:cubicBezTo>
                <a:moveTo>
                  <a:pt x="949960" y="1594803"/>
                </a:moveTo>
                <a:cubicBezTo>
                  <a:pt x="1023620" y="1479868"/>
                  <a:pt x="1119505" y="1497330"/>
                  <a:pt x="1243013" y="1576705"/>
                </a:cubicBezTo>
                <a:cubicBezTo>
                  <a:pt x="1366202" y="1655762"/>
                  <a:pt x="1422718" y="1736090"/>
                  <a:pt x="1348423" y="1851660"/>
                </a:cubicBezTo>
                <a:cubicBezTo>
                  <a:pt x="1321435" y="1893570"/>
                  <a:pt x="1290320" y="1919923"/>
                  <a:pt x="1229043" y="1953260"/>
                </a:cubicBezTo>
                <a:lnTo>
                  <a:pt x="1400810" y="2063750"/>
                </a:lnTo>
                <a:lnTo>
                  <a:pt x="1351915" y="2139950"/>
                </a:lnTo>
                <a:lnTo>
                  <a:pt x="828040" y="1803718"/>
                </a:lnTo>
                <a:lnTo>
                  <a:pt x="871855" y="1735455"/>
                </a:lnTo>
                <a:lnTo>
                  <a:pt x="906463" y="1752283"/>
                </a:lnTo>
                <a:cubicBezTo>
                  <a:pt x="910907" y="1679258"/>
                  <a:pt x="921702" y="1638618"/>
                  <a:pt x="949643" y="1595438"/>
                </a:cubicBezTo>
                <a:moveTo>
                  <a:pt x="1306830" y="1182370"/>
                </a:moveTo>
                <a:cubicBezTo>
                  <a:pt x="1282700" y="1219835"/>
                  <a:pt x="1270000" y="1267460"/>
                  <a:pt x="1261745" y="1364933"/>
                </a:cubicBezTo>
                <a:lnTo>
                  <a:pt x="1535748" y="1540828"/>
                </a:lnTo>
                <a:lnTo>
                  <a:pt x="1486852" y="1617345"/>
                </a:lnTo>
                <a:lnTo>
                  <a:pt x="1104900" y="1371918"/>
                </a:lnTo>
                <a:lnTo>
                  <a:pt x="1149032" y="1303020"/>
                </a:lnTo>
                <a:lnTo>
                  <a:pt x="1192530" y="1324610"/>
                </a:lnTo>
                <a:cubicBezTo>
                  <a:pt x="1200785" y="1236662"/>
                  <a:pt x="1213802" y="1184275"/>
                  <a:pt x="1241743" y="1140778"/>
                </a:cubicBezTo>
                <a:lnTo>
                  <a:pt x="1306830" y="1182688"/>
                </a:lnTo>
                <a:moveTo>
                  <a:pt x="1519873" y="727393"/>
                </a:moveTo>
                <a:lnTo>
                  <a:pt x="1863725" y="1178243"/>
                </a:lnTo>
                <a:cubicBezTo>
                  <a:pt x="1898650" y="1223328"/>
                  <a:pt x="1902777" y="1282383"/>
                  <a:pt x="1870393" y="1332865"/>
                </a:cubicBezTo>
                <a:lnTo>
                  <a:pt x="1844040" y="1373505"/>
                </a:lnTo>
                <a:lnTo>
                  <a:pt x="1782127" y="1333818"/>
                </a:lnTo>
                <a:lnTo>
                  <a:pt x="1801813" y="1303020"/>
                </a:lnTo>
                <a:cubicBezTo>
                  <a:pt x="1818957" y="1276350"/>
                  <a:pt x="1815465" y="1249998"/>
                  <a:pt x="1797050" y="1225868"/>
                </a:cubicBezTo>
                <a:lnTo>
                  <a:pt x="1747202" y="1163003"/>
                </a:lnTo>
                <a:lnTo>
                  <a:pt x="1284923" y="1091883"/>
                </a:lnTo>
                <a:lnTo>
                  <a:pt x="1337627" y="1009968"/>
                </a:lnTo>
                <a:lnTo>
                  <a:pt x="1668780" y="1063625"/>
                </a:lnTo>
                <a:lnTo>
                  <a:pt x="1467802" y="807403"/>
                </a:lnTo>
                <a:lnTo>
                  <a:pt x="1519238" y="727393"/>
                </a:lnTo>
                <a:moveTo>
                  <a:pt x="1718310" y="423862"/>
                </a:moveTo>
                <a:lnTo>
                  <a:pt x="1783398" y="465773"/>
                </a:lnTo>
                <a:cubicBezTo>
                  <a:pt x="1753552" y="495935"/>
                  <a:pt x="1722120" y="534035"/>
                  <a:pt x="1700530" y="567690"/>
                </a:cubicBezTo>
                <a:cubicBezTo>
                  <a:pt x="1659255" y="631825"/>
                  <a:pt x="1672273" y="651510"/>
                  <a:pt x="1698625" y="668973"/>
                </a:cubicBezTo>
                <a:cubicBezTo>
                  <a:pt x="1726565" y="686753"/>
                  <a:pt x="1738313" y="681990"/>
                  <a:pt x="1796415" y="632460"/>
                </a:cubicBezTo>
                <a:cubicBezTo>
                  <a:pt x="1864677" y="573723"/>
                  <a:pt x="1918335" y="520700"/>
                  <a:pt x="2003425" y="575310"/>
                </a:cubicBezTo>
                <a:cubicBezTo>
                  <a:pt x="2091690" y="631825"/>
                  <a:pt x="2077720" y="715328"/>
                  <a:pt x="2019618" y="805815"/>
                </a:cubicBezTo>
                <a:cubicBezTo>
                  <a:pt x="1993265" y="846773"/>
                  <a:pt x="1961198" y="883603"/>
                  <a:pt x="1922463" y="922338"/>
                </a:cubicBezTo>
                <a:lnTo>
                  <a:pt x="1856740" y="879793"/>
                </a:lnTo>
                <a:cubicBezTo>
                  <a:pt x="1893888" y="842962"/>
                  <a:pt x="1926273" y="806450"/>
                  <a:pt x="1952307" y="765810"/>
                </a:cubicBezTo>
                <a:cubicBezTo>
                  <a:pt x="1986915" y="711835"/>
                  <a:pt x="1991043" y="680085"/>
                  <a:pt x="1952307" y="655320"/>
                </a:cubicBezTo>
                <a:cubicBezTo>
                  <a:pt x="1919923" y="634365"/>
                  <a:pt x="1904365" y="648335"/>
                  <a:pt x="1847532" y="695960"/>
                </a:cubicBezTo>
                <a:cubicBezTo>
                  <a:pt x="1761807" y="767080"/>
                  <a:pt x="1725295" y="795020"/>
                  <a:pt x="1652270" y="748030"/>
                </a:cubicBezTo>
                <a:cubicBezTo>
                  <a:pt x="1580832" y="702310"/>
                  <a:pt x="1559877" y="640715"/>
                  <a:pt x="1632268" y="528320"/>
                </a:cubicBezTo>
                <a:cubicBezTo>
                  <a:pt x="1659255" y="486093"/>
                  <a:pt x="1692910" y="448310"/>
                  <a:pt x="1717357" y="422593"/>
                </a:cubicBezTo>
                <a:moveTo>
                  <a:pt x="1979613" y="357823"/>
                </a:moveTo>
                <a:lnTo>
                  <a:pt x="2095500" y="177800"/>
                </a:lnTo>
                <a:cubicBezTo>
                  <a:pt x="2047557" y="145097"/>
                  <a:pt x="1990090" y="116522"/>
                  <a:pt x="1936115" y="200660"/>
                </a:cubicBezTo>
                <a:cubicBezTo>
                  <a:pt x="1896745" y="261938"/>
                  <a:pt x="1909445" y="305435"/>
                  <a:pt x="1979613" y="357823"/>
                </a:cubicBezTo>
                <a:moveTo>
                  <a:pt x="2172335" y="118110"/>
                </a:moveTo>
                <a:cubicBezTo>
                  <a:pt x="2182813" y="125730"/>
                  <a:pt x="2187257" y="129540"/>
                  <a:pt x="2200275" y="139065"/>
                </a:cubicBezTo>
                <a:lnTo>
                  <a:pt x="2036127" y="394653"/>
                </a:lnTo>
                <a:cubicBezTo>
                  <a:pt x="2120582" y="443548"/>
                  <a:pt x="2162810" y="434975"/>
                  <a:pt x="2211388" y="359410"/>
                </a:cubicBezTo>
                <a:cubicBezTo>
                  <a:pt x="2240915" y="313690"/>
                  <a:pt x="2265998" y="254953"/>
                  <a:pt x="2270760" y="204788"/>
                </a:cubicBezTo>
                <a:lnTo>
                  <a:pt x="2335530" y="246380"/>
                </a:lnTo>
                <a:cubicBezTo>
                  <a:pt x="2331720" y="295275"/>
                  <a:pt x="2308543" y="354330"/>
                  <a:pt x="2274570" y="407035"/>
                </a:cubicBezTo>
                <a:cubicBezTo>
                  <a:pt x="2186623" y="543878"/>
                  <a:pt x="2089150" y="540703"/>
                  <a:pt x="1961832" y="459105"/>
                </a:cubicBezTo>
                <a:cubicBezTo>
                  <a:pt x="1834515" y="377508"/>
                  <a:pt x="1788160" y="287338"/>
                  <a:pt x="1871980" y="156845"/>
                </a:cubicBezTo>
                <a:cubicBezTo>
                  <a:pt x="1972627" y="0"/>
                  <a:pt x="2088198" y="57785"/>
                  <a:pt x="2172335" y="118110"/>
                </a:cubicBezTo>
              </a:path>
            </a:pathLst>
          </a:custGeom>
          <a:solidFill>
            <a:srgbClr val="3B95D5">
              <a:alpha val="9804"/>
            </a:srgbClr>
          </a:solidFill>
          <a:ln w="3175" cap="flat">
            <a:solidFill>
              <a:srgbClr val="3B95D5">
                <a:alpha val="19608"/>
              </a:srgbClr>
            </a:solidFill>
            <a:prstDash val="solid"/>
          </a:ln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zh-CN"/>
          </a:p>
        </p:txBody>
      </p:sp>
      <p:pic>
        <p:nvPicPr>
          <p:cNvPr id="12" name="Picture 12"/>
          <p:cNvPicPr>
            <a:picLocks noChangeAspect="0" noChangeArrowheads="0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772400" cy="1005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otalTime>7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Manager>Flyingbee PDF Converter for Windows</Manager>
  <Company>Powered by Flyingbee Software, https://www.flyingbee.com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Flyingbee PDF to PowerPoint Converter for Windows</cp:lastModifiedBy>
  <cp:revision>3</cp:revision>
  <dcterms:created xsi:type="dcterms:W3CDTF">2024-10-14T04:02:05Z</dcterms:created>
  <dcterms:modified xsi:type="dcterms:W3CDTF">2024-10-14T04:02:05Z</dcterms:modified>
</cp:coreProperties>
</file>